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7.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5" r:id="rId5"/>
    <p:sldMasterId id="2147483800" r:id="rId6"/>
    <p:sldMasterId id="2147483816" r:id="rId7"/>
    <p:sldMasterId id="2147483828" r:id="rId8"/>
    <p:sldMasterId id="2147483842" r:id="rId9"/>
    <p:sldMasterId id="2147483874" r:id="rId10"/>
    <p:sldMasterId id="2147483906" r:id="rId11"/>
    <p:sldMasterId id="2147483920" r:id="rId12"/>
    <p:sldMasterId id="2147483979" r:id="rId13"/>
    <p:sldMasterId id="2147483999" r:id="rId14"/>
  </p:sldMasterIdLst>
  <p:notesMasterIdLst>
    <p:notesMasterId r:id="rId21"/>
  </p:notesMasterIdLst>
  <p:handoutMasterIdLst>
    <p:handoutMasterId r:id="rId22"/>
  </p:handoutMasterIdLst>
  <p:sldIdLst>
    <p:sldId id="802" r:id="rId15"/>
    <p:sldId id="869" r:id="rId16"/>
    <p:sldId id="837" r:id="rId17"/>
    <p:sldId id="874" r:id="rId18"/>
    <p:sldId id="873" r:id="rId19"/>
    <p:sldId id="852" r:id="rId20"/>
  </p:sldIdLst>
  <p:sldSz cx="12192000" cy="6858000"/>
  <p:notesSz cx="6810375" cy="9942513"/>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n GABRIEL" initials="MG" lastIdx="1" clrIdx="0"/>
  <p:cmAuthor id="2" name="Simmenauer, Nathalie (RE VE) - AF" initials="SN(V-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0"/>
    <a:srgbClr val="92D050"/>
    <a:srgbClr val="00345A"/>
    <a:srgbClr val="99E0F2"/>
    <a:srgbClr val="5F9327"/>
    <a:srgbClr val="00658A"/>
    <a:srgbClr val="997300"/>
    <a:srgbClr val="FF0000"/>
    <a:srgbClr val="16558A"/>
    <a:srgbClr val="92B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265D2-AD6A-8F00-DA98-6A35903EA268}" v="1" dt="2020-03-04T08:25:10.142"/>
    <p1510:client id="{1BC09324-929A-40DD-9854-EFE58C3BCA37}" v="6892" dt="2020-03-04T18:20:55.1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0" autoAdjust="0"/>
    <p:restoredTop sz="94709" autoAdjust="0"/>
  </p:normalViewPr>
  <p:slideViewPr>
    <p:cSldViewPr snapToGrid="0">
      <p:cViewPr varScale="1">
        <p:scale>
          <a:sx n="106" d="100"/>
          <a:sy n="106" d="100"/>
        </p:scale>
        <p:origin x="41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binaire_Microsoft_Excel.xlsb"/><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binaire_Microsoft_Excel1.xlsb"/><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151515151515152E-2"/>
          <c:y val="2.5341130604288498E-2"/>
          <c:w val="0.96969696969696972"/>
          <c:h val="0.949317738791423"/>
        </c:manualLayout>
      </c:layout>
      <c:areaChart>
        <c:grouping val="stacked"/>
        <c:varyColors val="0"/>
        <c:ser>
          <c:idx val="0"/>
          <c:order val="0"/>
          <c:spPr>
            <a:solidFill>
              <a:srgbClr val="FFFFFF"/>
            </a:solidFill>
            <a:ln>
              <a:noFill/>
            </a:ln>
          </c:spPr>
          <c:val>
            <c:numRef>
              <c:f>Sheet1!$A$1:$AF$1</c:f>
              <c:numCache>
                <c:formatCode>General</c:formatCode>
                <c:ptCount val="32"/>
                <c:pt idx="0">
                  <c:v>14521559.161134081</c:v>
                </c:pt>
                <c:pt idx="1">
                  <c:v>8048196.7022913266</c:v>
                </c:pt>
                <c:pt idx="2">
                  <c:v>9209706.3729925342</c:v>
                </c:pt>
                <c:pt idx="3">
                  <c:v>11630787.023727693</c:v>
                </c:pt>
                <c:pt idx="4">
                  <c:v>13014589.224452537</c:v>
                </c:pt>
                <c:pt idx="5">
                  <c:v>12412129.742482422</c:v>
                </c:pt>
                <c:pt idx="6">
                  <c:v>11953011.047484754</c:v>
                </c:pt>
                <c:pt idx="7">
                  <c:v>11746038.66558798</c:v>
                </c:pt>
                <c:pt idx="8">
                  <c:v>11069956.591436436</c:v>
                </c:pt>
                <c:pt idx="9">
                  <c:v>10979861.355738062</c:v>
                </c:pt>
                <c:pt idx="10">
                  <c:v>10922776.88094848</c:v>
                </c:pt>
                <c:pt idx="11">
                  <c:v>10818670.200532641</c:v>
                </c:pt>
                <c:pt idx="12">
                  <c:v>10792809.217243183</c:v>
                </c:pt>
                <c:pt idx="13">
                  <c:v>10846099.851797387</c:v>
                </c:pt>
                <c:pt idx="14">
                  <c:v>11329523.270481352</c:v>
                </c:pt>
                <c:pt idx="15">
                  <c:v>10763347.675678497</c:v>
                </c:pt>
                <c:pt idx="16">
                  <c:v>10129390.408419002</c:v>
                </c:pt>
                <c:pt idx="17">
                  <c:v>9467819.1585725825</c:v>
                </c:pt>
                <c:pt idx="18">
                  <c:v>8856315.9074553028</c:v>
                </c:pt>
                <c:pt idx="19">
                  <c:v>8244936.5847394653</c:v>
                </c:pt>
                <c:pt idx="20">
                  <c:v>7633705.511330192</c:v>
                </c:pt>
                <c:pt idx="21">
                  <c:v>7023188.5256545274</c:v>
                </c:pt>
                <c:pt idx="22">
                  <c:v>6399792.1871852549</c:v>
                </c:pt>
                <c:pt idx="23">
                  <c:v>5729417.9615032058</c:v>
                </c:pt>
                <c:pt idx="24">
                  <c:v>5059893.8331482559</c:v>
                </c:pt>
                <c:pt idx="25">
                  <c:v>4391230.7276007114</c:v>
                </c:pt>
                <c:pt idx="26">
                  <c:v>3723438.874584266</c:v>
                </c:pt>
                <c:pt idx="27">
                  <c:v>3056527.7412673477</c:v>
                </c:pt>
                <c:pt idx="28">
                  <c:v>2370000</c:v>
                </c:pt>
                <c:pt idx="29">
                  <c:v>1580000</c:v>
                </c:pt>
                <c:pt idx="30">
                  <c:v>790000</c:v>
                </c:pt>
                <c:pt idx="31">
                  <c:v>0</c:v>
                </c:pt>
              </c:numCache>
            </c:numRef>
          </c:val>
          <c:extLst>
            <c:ext xmlns:c16="http://schemas.microsoft.com/office/drawing/2014/chart" uri="{C3380CC4-5D6E-409C-BE32-E72D297353CC}">
              <c16:uniqueId val="{00000000-EB80-4F4D-BD2D-A4BF4E6BDB22}"/>
            </c:ext>
          </c:extLst>
        </c:ser>
        <c:ser>
          <c:idx val="1"/>
          <c:order val="1"/>
          <c:spPr>
            <a:solidFill>
              <a:srgbClr val="FFFFFF"/>
            </a:solidFill>
            <a:ln>
              <a:noFill/>
            </a:ln>
          </c:spPr>
          <c:val>
            <c:numRef>
              <c:f>Sheet1!$A$2:$AF$2</c:f>
              <c:numCache>
                <c:formatCode>General</c:formatCode>
                <c:ptCount val="32"/>
                <c:pt idx="0">
                  <c:v>0</c:v>
                </c:pt>
                <c:pt idx="1">
                  <c:v>1072237.3205123134</c:v>
                </c:pt>
                <c:pt idx="2">
                  <c:v>1014545.8675247952</c:v>
                </c:pt>
                <c:pt idx="3">
                  <c:v>1464608.5356986821</c:v>
                </c:pt>
                <c:pt idx="4">
                  <c:v>1373378.0405164827</c:v>
                </c:pt>
                <c:pt idx="5">
                  <c:v>1358945.9207329731</c:v>
                </c:pt>
                <c:pt idx="6">
                  <c:v>1336829.5440957826</c:v>
                </c:pt>
                <c:pt idx="7">
                  <c:v>1285430.3204667419</c:v>
                </c:pt>
                <c:pt idx="8">
                  <c:v>1262803.4977139607</c:v>
                </c:pt>
                <c:pt idx="9">
                  <c:v>1231355.1015266813</c:v>
                </c:pt>
                <c:pt idx="10">
                  <c:v>1197194.9913686328</c:v>
                </c:pt>
                <c:pt idx="11">
                  <c:v>1164523.6797829866</c:v>
                </c:pt>
                <c:pt idx="12">
                  <c:v>1109355.499423502</c:v>
                </c:pt>
                <c:pt idx="13">
                  <c:v>1054367.7964410521</c:v>
                </c:pt>
                <c:pt idx="14">
                  <c:v>1004793.0114526395</c:v>
                </c:pt>
                <c:pt idx="15">
                  <c:v>1262336.8880052343</c:v>
                </c:pt>
                <c:pt idx="16">
                  <c:v>1468914.6210657358</c:v>
                </c:pt>
                <c:pt idx="17">
                  <c:v>2305914.6456440762</c:v>
                </c:pt>
                <c:pt idx="18">
                  <c:v>2764903.3666900657</c:v>
                </c:pt>
                <c:pt idx="19">
                  <c:v>3191816.9371728394</c:v>
                </c:pt>
                <c:pt idx="20">
                  <c:v>3512723.8868110077</c:v>
                </c:pt>
                <c:pt idx="21">
                  <c:v>3822945.3590082554</c:v>
                </c:pt>
                <c:pt idx="22">
                  <c:v>4045136.5005808482</c:v>
                </c:pt>
                <c:pt idx="23">
                  <c:v>4336190.2490681242</c:v>
                </c:pt>
                <c:pt idx="24">
                  <c:v>4585175.098978892</c:v>
                </c:pt>
                <c:pt idx="25">
                  <c:v>4830121.0359737827</c:v>
                </c:pt>
                <c:pt idx="26">
                  <c:v>5045922.1935254904</c:v>
                </c:pt>
                <c:pt idx="27">
                  <c:v>5288935.8184508942</c:v>
                </c:pt>
                <c:pt idx="28">
                  <c:v>5476439.1318885591</c:v>
                </c:pt>
                <c:pt idx="29">
                  <c:v>5742378.3687690794</c:v>
                </c:pt>
                <c:pt idx="30">
                  <c:v>6030882.0679382784</c:v>
                </c:pt>
                <c:pt idx="31">
                  <c:v>6375214.5336877685</c:v>
                </c:pt>
              </c:numCache>
            </c:numRef>
          </c:val>
          <c:extLst>
            <c:ext xmlns:c16="http://schemas.microsoft.com/office/drawing/2014/chart" uri="{C3380CC4-5D6E-409C-BE32-E72D297353CC}">
              <c16:uniqueId val="{00000001-EB80-4F4D-BD2D-A4BF4E6BDB22}"/>
            </c:ext>
          </c:extLst>
        </c:ser>
        <c:ser>
          <c:idx val="2"/>
          <c:order val="2"/>
          <c:spPr>
            <a:solidFill>
              <a:srgbClr val="FFFFFF"/>
            </a:solidFill>
            <a:ln>
              <a:noFill/>
            </a:ln>
          </c:spPr>
          <c:val>
            <c:numRef>
              <c:f>Sheet1!$A$3:$AF$3</c:f>
              <c:numCache>
                <c:formatCode>General</c:formatCode>
                <c:ptCount val="32"/>
                <c:pt idx="0">
                  <c:v>1641742.9971039444</c:v>
                </c:pt>
                <c:pt idx="1">
                  <c:v>149235.94236581586</c:v>
                </c:pt>
                <c:pt idx="2">
                  <c:v>530765.46256578714</c:v>
                </c:pt>
                <c:pt idx="3">
                  <c:v>1228367.4369851425</c:v>
                </c:pt>
                <c:pt idx="4">
                  <c:v>1297974.3898851611</c:v>
                </c:pt>
                <c:pt idx="5">
                  <c:v>1352372.8421149421</c:v>
                </c:pt>
                <c:pt idx="6">
                  <c:v>1934007.4526256043</c:v>
                </c:pt>
                <c:pt idx="7">
                  <c:v>2008688.1296347324</c:v>
                </c:pt>
                <c:pt idx="8">
                  <c:v>2707983.6649533547</c:v>
                </c:pt>
                <c:pt idx="9">
                  <c:v>2865976.5809295643</c:v>
                </c:pt>
                <c:pt idx="10">
                  <c:v>3029642.2068216018</c:v>
                </c:pt>
                <c:pt idx="11">
                  <c:v>3151775.4812290929</c:v>
                </c:pt>
                <c:pt idx="12">
                  <c:v>2821838.2586136498</c:v>
                </c:pt>
                <c:pt idx="13">
                  <c:v>2486107.8434211239</c:v>
                </c:pt>
                <c:pt idx="14">
                  <c:v>1710774.3776855096</c:v>
                </c:pt>
                <c:pt idx="15">
                  <c:v>1707386.8233534507</c:v>
                </c:pt>
                <c:pt idx="16">
                  <c:v>1749446.1682417914</c:v>
                </c:pt>
                <c:pt idx="17">
                  <c:v>1361935.4372294787</c:v>
                </c:pt>
                <c:pt idx="18">
                  <c:v>1361096.4012019113</c:v>
                </c:pt>
                <c:pt idx="19">
                  <c:v>1358451.406841008</c:v>
                </c:pt>
                <c:pt idx="20">
                  <c:v>1353897.4973726422</c:v>
                </c:pt>
                <c:pt idx="21">
                  <c:v>1324531.1427079123</c:v>
                </c:pt>
                <c:pt idx="22">
                  <c:v>1267514.3448516056</c:v>
                </c:pt>
                <c:pt idx="23">
                  <c:v>1198824.1347387843</c:v>
                </c:pt>
                <c:pt idx="24">
                  <c:v>1127158.5839811116</c:v>
                </c:pt>
                <c:pt idx="25">
                  <c:v>1052479.4533975143</c:v>
                </c:pt>
                <c:pt idx="26">
                  <c:v>974750.93895507045</c:v>
                </c:pt>
                <c:pt idx="27">
                  <c:v>893939.90556428209</c:v>
                </c:pt>
                <c:pt idx="28">
                  <c:v>810016.134081956</c:v>
                </c:pt>
                <c:pt idx="29">
                  <c:v>722952.58213875722</c:v>
                </c:pt>
                <c:pt idx="30">
                  <c:v>632725.65943436977</c:v>
                </c:pt>
                <c:pt idx="31">
                  <c:v>539315.51817039028</c:v>
                </c:pt>
              </c:numCache>
            </c:numRef>
          </c:val>
          <c:extLst>
            <c:ext xmlns:c16="http://schemas.microsoft.com/office/drawing/2014/chart" uri="{C3380CC4-5D6E-409C-BE32-E72D297353CC}">
              <c16:uniqueId val="{00000002-EB80-4F4D-BD2D-A4BF4E6BDB22}"/>
            </c:ext>
          </c:extLst>
        </c:ser>
        <c:ser>
          <c:idx val="3"/>
          <c:order val="3"/>
          <c:spPr>
            <a:solidFill>
              <a:srgbClr val="051039">
                <a:alpha val="30196"/>
              </a:srgbClr>
            </a:solidFill>
            <a:ln>
              <a:noFill/>
            </a:ln>
          </c:spPr>
          <c:val>
            <c:numRef>
              <c:f>Sheet1!$A$4:$AF$4</c:f>
              <c:numCache>
                <c:formatCode>General</c:formatCode>
                <c:ptCount val="32"/>
                <c:pt idx="0">
                  <c:v>0</c:v>
                </c:pt>
                <c:pt idx="1">
                  <c:v>0</c:v>
                </c:pt>
                <c:pt idx="2">
                  <c:v>0</c:v>
                </c:pt>
                <c:pt idx="3">
                  <c:v>144684.4747112263</c:v>
                </c:pt>
                <c:pt idx="4">
                  <c:v>222721.28110340796</c:v>
                </c:pt>
                <c:pt idx="5">
                  <c:v>230306.32241619751</c:v>
                </c:pt>
                <c:pt idx="6">
                  <c:v>196975.27288810536</c:v>
                </c:pt>
                <c:pt idx="7">
                  <c:v>265000.59441371076</c:v>
                </c:pt>
                <c:pt idx="8">
                  <c:v>336006.39507446066</c:v>
                </c:pt>
                <c:pt idx="9">
                  <c:v>408251.88845336623</c:v>
                </c:pt>
                <c:pt idx="10">
                  <c:v>482725.04880874231</c:v>
                </c:pt>
                <c:pt idx="11">
                  <c:v>555621.20957358181</c:v>
                </c:pt>
                <c:pt idx="12">
                  <c:v>1079337.3224781416</c:v>
                </c:pt>
                <c:pt idx="13">
                  <c:v>1619716.3101542182</c:v>
                </c:pt>
                <c:pt idx="14">
                  <c:v>2175462.120286176</c:v>
                </c:pt>
                <c:pt idx="15">
                  <c:v>2754187.6199804712</c:v>
                </c:pt>
                <c:pt idx="16">
                  <c:v>3336937.7994316332</c:v>
                </c:pt>
                <c:pt idx="17">
                  <c:v>3748224.3850913122</c:v>
                </c:pt>
                <c:pt idx="18">
                  <c:v>4190059.5565935671</c:v>
                </c:pt>
                <c:pt idx="19">
                  <c:v>4636954.3747253157</c:v>
                </c:pt>
                <c:pt idx="20">
                  <c:v>5056312.0026797559</c:v>
                </c:pt>
                <c:pt idx="21">
                  <c:v>5467979.9398332126</c:v>
                </c:pt>
                <c:pt idx="22">
                  <c:v>6087622.3664973546</c:v>
                </c:pt>
                <c:pt idx="23">
                  <c:v>6729868.5257923044</c:v>
                </c:pt>
                <c:pt idx="24">
                  <c:v>7362835.6423231512</c:v>
                </c:pt>
                <c:pt idx="25">
                  <c:v>8007007.2473909929</c:v>
                </c:pt>
                <c:pt idx="26">
                  <c:v>8641004.987397112</c:v>
                </c:pt>
                <c:pt idx="27">
                  <c:v>9313615.5413088929</c:v>
                </c:pt>
                <c:pt idx="28">
                  <c:v>9919628.9957687948</c:v>
                </c:pt>
                <c:pt idx="29">
                  <c:v>10492297.968234651</c:v>
                </c:pt>
                <c:pt idx="30">
                  <c:v>11087705.027285693</c:v>
                </c:pt>
                <c:pt idx="31">
                  <c:v>11773389.007217942</c:v>
                </c:pt>
              </c:numCache>
            </c:numRef>
          </c:val>
          <c:extLst>
            <c:ext xmlns:c16="http://schemas.microsoft.com/office/drawing/2014/chart" uri="{C3380CC4-5D6E-409C-BE32-E72D297353CC}">
              <c16:uniqueId val="{00000003-EB80-4F4D-BD2D-A4BF4E6BDB22}"/>
            </c:ext>
          </c:extLst>
        </c:ser>
        <c:ser>
          <c:idx val="4"/>
          <c:order val="4"/>
          <c:spPr>
            <a:solidFill>
              <a:srgbClr val="051039">
                <a:alpha val="60000"/>
              </a:srgbClr>
            </a:solidFill>
            <a:ln>
              <a:noFill/>
            </a:ln>
          </c:spPr>
          <c:val>
            <c:numRef>
              <c:f>Sheet1!$A$5:$AF$5</c:f>
              <c:numCache>
                <c:formatCode>General</c:formatCode>
                <c:ptCount val="32"/>
                <c:pt idx="0">
                  <c:v>0</c:v>
                </c:pt>
                <c:pt idx="1">
                  <c:v>0</c:v>
                </c:pt>
                <c:pt idx="2">
                  <c:v>0</c:v>
                </c:pt>
                <c:pt idx="3">
                  <c:v>0</c:v>
                </c:pt>
                <c:pt idx="4">
                  <c:v>0</c:v>
                </c:pt>
                <c:pt idx="5">
                  <c:v>101572.15878111683</c:v>
                </c:pt>
                <c:pt idx="6">
                  <c:v>144454.26329438202</c:v>
                </c:pt>
                <c:pt idx="7">
                  <c:v>191443.02638171241</c:v>
                </c:pt>
                <c:pt idx="8">
                  <c:v>239960.58376915008</c:v>
                </c:pt>
                <c:pt idx="9">
                  <c:v>289536.45761202276</c:v>
                </c:pt>
                <c:pt idx="10">
                  <c:v>340670.27031096816</c:v>
                </c:pt>
                <c:pt idx="11">
                  <c:v>390558.22399135679</c:v>
                </c:pt>
                <c:pt idx="12">
                  <c:v>461951.99982345849</c:v>
                </c:pt>
                <c:pt idx="13">
                  <c:v>517720.7760519553</c:v>
                </c:pt>
                <c:pt idx="14">
                  <c:v>575315.88915992156</c:v>
                </c:pt>
                <c:pt idx="15">
                  <c:v>636223.72284094617</c:v>
                </c:pt>
                <c:pt idx="16">
                  <c:v>696128.47450117767</c:v>
                </c:pt>
                <c:pt idx="17">
                  <c:v>757329.71332443878</c:v>
                </c:pt>
                <c:pt idx="18">
                  <c:v>824027.85713221878</c:v>
                </c:pt>
                <c:pt idx="19">
                  <c:v>891078.77441794425</c:v>
                </c:pt>
                <c:pt idx="20">
                  <c:v>1019494.2775256</c:v>
                </c:pt>
                <c:pt idx="21">
                  <c:v>1077277.1979056112</c:v>
                </c:pt>
                <c:pt idx="22">
                  <c:v>1115941.8586096652</c:v>
                </c:pt>
                <c:pt idx="23">
                  <c:v>1157034.0546118803</c:v>
                </c:pt>
                <c:pt idx="24">
                  <c:v>1195065.3989101686</c:v>
                </c:pt>
                <c:pt idx="25">
                  <c:v>1233754.1024443209</c:v>
                </c:pt>
                <c:pt idx="26">
                  <c:v>1270102.6235128827</c:v>
                </c:pt>
                <c:pt idx="27">
                  <c:v>1311101.4060615189</c:v>
                </c:pt>
                <c:pt idx="28">
                  <c:v>1342309.1915799491</c:v>
                </c:pt>
                <c:pt idx="29">
                  <c:v>1369137.2455412596</c:v>
                </c:pt>
                <c:pt idx="30">
                  <c:v>1398455.3541009724</c:v>
                </c:pt>
                <c:pt idx="31">
                  <c:v>1438247.1400755122</c:v>
                </c:pt>
              </c:numCache>
            </c:numRef>
          </c:val>
          <c:extLst>
            <c:ext xmlns:c16="http://schemas.microsoft.com/office/drawing/2014/chart" uri="{C3380CC4-5D6E-409C-BE32-E72D297353CC}">
              <c16:uniqueId val="{00000004-EB80-4F4D-BD2D-A4BF4E6BDB22}"/>
            </c:ext>
          </c:extLst>
        </c:ser>
        <c:ser>
          <c:idx val="5"/>
          <c:order val="5"/>
          <c:spPr>
            <a:solidFill>
              <a:srgbClr val="051039"/>
            </a:solidFill>
            <a:ln>
              <a:noFill/>
            </a:ln>
          </c:spPr>
          <c:val>
            <c:numRef>
              <c:f>Sheet1!$A$6:$AF$6</c:f>
              <c:numCache>
                <c:formatCode>General</c:formatCode>
                <c:ptCount val="32"/>
                <c:pt idx="0">
                  <c:v>0</c:v>
                </c:pt>
                <c:pt idx="1">
                  <c:v>98297.789456723258</c:v>
                </c:pt>
                <c:pt idx="2">
                  <c:v>264213.70735620894</c:v>
                </c:pt>
                <c:pt idx="3">
                  <c:v>650232.9240130987</c:v>
                </c:pt>
                <c:pt idx="4">
                  <c:v>1020642.7694029063</c:v>
                </c:pt>
                <c:pt idx="5">
                  <c:v>1271261.3298157323</c:v>
                </c:pt>
                <c:pt idx="6">
                  <c:v>1803382.2803372554</c:v>
                </c:pt>
                <c:pt idx="7">
                  <c:v>2521055.6100905575</c:v>
                </c:pt>
                <c:pt idx="8">
                  <c:v>2763181.4874292295</c:v>
                </c:pt>
                <c:pt idx="9">
                  <c:v>2976058.9454763643</c:v>
                </c:pt>
                <c:pt idx="10">
                  <c:v>3158301.065869838</c:v>
                </c:pt>
                <c:pt idx="11">
                  <c:v>3439768.7944428176</c:v>
                </c:pt>
                <c:pt idx="12">
                  <c:v>3654789.6793712955</c:v>
                </c:pt>
                <c:pt idx="13">
                  <c:v>3805016.7560310829</c:v>
                </c:pt>
                <c:pt idx="14">
                  <c:v>3952122.2705221325</c:v>
                </c:pt>
                <c:pt idx="15">
                  <c:v>4053721.0534524769</c:v>
                </c:pt>
                <c:pt idx="16">
                  <c:v>4236093.2347299829</c:v>
                </c:pt>
                <c:pt idx="17">
                  <c:v>4426137.2078820579</c:v>
                </c:pt>
                <c:pt idx="18">
                  <c:v>4532405.2040820159</c:v>
                </c:pt>
                <c:pt idx="19">
                  <c:v>4678277.1504179128</c:v>
                </c:pt>
                <c:pt idx="20">
                  <c:v>4909615.9200507626</c:v>
                </c:pt>
                <c:pt idx="21">
                  <c:v>5265862.0907521211</c:v>
                </c:pt>
                <c:pt idx="22">
                  <c:v>5573894.5940286554</c:v>
                </c:pt>
                <c:pt idx="23">
                  <c:v>5859055.0529509224</c:v>
                </c:pt>
                <c:pt idx="24">
                  <c:v>6213415.3000738211</c:v>
                </c:pt>
                <c:pt idx="25">
                  <c:v>6575073.4455765337</c:v>
                </c:pt>
                <c:pt idx="26">
                  <c:v>6993846.8360364623</c:v>
                </c:pt>
                <c:pt idx="27">
                  <c:v>7357942.453298673</c:v>
                </c:pt>
                <c:pt idx="28">
                  <c:v>7890587.343679063</c:v>
                </c:pt>
                <c:pt idx="29">
                  <c:v>8503387.6932247914</c:v>
                </c:pt>
                <c:pt idx="30">
                  <c:v>9086155.8144925535</c:v>
                </c:pt>
                <c:pt idx="31">
                  <c:v>9530475.1392628737</c:v>
                </c:pt>
              </c:numCache>
            </c:numRef>
          </c:val>
          <c:extLst>
            <c:ext xmlns:c16="http://schemas.microsoft.com/office/drawing/2014/chart" uri="{C3380CC4-5D6E-409C-BE32-E72D297353CC}">
              <c16:uniqueId val="{00000005-EB80-4F4D-BD2D-A4BF4E6BDB22}"/>
            </c:ext>
          </c:extLst>
        </c:ser>
        <c:dLbls>
          <c:showLegendKey val="0"/>
          <c:showVal val="0"/>
          <c:showCatName val="0"/>
          <c:showSerName val="0"/>
          <c:showPercent val="0"/>
          <c:showBubbleSize val="0"/>
        </c:dLbls>
        <c:axId val="905393704"/>
        <c:axId val="1"/>
      </c:areaChart>
      <c:catAx>
        <c:axId val="905393704"/>
        <c:scaling>
          <c:orientation val="minMax"/>
        </c:scaling>
        <c:delete val="0"/>
        <c:axPos val="b"/>
        <c:majorGridlines>
          <c:spPr>
            <a:ln>
              <a:noFill/>
            </a:ln>
          </c:spPr>
        </c:majorGridlines>
        <c:majorTickMark val="none"/>
        <c:minorTickMark val="none"/>
        <c:tickLblPos val="none"/>
        <c:spPr>
          <a:ln w="9525" cap="flat" algn="ctr">
            <a:solidFill>
              <a:srgbClr val="808080"/>
            </a:solidFill>
            <a:prstDash val="solid"/>
          </a:ln>
        </c:spPr>
        <c:crossAx val="1"/>
        <c:crosses val="min"/>
        <c:auto val="0"/>
        <c:lblAlgn val="ctr"/>
        <c:lblOffset val="100"/>
        <c:noMultiLvlLbl val="0"/>
      </c:catAx>
      <c:valAx>
        <c:axId val="1"/>
        <c:scaling>
          <c:orientation val="minMax"/>
          <c:max val="30000000"/>
          <c:min val="0"/>
        </c:scaling>
        <c:delete val="0"/>
        <c:axPos val="l"/>
        <c:majorGridlines>
          <c:spPr>
            <a:ln>
              <a:noFill/>
            </a:ln>
          </c:spPr>
        </c:majorGridlines>
        <c:numFmt formatCode="General" sourceLinked="1"/>
        <c:majorTickMark val="out"/>
        <c:minorTickMark val="none"/>
        <c:tickLblPos val="none"/>
        <c:spPr>
          <a:ln w="9525" cap="flat" algn="ctr">
            <a:solidFill>
              <a:srgbClr val="808080"/>
            </a:solidFill>
            <a:prstDash val="solid"/>
          </a:ln>
        </c:spPr>
        <c:txPr>
          <a:bodyPr wrap="none"/>
          <a:lstStyle/>
          <a:p>
            <a:pPr>
              <a:defRPr sz="1200" kern="1200">
                <a:latin typeface="+mn-lt"/>
                <a:ea typeface="+mn-ea"/>
                <a:cs typeface="+mn-cs"/>
              </a:defRPr>
            </a:pPr>
            <a:endParaRPr lang="fr-FR"/>
          </a:p>
        </c:txPr>
        <c:crossAx val="905393704"/>
        <c:crosses val="min"/>
        <c:crossBetween val="midCat"/>
        <c:majorUnit val="10000000"/>
      </c:valAx>
    </c:plotArea>
    <c:plotVisOnly val="0"/>
    <c:dispBlanksAs val="zero"/>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164771070282881E-2"/>
          <c:y val="2.5742574257425741E-2"/>
          <c:w val="0.96967045785943429"/>
          <c:h val="0.94851485148514847"/>
        </c:manualLayout>
      </c:layout>
      <c:scatterChart>
        <c:scatterStyle val="lineMarker"/>
        <c:varyColors val="0"/>
        <c:ser>
          <c:idx val="0"/>
          <c:order val="0"/>
          <c:spPr>
            <a:ln w="28575" cap="flat" algn="ctr">
              <a:solidFill>
                <a:srgbClr val="E70000"/>
              </a:solidFill>
              <a:prstDash val="solid"/>
            </a:ln>
          </c:spPr>
          <c:marker>
            <c:symbol val="none"/>
          </c:marker>
          <c:xVal>
            <c:numRef>
              <c:f>Sheet1!$A$1:$AF$1</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xVal>
          <c:yVal>
            <c:numRef>
              <c:f>Sheet1!$A$2:$AF$2</c:f>
              <c:numCache>
                <c:formatCode>General</c:formatCode>
                <c:ptCount val="32"/>
                <c:pt idx="0">
                  <c:v>16163302.158238025</c:v>
                </c:pt>
                <c:pt idx="1">
                  <c:v>7041182.8952397332</c:v>
                </c:pt>
                <c:pt idx="2">
                  <c:v>9482121.4568959735</c:v>
                </c:pt>
                <c:pt idx="3">
                  <c:v>13867034.647527713</c:v>
                </c:pt>
                <c:pt idx="4">
                  <c:v>16246350.69966818</c:v>
                </c:pt>
                <c:pt idx="5">
                  <c:v>16726588.316343384</c:v>
                </c:pt>
                <c:pt idx="6">
                  <c:v>17368659.860725883</c:v>
                </c:pt>
                <c:pt idx="7">
                  <c:v>18017656.346575435</c:v>
                </c:pt>
                <c:pt idx="8">
                  <c:v>18379892.220376592</c:v>
                </c:pt>
                <c:pt idx="9">
                  <c:v>18751040.329736061</c:v>
                </c:pt>
                <c:pt idx="10">
                  <c:v>19131310.464128263</c:v>
                </c:pt>
                <c:pt idx="11">
                  <c:v>19520917.589552477</c:v>
                </c:pt>
                <c:pt idx="12">
                  <c:v>19920081.976953231</c:v>
                </c:pt>
                <c:pt idx="13">
                  <c:v>20329029.33389682</c:v>
                </c:pt>
                <c:pt idx="14">
                  <c:v>20747990.939587731</c:v>
                </c:pt>
                <c:pt idx="15">
                  <c:v>21177203.783311076</c:v>
                </c:pt>
                <c:pt idx="16">
                  <c:v>21616910.706389323</c:v>
                </c:pt>
                <c:pt idx="17">
                  <c:v>22067360.547743946</c:v>
                </c:pt>
                <c:pt idx="18">
                  <c:v>22528808.293155082</c:v>
                </c:pt>
                <c:pt idx="19">
                  <c:v>23001515.228314485</c:v>
                </c:pt>
                <c:pt idx="20">
                  <c:v>23485749.09576996</c:v>
                </c:pt>
                <c:pt idx="21">
                  <c:v>23981784.25586164</c:v>
                </c:pt>
                <c:pt idx="22">
                  <c:v>24489901.851753384</c:v>
                </c:pt>
                <c:pt idx="23">
                  <c:v>25010389.978665221</c:v>
                </c:pt>
                <c:pt idx="24">
                  <c:v>25543543.8574154</c:v>
                </c:pt>
                <c:pt idx="25">
                  <c:v>26089666.012383856</c:v>
                </c:pt>
                <c:pt idx="26">
                  <c:v>26649066.454011284</c:v>
                </c:pt>
                <c:pt idx="27">
                  <c:v>27222062.865951609</c:v>
                </c:pt>
                <c:pt idx="28">
                  <c:v>27808980.796998322</c:v>
                </c:pt>
                <c:pt idx="29">
                  <c:v>28410153.857908539</c:v>
                </c:pt>
                <c:pt idx="30">
                  <c:v>29025923.923251867</c:v>
                </c:pt>
                <c:pt idx="31">
                  <c:v>29656641.338414486</c:v>
                </c:pt>
              </c:numCache>
            </c:numRef>
          </c:yVal>
          <c:smooth val="0"/>
          <c:extLst>
            <c:ext xmlns:c16="http://schemas.microsoft.com/office/drawing/2014/chart" uri="{C3380CC4-5D6E-409C-BE32-E72D297353CC}">
              <c16:uniqueId val="{00000000-3B7D-4CDA-9A74-863A4BBE8C9E}"/>
            </c:ext>
          </c:extLst>
        </c:ser>
        <c:dLbls>
          <c:showLegendKey val="0"/>
          <c:showVal val="0"/>
          <c:showCatName val="0"/>
          <c:showSerName val="0"/>
          <c:showPercent val="0"/>
          <c:showBubbleSize val="0"/>
        </c:dLbls>
        <c:axId val="1191545880"/>
        <c:axId val="1"/>
      </c:scatterChart>
      <c:valAx>
        <c:axId val="1191545880"/>
        <c:scaling>
          <c:orientation val="minMax"/>
          <c:max val="2050"/>
          <c:min val="2019"/>
        </c:scaling>
        <c:delete val="0"/>
        <c:axPos val="b"/>
        <c:majorGridlines>
          <c:spPr>
            <a:ln>
              <a:noFill/>
            </a:ln>
          </c:spPr>
        </c:majorGridlines>
        <c:numFmt formatCode="General" sourceLinked="1"/>
        <c:majorTickMark val="none"/>
        <c:minorTickMark val="none"/>
        <c:tickLblPos val="none"/>
        <c:spPr>
          <a:ln w="9525" cap="flat" algn="ctr">
            <a:solidFill>
              <a:srgbClr val="808080"/>
            </a:solidFill>
            <a:prstDash val="solid"/>
          </a:ln>
        </c:spPr>
        <c:crossAx val="1"/>
        <c:crosses val="min"/>
        <c:crossBetween val="midCat"/>
      </c:valAx>
      <c:valAx>
        <c:axId val="1"/>
        <c:scaling>
          <c:orientation val="minMax"/>
          <c:max val="29656641.338414486"/>
          <c:min val="0"/>
        </c:scaling>
        <c:delete val="0"/>
        <c:axPos val="l"/>
        <c:majorGridlines>
          <c:spPr>
            <a:ln>
              <a:noFill/>
            </a:ln>
          </c:spPr>
        </c:majorGridlines>
        <c:numFmt formatCode="General" sourceLinked="1"/>
        <c:majorTickMark val="none"/>
        <c:minorTickMark val="none"/>
        <c:tickLblPos val="none"/>
        <c:spPr>
          <a:ln w="9525" cap="flat" algn="ctr">
            <a:solidFill>
              <a:srgbClr val="808080"/>
            </a:solidFill>
            <a:prstDash val="solid"/>
          </a:ln>
        </c:spPr>
        <c:crossAx val="1191545880"/>
        <c:crosses val="min"/>
        <c:crossBetween val="midCat"/>
      </c:valAx>
    </c:plotArea>
    <c:plotVisOnly val="0"/>
    <c:dispBlanksAs val="gap"/>
    <c:showDLblsOverMax val="1"/>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30669" cy="542415"/>
          </a:xfrm>
          <a:prstGeom prst="rect">
            <a:avLst/>
          </a:prstGeom>
        </p:spPr>
        <p:txBody>
          <a:bodyPr vert="horz" lIns="91429" tIns="45714" rIns="91429" bIns="45714" rtlCol="0"/>
          <a:lstStyle>
            <a:lvl1pPr algn="l">
              <a:defRPr sz="1200"/>
            </a:lvl1pPr>
          </a:lstStyle>
          <a:p>
            <a:endParaRPr lang="fr-FR"/>
          </a:p>
        </p:txBody>
      </p:sp>
      <p:sp>
        <p:nvSpPr>
          <p:cNvPr id="3" name="Espace réservé de la date 2"/>
          <p:cNvSpPr>
            <a:spLocks noGrp="1"/>
          </p:cNvSpPr>
          <p:nvPr>
            <p:ph type="dt" sz="quarter" idx="1"/>
          </p:nvPr>
        </p:nvSpPr>
        <p:spPr>
          <a:xfrm>
            <a:off x="3830848" y="0"/>
            <a:ext cx="2930669" cy="542415"/>
          </a:xfrm>
          <a:prstGeom prst="rect">
            <a:avLst/>
          </a:prstGeom>
        </p:spPr>
        <p:txBody>
          <a:bodyPr vert="horz" lIns="91429" tIns="45714" rIns="91429" bIns="45714" rtlCol="0"/>
          <a:lstStyle>
            <a:lvl1pPr algn="r">
              <a:defRPr sz="1200"/>
            </a:lvl1pPr>
          </a:lstStyle>
          <a:p>
            <a:fld id="{7A139448-27A4-467F-8460-16EBDC2B3FCD}" type="datetimeFigureOut">
              <a:rPr lang="fr-FR" smtClean="0"/>
              <a:t>15/04/2022</a:t>
            </a:fld>
            <a:endParaRPr lang="fr-FR"/>
          </a:p>
        </p:txBody>
      </p:sp>
      <p:sp>
        <p:nvSpPr>
          <p:cNvPr id="4" name="Espace réservé du pied de page 3"/>
          <p:cNvSpPr>
            <a:spLocks noGrp="1"/>
          </p:cNvSpPr>
          <p:nvPr>
            <p:ph type="ftr" sz="quarter" idx="2"/>
          </p:nvPr>
        </p:nvSpPr>
        <p:spPr>
          <a:xfrm>
            <a:off x="1" y="10268345"/>
            <a:ext cx="2930669" cy="542414"/>
          </a:xfrm>
          <a:prstGeom prst="rect">
            <a:avLst/>
          </a:prstGeom>
        </p:spPr>
        <p:txBody>
          <a:bodyPr vert="horz" lIns="91429" tIns="45714" rIns="91429" bIns="4571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30848" y="10268345"/>
            <a:ext cx="2930669" cy="542414"/>
          </a:xfrm>
          <a:prstGeom prst="rect">
            <a:avLst/>
          </a:prstGeom>
        </p:spPr>
        <p:txBody>
          <a:bodyPr vert="horz" lIns="91429" tIns="45714" rIns="91429" bIns="45714" rtlCol="0" anchor="b"/>
          <a:lstStyle>
            <a:lvl1pPr algn="r">
              <a:defRPr sz="1200"/>
            </a:lvl1pPr>
          </a:lstStyle>
          <a:p>
            <a:fld id="{82AF576C-AC61-4716-A4E2-96A96835DF45}" type="slidenum">
              <a:rPr lang="fr-FR" smtClean="0"/>
              <a:t>‹N°›</a:t>
            </a:fld>
            <a:endParaRPr lang="fr-FR"/>
          </a:p>
        </p:txBody>
      </p:sp>
    </p:spTree>
    <p:extLst>
      <p:ext uri="{BB962C8B-B14F-4D97-AF65-F5344CB8AC3E}">
        <p14:creationId xmlns:p14="http://schemas.microsoft.com/office/powerpoint/2010/main" val="743854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30669" cy="542415"/>
          </a:xfrm>
          <a:prstGeom prst="rect">
            <a:avLst/>
          </a:prstGeom>
        </p:spPr>
        <p:txBody>
          <a:bodyPr vert="horz" lIns="91429" tIns="45714" rIns="91429" bIns="45714" rtlCol="0"/>
          <a:lstStyle>
            <a:lvl1pPr algn="l">
              <a:defRPr sz="1200"/>
            </a:lvl1pPr>
          </a:lstStyle>
          <a:p>
            <a:endParaRPr lang="fr-FR"/>
          </a:p>
        </p:txBody>
      </p:sp>
      <p:sp>
        <p:nvSpPr>
          <p:cNvPr id="3" name="Espace réservé de la date 2"/>
          <p:cNvSpPr>
            <a:spLocks noGrp="1"/>
          </p:cNvSpPr>
          <p:nvPr>
            <p:ph type="dt" idx="1"/>
          </p:nvPr>
        </p:nvSpPr>
        <p:spPr>
          <a:xfrm>
            <a:off x="3830848" y="0"/>
            <a:ext cx="2930669" cy="542415"/>
          </a:xfrm>
          <a:prstGeom prst="rect">
            <a:avLst/>
          </a:prstGeom>
        </p:spPr>
        <p:txBody>
          <a:bodyPr vert="horz" lIns="91429" tIns="45714" rIns="91429" bIns="45714" rtlCol="0"/>
          <a:lstStyle>
            <a:lvl1pPr algn="r">
              <a:defRPr sz="1200"/>
            </a:lvl1pPr>
          </a:lstStyle>
          <a:p>
            <a:fld id="{8703566F-34E3-4F37-B536-E0B58D41F170}" type="datetimeFigureOut">
              <a:rPr lang="fr-FR" smtClean="0"/>
              <a:t>15/04/2022</a:t>
            </a:fld>
            <a:endParaRPr lang="fr-FR"/>
          </a:p>
        </p:txBody>
      </p:sp>
      <p:sp>
        <p:nvSpPr>
          <p:cNvPr id="4" name="Espace réservé de l'image des diapositives 3"/>
          <p:cNvSpPr>
            <a:spLocks noGrp="1" noRot="1" noChangeAspect="1"/>
          </p:cNvSpPr>
          <p:nvPr>
            <p:ph type="sldImg" idx="2"/>
          </p:nvPr>
        </p:nvSpPr>
        <p:spPr>
          <a:xfrm>
            <a:off x="138113" y="1350963"/>
            <a:ext cx="6486525" cy="3649662"/>
          </a:xfrm>
          <a:prstGeom prst="rect">
            <a:avLst/>
          </a:prstGeom>
          <a:noFill/>
          <a:ln w="12700">
            <a:solidFill>
              <a:prstClr val="black"/>
            </a:solidFill>
          </a:ln>
        </p:spPr>
        <p:txBody>
          <a:bodyPr vert="horz" lIns="91429" tIns="45714" rIns="91429" bIns="45714" rtlCol="0" anchor="ctr"/>
          <a:lstStyle/>
          <a:p>
            <a:endParaRPr lang="fr-FR"/>
          </a:p>
        </p:txBody>
      </p:sp>
      <p:sp>
        <p:nvSpPr>
          <p:cNvPr id="5" name="Espace réservé des commentaires 4"/>
          <p:cNvSpPr>
            <a:spLocks noGrp="1"/>
          </p:cNvSpPr>
          <p:nvPr>
            <p:ph type="body" sz="quarter" idx="3"/>
          </p:nvPr>
        </p:nvSpPr>
        <p:spPr>
          <a:xfrm>
            <a:off x="676308" y="5202678"/>
            <a:ext cx="5410465" cy="4256735"/>
          </a:xfrm>
          <a:prstGeom prst="rect">
            <a:avLst/>
          </a:prstGeom>
        </p:spPr>
        <p:txBody>
          <a:bodyPr vert="horz" lIns="91429" tIns="45714" rIns="91429" bIns="4571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10268345"/>
            <a:ext cx="2930669" cy="542414"/>
          </a:xfrm>
          <a:prstGeom prst="rect">
            <a:avLst/>
          </a:prstGeom>
        </p:spPr>
        <p:txBody>
          <a:bodyPr vert="horz" lIns="91429" tIns="45714" rIns="91429" bIns="457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30848" y="10268345"/>
            <a:ext cx="2930669" cy="542414"/>
          </a:xfrm>
          <a:prstGeom prst="rect">
            <a:avLst/>
          </a:prstGeom>
        </p:spPr>
        <p:txBody>
          <a:bodyPr vert="horz" lIns="91429" tIns="45714" rIns="91429" bIns="45714" rtlCol="0" anchor="b"/>
          <a:lstStyle>
            <a:lvl1pPr algn="r">
              <a:defRPr sz="1200"/>
            </a:lvl1pPr>
          </a:lstStyle>
          <a:p>
            <a:fld id="{F7A662FB-3195-40A4-97BF-29AAF9F87FF7}" type="slidenum">
              <a:rPr lang="fr-FR" smtClean="0"/>
              <a:t>‹N°›</a:t>
            </a:fld>
            <a:endParaRPr lang="fr-FR"/>
          </a:p>
        </p:txBody>
      </p:sp>
    </p:spTree>
    <p:extLst>
      <p:ext uri="{BB962C8B-B14F-4D97-AF65-F5344CB8AC3E}">
        <p14:creationId xmlns:p14="http://schemas.microsoft.com/office/powerpoint/2010/main" val="320811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Note: 90% des émissions liées au </a:t>
            </a:r>
            <a:r>
              <a:rPr lang="fr-FR" dirty="0" err="1"/>
              <a:t>kerosene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662FB-3195-40A4-97BF-29AAF9F87FF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587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Master" Target="../slideMasters/slideMaster7.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7.xml"/><Relationship Id="rId5" Type="http://schemas.openxmlformats.org/officeDocument/2006/relationships/image" Target="../media/image37.png"/><Relationship Id="rId4" Type="http://schemas.openxmlformats.org/officeDocument/2006/relationships/image" Target="../media/image23.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9.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10.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11.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47.png"/><Relationship Id="rId5" Type="http://schemas.openxmlformats.org/officeDocument/2006/relationships/image" Target="../media/image45.emf"/><Relationship Id="rId4" Type="http://schemas.openxmlformats.org/officeDocument/2006/relationships/oleObject" Target="../embeddings/oleObject12.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47.png"/><Relationship Id="rId5" Type="http://schemas.openxmlformats.org/officeDocument/2006/relationships/image" Target="../media/image45.emf"/><Relationship Id="rId4" Type="http://schemas.openxmlformats.org/officeDocument/2006/relationships/oleObject" Target="../embeddings/oleObject13.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49.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48.jpeg"/><Relationship Id="rId5" Type="http://schemas.openxmlformats.org/officeDocument/2006/relationships/image" Target="../media/image45.emf"/><Relationship Id="rId4" Type="http://schemas.openxmlformats.org/officeDocument/2006/relationships/oleObject" Target="../embeddings/oleObject14.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4.xml"/><Relationship Id="rId1" Type="http://schemas.openxmlformats.org/officeDocument/2006/relationships/vmlDrawing" Target="../drawings/vmlDrawing15.vml"/><Relationship Id="rId5" Type="http://schemas.openxmlformats.org/officeDocument/2006/relationships/image" Target="../media/image45.emf"/><Relationship Id="rId4" Type="http://schemas.openxmlformats.org/officeDocument/2006/relationships/oleObject" Target="../embeddings/oleObject15.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5.xml"/><Relationship Id="rId1" Type="http://schemas.openxmlformats.org/officeDocument/2006/relationships/vmlDrawing" Target="../drawings/vmlDrawing16.vml"/><Relationship Id="rId5" Type="http://schemas.openxmlformats.org/officeDocument/2006/relationships/image" Target="../media/image45.emf"/><Relationship Id="rId4" Type="http://schemas.openxmlformats.org/officeDocument/2006/relationships/oleObject" Target="../embeddings/oleObject16.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6.xml"/><Relationship Id="rId1" Type="http://schemas.openxmlformats.org/officeDocument/2006/relationships/vmlDrawing" Target="../drawings/vmlDrawing17.vml"/><Relationship Id="rId5" Type="http://schemas.openxmlformats.org/officeDocument/2006/relationships/image" Target="../media/image45.emf"/><Relationship Id="rId4" Type="http://schemas.openxmlformats.org/officeDocument/2006/relationships/oleObject" Target="../embeddings/oleObject17.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7.xml"/><Relationship Id="rId1" Type="http://schemas.openxmlformats.org/officeDocument/2006/relationships/vmlDrawing" Target="../drawings/vmlDrawing18.vml"/><Relationship Id="rId5" Type="http://schemas.openxmlformats.org/officeDocument/2006/relationships/image" Target="../media/image45.emf"/><Relationship Id="rId4" Type="http://schemas.openxmlformats.org/officeDocument/2006/relationships/oleObject" Target="../embeddings/oleObject18.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8.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oleObject19.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9.xml"/><Relationship Id="rId1" Type="http://schemas.openxmlformats.org/officeDocument/2006/relationships/vmlDrawing" Target="../drawings/vmlDrawing20.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20.bin"/></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Master" Target="../slideMasters/slideMaster9.xml"/><Relationship Id="rId7" Type="http://schemas.openxmlformats.org/officeDocument/2006/relationships/image" Target="../media/image43.png"/><Relationship Id="rId2" Type="http://schemas.openxmlformats.org/officeDocument/2006/relationships/tags" Target="../tags/tag30.xml"/><Relationship Id="rId1" Type="http://schemas.openxmlformats.org/officeDocument/2006/relationships/vmlDrawing" Target="../drawings/vmlDrawing21.vml"/><Relationship Id="rId6" Type="http://schemas.openxmlformats.org/officeDocument/2006/relationships/image" Target="../media/image50.jpeg"/><Relationship Id="rId5" Type="http://schemas.openxmlformats.org/officeDocument/2006/relationships/image" Target="../media/image45.emf"/><Relationship Id="rId4" Type="http://schemas.openxmlformats.org/officeDocument/2006/relationships/oleObject" Target="../embeddings/oleObject21.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1.xml"/><Relationship Id="rId1" Type="http://schemas.openxmlformats.org/officeDocument/2006/relationships/vmlDrawing" Target="../drawings/vmlDrawing22.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22.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2.xml"/><Relationship Id="rId1" Type="http://schemas.openxmlformats.org/officeDocument/2006/relationships/vmlDrawing" Target="../drawings/vmlDrawing23.vml"/><Relationship Id="rId6" Type="http://schemas.openxmlformats.org/officeDocument/2006/relationships/image" Target="../media/image51.png"/><Relationship Id="rId5" Type="http://schemas.openxmlformats.org/officeDocument/2006/relationships/image" Target="../media/image45.emf"/><Relationship Id="rId4" Type="http://schemas.openxmlformats.org/officeDocument/2006/relationships/oleObject" Target="../embeddings/oleObject23.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xml"/><Relationship Id="rId1" Type="http://schemas.openxmlformats.org/officeDocument/2006/relationships/vmlDrawing" Target="../drawings/vmlDrawing24.vml"/><Relationship Id="rId5" Type="http://schemas.openxmlformats.org/officeDocument/2006/relationships/image" Target="../media/image45.emf"/><Relationship Id="rId4" Type="http://schemas.openxmlformats.org/officeDocument/2006/relationships/oleObject" Target="../embeddings/oleObject24.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xml"/><Relationship Id="rId1" Type="http://schemas.openxmlformats.org/officeDocument/2006/relationships/vmlDrawing" Target="../drawings/vmlDrawing25.vml"/><Relationship Id="rId5" Type="http://schemas.openxmlformats.org/officeDocument/2006/relationships/image" Target="../media/image45.emf"/><Relationship Id="rId4" Type="http://schemas.openxmlformats.org/officeDocument/2006/relationships/oleObject" Target="../embeddings/oleObject2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xml"/><Relationship Id="rId1" Type="http://schemas.openxmlformats.org/officeDocument/2006/relationships/vmlDrawing" Target="../drawings/vmlDrawing26.vml"/><Relationship Id="rId5" Type="http://schemas.openxmlformats.org/officeDocument/2006/relationships/image" Target="../media/image45.emf"/><Relationship Id="rId4" Type="http://schemas.openxmlformats.org/officeDocument/2006/relationships/oleObject" Target="../embeddings/oleObject26.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xml"/><Relationship Id="rId1" Type="http://schemas.openxmlformats.org/officeDocument/2006/relationships/vmlDrawing" Target="../drawings/vmlDrawing27.vml"/><Relationship Id="rId5" Type="http://schemas.openxmlformats.org/officeDocument/2006/relationships/image" Target="../media/image45.emf"/><Relationship Id="rId4" Type="http://schemas.openxmlformats.org/officeDocument/2006/relationships/oleObject" Target="../embeddings/oleObject27.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46.png"/><Relationship Id="rId2" Type="http://schemas.openxmlformats.org/officeDocument/2006/relationships/tags" Target="../tags/tag37.xml"/><Relationship Id="rId1" Type="http://schemas.openxmlformats.org/officeDocument/2006/relationships/vmlDrawing" Target="../drawings/vmlDrawing28.vml"/><Relationship Id="rId6" Type="http://schemas.openxmlformats.org/officeDocument/2006/relationships/image" Target="../media/image43.png"/><Relationship Id="rId5" Type="http://schemas.openxmlformats.org/officeDocument/2006/relationships/image" Target="../media/image45.emf"/><Relationship Id="rId4" Type="http://schemas.openxmlformats.org/officeDocument/2006/relationships/oleObject" Target="../embeddings/oleObject28.bin"/></Relationships>
</file>

<file path=ppt/slideLayouts/_rels/slideLayout19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Master" Target="../slideMasters/slideMaster9.xml"/><Relationship Id="rId7" Type="http://schemas.openxmlformats.org/officeDocument/2006/relationships/image" Target="../media/image43.png"/><Relationship Id="rId2" Type="http://schemas.openxmlformats.org/officeDocument/2006/relationships/tags" Target="../tags/tag38.xml"/><Relationship Id="rId1" Type="http://schemas.openxmlformats.org/officeDocument/2006/relationships/vmlDrawing" Target="../drawings/vmlDrawing29.vml"/><Relationship Id="rId6" Type="http://schemas.openxmlformats.org/officeDocument/2006/relationships/image" Target="../media/image52.png"/><Relationship Id="rId5" Type="http://schemas.openxmlformats.org/officeDocument/2006/relationships/image" Target="../media/image45.emf"/><Relationship Id="rId4" Type="http://schemas.openxmlformats.org/officeDocument/2006/relationships/oleObject" Target="../embeddings/oleObject29.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47.png"/><Relationship Id="rId2" Type="http://schemas.openxmlformats.org/officeDocument/2006/relationships/tags" Target="../tags/tag39.xml"/><Relationship Id="rId1" Type="http://schemas.openxmlformats.org/officeDocument/2006/relationships/vmlDrawing" Target="../drawings/vmlDrawing30.vml"/><Relationship Id="rId6" Type="http://schemas.openxmlformats.org/officeDocument/2006/relationships/image" Target="../media/image43.png"/><Relationship Id="rId5" Type="http://schemas.openxmlformats.org/officeDocument/2006/relationships/image" Target="../media/image45.emf"/><Relationship Id="rId4" Type="http://schemas.openxmlformats.org/officeDocument/2006/relationships/oleObject" Target="../embeddings/oleObject30.bin"/></Relationships>
</file>

<file path=ppt/slideLayouts/_rels/slideLayout19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Master" Target="../slideMasters/slideMaster9.xml"/><Relationship Id="rId7" Type="http://schemas.openxmlformats.org/officeDocument/2006/relationships/image" Target="../media/image43.png"/><Relationship Id="rId2" Type="http://schemas.openxmlformats.org/officeDocument/2006/relationships/tags" Target="../tags/tag40.xml"/><Relationship Id="rId1" Type="http://schemas.openxmlformats.org/officeDocument/2006/relationships/vmlDrawing" Target="../drawings/vmlDrawing31.vml"/><Relationship Id="rId6" Type="http://schemas.openxmlformats.org/officeDocument/2006/relationships/image" Target="../media/image53.jpeg"/><Relationship Id="rId5" Type="http://schemas.openxmlformats.org/officeDocument/2006/relationships/image" Target="../media/image45.emf"/><Relationship Id="rId4" Type="http://schemas.openxmlformats.org/officeDocument/2006/relationships/oleObject" Target="../embeddings/oleObject31.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xml"/><Relationship Id="rId1" Type="http://schemas.openxmlformats.org/officeDocument/2006/relationships/vmlDrawing" Target="../drawings/vmlDrawing32.vml"/><Relationship Id="rId6" Type="http://schemas.openxmlformats.org/officeDocument/2006/relationships/image" Target="../media/image54.jpeg"/><Relationship Id="rId5" Type="http://schemas.openxmlformats.org/officeDocument/2006/relationships/image" Target="../media/image45.emf"/><Relationship Id="rId4" Type="http://schemas.openxmlformats.org/officeDocument/2006/relationships/oleObject" Target="../embeddings/oleObject32.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44.png"/><Relationship Id="rId2" Type="http://schemas.openxmlformats.org/officeDocument/2006/relationships/tags" Target="../tags/tag42.xml"/><Relationship Id="rId1" Type="http://schemas.openxmlformats.org/officeDocument/2006/relationships/vmlDrawing" Target="../drawings/vmlDrawing33.vml"/><Relationship Id="rId6" Type="http://schemas.openxmlformats.org/officeDocument/2006/relationships/image" Target="../media/image55.jpeg"/><Relationship Id="rId5" Type="http://schemas.openxmlformats.org/officeDocument/2006/relationships/image" Target="../media/image45.emf"/><Relationship Id="rId4" Type="http://schemas.openxmlformats.org/officeDocument/2006/relationships/oleObject" Target="../embeddings/oleObject3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34.vml"/><Relationship Id="rId6" Type="http://schemas.openxmlformats.org/officeDocument/2006/relationships/image" Target="../media/image56.jpeg"/><Relationship Id="rId5" Type="http://schemas.openxmlformats.org/officeDocument/2006/relationships/image" Target="../media/image45.emf"/><Relationship Id="rId4" Type="http://schemas.openxmlformats.org/officeDocument/2006/relationships/oleObject" Target="../embeddings/oleObject34.bin"/></Relationships>
</file>

<file path=ppt/slideLayouts/_rels/slideLayout19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slideMaster" Target="../slideMasters/slideMaster9.xml"/><Relationship Id="rId7" Type="http://schemas.openxmlformats.org/officeDocument/2006/relationships/image" Target="../media/image57.jpeg"/><Relationship Id="rId2" Type="http://schemas.openxmlformats.org/officeDocument/2006/relationships/tags" Target="../tags/tag44.xml"/><Relationship Id="rId1" Type="http://schemas.openxmlformats.org/officeDocument/2006/relationships/vmlDrawing" Target="../drawings/vmlDrawing35.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3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60.jpeg"/><Relationship Id="rId2" Type="http://schemas.openxmlformats.org/officeDocument/2006/relationships/tags" Target="../tags/tag45.xml"/><Relationship Id="rId1" Type="http://schemas.openxmlformats.org/officeDocument/2006/relationships/vmlDrawing" Target="../drawings/vmlDrawing36.vml"/><Relationship Id="rId6" Type="http://schemas.openxmlformats.org/officeDocument/2006/relationships/image" Target="../media/image59.jpeg"/><Relationship Id="rId5" Type="http://schemas.openxmlformats.org/officeDocument/2006/relationships/image" Target="../media/image45.emf"/><Relationship Id="rId4" Type="http://schemas.openxmlformats.org/officeDocument/2006/relationships/oleObject" Target="../embeddings/oleObject36.bin"/></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slideMaster" Target="../slideMasters/slideMaster9.xml"/><Relationship Id="rId7" Type="http://schemas.openxmlformats.org/officeDocument/2006/relationships/image" Target="../media/image61.png"/><Relationship Id="rId2" Type="http://schemas.openxmlformats.org/officeDocument/2006/relationships/tags" Target="../tags/tag46.xml"/><Relationship Id="rId1" Type="http://schemas.openxmlformats.org/officeDocument/2006/relationships/vmlDrawing" Target="../drawings/vmlDrawing37.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37.bin"/><Relationship Id="rId9" Type="http://schemas.openxmlformats.org/officeDocument/2006/relationships/image" Target="../media/image63.jpeg"/></Relationships>
</file>

<file path=ppt/slideLayouts/_rels/slideLayout20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slideMaster" Target="../slideMasters/slideMaster9.xml"/><Relationship Id="rId7" Type="http://schemas.openxmlformats.org/officeDocument/2006/relationships/image" Target="../media/image65.jpeg"/><Relationship Id="rId2" Type="http://schemas.openxmlformats.org/officeDocument/2006/relationships/tags" Target="../tags/tag47.xml"/><Relationship Id="rId1" Type="http://schemas.openxmlformats.org/officeDocument/2006/relationships/vmlDrawing" Target="../drawings/vmlDrawing38.vml"/><Relationship Id="rId6" Type="http://schemas.openxmlformats.org/officeDocument/2006/relationships/image" Target="../media/image64.jpeg"/><Relationship Id="rId5" Type="http://schemas.openxmlformats.org/officeDocument/2006/relationships/image" Target="../media/image45.emf"/><Relationship Id="rId4" Type="http://schemas.openxmlformats.org/officeDocument/2006/relationships/oleObject" Target="../embeddings/oleObject38.bin"/><Relationship Id="rId9" Type="http://schemas.openxmlformats.org/officeDocument/2006/relationships/image" Target="../media/image67.jpeg"/></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slideMaster" Target="../slideMasters/slideMaster9.xml"/><Relationship Id="rId7" Type="http://schemas.openxmlformats.org/officeDocument/2006/relationships/image" Target="../media/image69.png"/><Relationship Id="rId2" Type="http://schemas.openxmlformats.org/officeDocument/2006/relationships/tags" Target="../tags/tag48.xml"/><Relationship Id="rId1" Type="http://schemas.openxmlformats.org/officeDocument/2006/relationships/vmlDrawing" Target="../drawings/vmlDrawing39.vml"/><Relationship Id="rId6" Type="http://schemas.openxmlformats.org/officeDocument/2006/relationships/image" Target="../media/image68.jpeg"/><Relationship Id="rId5" Type="http://schemas.openxmlformats.org/officeDocument/2006/relationships/image" Target="../media/image45.emf"/><Relationship Id="rId4" Type="http://schemas.openxmlformats.org/officeDocument/2006/relationships/oleObject" Target="../embeddings/oleObject39.bin"/><Relationship Id="rId9" Type="http://schemas.openxmlformats.org/officeDocument/2006/relationships/image" Target="../media/image71.jpeg"/></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vmlDrawing" Target="../drawings/vmlDrawing40.vml"/><Relationship Id="rId5" Type="http://schemas.openxmlformats.org/officeDocument/2006/relationships/image" Target="../media/image45.emf"/><Relationship Id="rId4" Type="http://schemas.openxmlformats.org/officeDocument/2006/relationships/oleObject" Target="../embeddings/oleObject40.bin"/></Relationships>
</file>

<file path=ppt/slideLayouts/_rels/slideLayout20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slideMaster" Target="../slideMasters/slideMaster9.xml"/><Relationship Id="rId7" Type="http://schemas.openxmlformats.org/officeDocument/2006/relationships/image" Target="../media/image73.jpeg"/><Relationship Id="rId2" Type="http://schemas.openxmlformats.org/officeDocument/2006/relationships/tags" Target="../tags/tag50.xml"/><Relationship Id="rId1" Type="http://schemas.openxmlformats.org/officeDocument/2006/relationships/vmlDrawing" Target="../drawings/vmlDrawing41.vml"/><Relationship Id="rId6" Type="http://schemas.openxmlformats.org/officeDocument/2006/relationships/image" Target="../media/image72.jpeg"/><Relationship Id="rId5" Type="http://schemas.openxmlformats.org/officeDocument/2006/relationships/image" Target="../media/image45.emf"/><Relationship Id="rId4" Type="http://schemas.openxmlformats.org/officeDocument/2006/relationships/oleObject" Target="../embeddings/oleObject41.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xml"/><Relationship Id="rId1" Type="http://schemas.openxmlformats.org/officeDocument/2006/relationships/vmlDrawing" Target="../drawings/vmlDrawing42.vml"/><Relationship Id="rId6" Type="http://schemas.openxmlformats.org/officeDocument/2006/relationships/image" Target="../media/image75.jpeg"/><Relationship Id="rId5" Type="http://schemas.openxmlformats.org/officeDocument/2006/relationships/image" Target="../media/image45.emf"/><Relationship Id="rId4" Type="http://schemas.openxmlformats.org/officeDocument/2006/relationships/oleObject" Target="../embeddings/oleObject42.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77.png"/><Relationship Id="rId2" Type="http://schemas.openxmlformats.org/officeDocument/2006/relationships/tags" Target="../tags/tag52.xml"/><Relationship Id="rId1" Type="http://schemas.openxmlformats.org/officeDocument/2006/relationships/vmlDrawing" Target="../drawings/vmlDrawing43.vml"/><Relationship Id="rId6" Type="http://schemas.openxmlformats.org/officeDocument/2006/relationships/image" Target="../media/image76.png"/><Relationship Id="rId5" Type="http://schemas.openxmlformats.org/officeDocument/2006/relationships/image" Target="../media/image45.emf"/><Relationship Id="rId4" Type="http://schemas.openxmlformats.org/officeDocument/2006/relationships/oleObject" Target="../embeddings/oleObject43.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78.jpeg"/><Relationship Id="rId2" Type="http://schemas.openxmlformats.org/officeDocument/2006/relationships/tags" Target="../tags/tag53.xml"/><Relationship Id="rId1" Type="http://schemas.openxmlformats.org/officeDocument/2006/relationships/vmlDrawing" Target="../drawings/vmlDrawing44.vml"/><Relationship Id="rId6" Type="http://schemas.openxmlformats.org/officeDocument/2006/relationships/image" Target="../media/image43.png"/><Relationship Id="rId5" Type="http://schemas.openxmlformats.org/officeDocument/2006/relationships/image" Target="../media/image45.emf"/><Relationship Id="rId4" Type="http://schemas.openxmlformats.org/officeDocument/2006/relationships/oleObject" Target="../embeddings/oleObject44.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xml"/><Relationship Id="rId1" Type="http://schemas.openxmlformats.org/officeDocument/2006/relationships/vmlDrawing" Target="../drawings/vmlDrawing45.vml"/><Relationship Id="rId5" Type="http://schemas.openxmlformats.org/officeDocument/2006/relationships/image" Target="../media/image45.emf"/><Relationship Id="rId4" Type="http://schemas.openxmlformats.org/officeDocument/2006/relationships/oleObject" Target="../embeddings/oleObject45.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5.xml"/><Relationship Id="rId1" Type="http://schemas.openxmlformats.org/officeDocument/2006/relationships/vmlDrawing" Target="../drawings/vmlDrawing46.vml"/><Relationship Id="rId5" Type="http://schemas.openxmlformats.org/officeDocument/2006/relationships/image" Target="../media/image45.emf"/><Relationship Id="rId4" Type="http://schemas.openxmlformats.org/officeDocument/2006/relationships/oleObject" Target="../embeddings/oleObject46.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xml"/><Relationship Id="rId1" Type="http://schemas.openxmlformats.org/officeDocument/2006/relationships/vmlDrawing" Target="../drawings/vmlDrawing47.vml"/><Relationship Id="rId5" Type="http://schemas.openxmlformats.org/officeDocument/2006/relationships/image" Target="../media/image45.emf"/><Relationship Id="rId4" Type="http://schemas.openxmlformats.org/officeDocument/2006/relationships/oleObject" Target="../embeddings/oleObject47.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7.xml"/><Relationship Id="rId1" Type="http://schemas.openxmlformats.org/officeDocument/2006/relationships/vmlDrawing" Target="../drawings/vmlDrawing48.vml"/><Relationship Id="rId5" Type="http://schemas.openxmlformats.org/officeDocument/2006/relationships/image" Target="../media/image45.emf"/><Relationship Id="rId4" Type="http://schemas.openxmlformats.org/officeDocument/2006/relationships/oleObject" Target="../embeddings/oleObject48.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8.xml"/><Relationship Id="rId1" Type="http://schemas.openxmlformats.org/officeDocument/2006/relationships/vmlDrawing" Target="../drawings/vmlDrawing49.vml"/><Relationship Id="rId5" Type="http://schemas.openxmlformats.org/officeDocument/2006/relationships/image" Target="../media/image45.emf"/><Relationship Id="rId4" Type="http://schemas.openxmlformats.org/officeDocument/2006/relationships/oleObject" Target="../embeddings/oleObject49.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vmlDrawing" Target="../drawings/vmlDrawing50.vml"/><Relationship Id="rId6" Type="http://schemas.openxmlformats.org/officeDocument/2006/relationships/image" Target="../media/image51.png"/><Relationship Id="rId5" Type="http://schemas.openxmlformats.org/officeDocument/2006/relationships/image" Target="../media/image45.emf"/><Relationship Id="rId4" Type="http://schemas.openxmlformats.org/officeDocument/2006/relationships/oleObject" Target="../embeddings/oleObject50.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0.xml"/><Relationship Id="rId1" Type="http://schemas.openxmlformats.org/officeDocument/2006/relationships/vmlDrawing" Target="../drawings/vmlDrawing51.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51.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xml"/><Relationship Id="rId1" Type="http://schemas.openxmlformats.org/officeDocument/2006/relationships/vmlDrawing" Target="../drawings/vmlDrawing52.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52.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51.png"/><Relationship Id="rId2" Type="http://schemas.openxmlformats.org/officeDocument/2006/relationships/tags" Target="../tags/tag62.xml"/><Relationship Id="rId1" Type="http://schemas.openxmlformats.org/officeDocument/2006/relationships/vmlDrawing" Target="../drawings/vmlDrawing53.vml"/><Relationship Id="rId6" Type="http://schemas.openxmlformats.org/officeDocument/2006/relationships/image" Target="../media/image43.png"/><Relationship Id="rId5" Type="http://schemas.openxmlformats.org/officeDocument/2006/relationships/image" Target="../media/image45.emf"/><Relationship Id="rId4" Type="http://schemas.openxmlformats.org/officeDocument/2006/relationships/oleObject" Target="../embeddings/oleObject53.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3.xml"/><Relationship Id="rId1" Type="http://schemas.openxmlformats.org/officeDocument/2006/relationships/vmlDrawing" Target="../drawings/vmlDrawing54.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54.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4.xml"/><Relationship Id="rId1" Type="http://schemas.openxmlformats.org/officeDocument/2006/relationships/vmlDrawing" Target="../drawings/vmlDrawing55.vml"/><Relationship Id="rId6" Type="http://schemas.openxmlformats.org/officeDocument/2006/relationships/image" Target="../media/image44.png"/><Relationship Id="rId5" Type="http://schemas.openxmlformats.org/officeDocument/2006/relationships/image" Target="../media/image45.emf"/><Relationship Id="rId4" Type="http://schemas.openxmlformats.org/officeDocument/2006/relationships/oleObject" Target="../embeddings/oleObject55.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5.xml"/><Relationship Id="rId1" Type="http://schemas.openxmlformats.org/officeDocument/2006/relationships/vmlDrawing" Target="../drawings/vmlDrawing56.vml"/><Relationship Id="rId6" Type="http://schemas.openxmlformats.org/officeDocument/2006/relationships/image" Target="../media/image51.png"/><Relationship Id="rId5" Type="http://schemas.openxmlformats.org/officeDocument/2006/relationships/image" Target="../media/image45.emf"/><Relationship Id="rId4" Type="http://schemas.openxmlformats.org/officeDocument/2006/relationships/oleObject" Target="../embeddings/oleObject56.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6.xml"/><Relationship Id="rId1" Type="http://schemas.openxmlformats.org/officeDocument/2006/relationships/vmlDrawing" Target="../drawings/vmlDrawing57.vml"/><Relationship Id="rId5" Type="http://schemas.openxmlformats.org/officeDocument/2006/relationships/image" Target="../media/image45.emf"/><Relationship Id="rId4" Type="http://schemas.openxmlformats.org/officeDocument/2006/relationships/oleObject" Target="../embeddings/oleObject57.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7.xml"/><Relationship Id="rId1" Type="http://schemas.openxmlformats.org/officeDocument/2006/relationships/vmlDrawing" Target="../drawings/vmlDrawing58.vml"/><Relationship Id="rId5" Type="http://schemas.openxmlformats.org/officeDocument/2006/relationships/image" Target="../media/image45.emf"/><Relationship Id="rId4" Type="http://schemas.openxmlformats.org/officeDocument/2006/relationships/oleObject" Target="../embeddings/oleObject58.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8.xml"/><Relationship Id="rId1" Type="http://schemas.openxmlformats.org/officeDocument/2006/relationships/vmlDrawing" Target="../drawings/vmlDrawing59.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59.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9.xml"/><Relationship Id="rId1" Type="http://schemas.openxmlformats.org/officeDocument/2006/relationships/vmlDrawing" Target="../drawings/vmlDrawing60.vml"/><Relationship Id="rId6" Type="http://schemas.openxmlformats.org/officeDocument/2006/relationships/image" Target="../media/image47.png"/><Relationship Id="rId5" Type="http://schemas.openxmlformats.org/officeDocument/2006/relationships/image" Target="../media/image45.emf"/><Relationship Id="rId4" Type="http://schemas.openxmlformats.org/officeDocument/2006/relationships/oleObject" Target="../embeddings/oleObject60.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0.xml"/><Relationship Id="rId1" Type="http://schemas.openxmlformats.org/officeDocument/2006/relationships/vmlDrawing" Target="../drawings/vmlDrawing61.vml"/><Relationship Id="rId6" Type="http://schemas.openxmlformats.org/officeDocument/2006/relationships/image" Target="../media/image79.png"/><Relationship Id="rId5" Type="http://schemas.openxmlformats.org/officeDocument/2006/relationships/image" Target="../media/image45.emf"/><Relationship Id="rId4" Type="http://schemas.openxmlformats.org/officeDocument/2006/relationships/oleObject" Target="../embeddings/oleObject61.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1.xml"/><Relationship Id="rId1" Type="http://schemas.openxmlformats.org/officeDocument/2006/relationships/vmlDrawing" Target="../drawings/vmlDrawing62.vml"/><Relationship Id="rId6" Type="http://schemas.openxmlformats.org/officeDocument/2006/relationships/image" Target="../media/image47.png"/><Relationship Id="rId5" Type="http://schemas.openxmlformats.org/officeDocument/2006/relationships/image" Target="../media/image45.emf"/><Relationship Id="rId4" Type="http://schemas.openxmlformats.org/officeDocument/2006/relationships/oleObject" Target="../embeddings/oleObject62.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2.xml"/><Relationship Id="rId1" Type="http://schemas.openxmlformats.org/officeDocument/2006/relationships/vmlDrawing" Target="../drawings/vmlDrawing63.vml"/><Relationship Id="rId6" Type="http://schemas.openxmlformats.org/officeDocument/2006/relationships/image" Target="../media/image51.png"/><Relationship Id="rId5" Type="http://schemas.openxmlformats.org/officeDocument/2006/relationships/image" Target="../media/image45.emf"/><Relationship Id="rId4" Type="http://schemas.openxmlformats.org/officeDocument/2006/relationships/oleObject" Target="../embeddings/oleObject63.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3.xml"/><Relationship Id="rId1" Type="http://schemas.openxmlformats.org/officeDocument/2006/relationships/vmlDrawing" Target="../drawings/vmlDrawing64.vml"/><Relationship Id="rId5" Type="http://schemas.openxmlformats.org/officeDocument/2006/relationships/image" Target="../media/image80.emf"/><Relationship Id="rId4" Type="http://schemas.openxmlformats.org/officeDocument/2006/relationships/oleObject" Target="../embeddings/oleObject64.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4.xml"/><Relationship Id="rId1" Type="http://schemas.openxmlformats.org/officeDocument/2006/relationships/vmlDrawing" Target="../drawings/vmlDrawing65.vml"/><Relationship Id="rId5" Type="http://schemas.openxmlformats.org/officeDocument/2006/relationships/image" Target="../media/image80.emf"/><Relationship Id="rId4" Type="http://schemas.openxmlformats.org/officeDocument/2006/relationships/oleObject" Target="../embeddings/oleObject65.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7.xml"/><Relationship Id="rId1" Type="http://schemas.openxmlformats.org/officeDocument/2006/relationships/vmlDrawing" Target="../drawings/vmlDrawing67.vml"/><Relationship Id="rId5" Type="http://schemas.openxmlformats.org/officeDocument/2006/relationships/image" Target="../media/image45.emf"/><Relationship Id="rId4" Type="http://schemas.openxmlformats.org/officeDocument/2006/relationships/oleObject" Target="../embeddings/oleObject67.bin"/></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1.png"/><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1.png"/><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1.pn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1.png"/><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84.jp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Master" Target="../slideMasters/slideMaster1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11.xml"/><Relationship Id="rId5" Type="http://schemas.openxmlformats.org/officeDocument/2006/relationships/image" Target="../media/image37.png"/><Relationship Id="rId4" Type="http://schemas.openxmlformats.org/officeDocument/2006/relationships/image" Target="../media/image8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3.png"/><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105" name="Picture 33"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217" y="5937250"/>
            <a:ext cx="3604683" cy="539750"/>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arré_fon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8526"/>
            <a:ext cx="10987617" cy="503872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
        <p:nvSpPr>
          <p:cNvPr id="3074" name="Rectangle 2"/>
          <p:cNvSpPr>
            <a:spLocks noGrp="1" noChangeArrowheads="1"/>
          </p:cNvSpPr>
          <p:nvPr>
            <p:ph type="ctrTitle"/>
          </p:nvPr>
        </p:nvSpPr>
        <p:spPr>
          <a:xfrm>
            <a:off x="1574801" y="1116014"/>
            <a:ext cx="9116484" cy="2771775"/>
          </a:xfrm>
          <a:extLst>
            <a:ext uri="{909E8E84-426E-40DD-AFC4-6F175D3DCCD1}">
              <a14:hiddenFill xmlns:a14="http://schemas.microsoft.com/office/drawing/2010/main">
                <a:solidFill>
                  <a:schemeClr val="accent2"/>
                </a:solidFill>
              </a14:hiddenFill>
            </a:ext>
          </a:extLst>
        </p:spPr>
        <p:txBody>
          <a:bodyPr anchor="b"/>
          <a:lstStyle>
            <a:lvl1pPr>
              <a:lnSpc>
                <a:spcPct val="85000"/>
              </a:lnSpc>
              <a:defRPr sz="6400">
                <a:solidFill>
                  <a:schemeClr val="bg1"/>
                </a:solidFill>
              </a:defRPr>
            </a:lvl1pPr>
          </a:lstStyle>
          <a:p>
            <a:pPr lvl="0"/>
            <a:r>
              <a:rPr lang="fr-FR" altLang="fr-FR" noProof="0"/>
              <a:t>Modifiez le style du titre</a:t>
            </a:r>
          </a:p>
        </p:txBody>
      </p:sp>
      <p:sp>
        <p:nvSpPr>
          <p:cNvPr id="3099" name="Rectangle 27"/>
          <p:cNvSpPr>
            <a:spLocks noGrp="1" noChangeArrowheads="1"/>
          </p:cNvSpPr>
          <p:nvPr>
            <p:ph type="subTitle" sz="quarter" idx="1"/>
          </p:nvPr>
        </p:nvSpPr>
        <p:spPr bwMode="auto">
          <a:xfrm>
            <a:off x="1572684" y="3760789"/>
            <a:ext cx="9116483" cy="19907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000" b="0">
                <a:solidFill>
                  <a:schemeClr val="bg1"/>
                </a:solidFill>
              </a:defRPr>
            </a:lvl1pPr>
          </a:lstStyle>
          <a:p>
            <a:pPr lvl="0"/>
            <a:r>
              <a:rPr lang="fr-FR" altLang="fr-FR" noProof="0"/>
              <a:t>Modifiez le style des sous-titres du masque</a:t>
            </a:r>
            <a:endParaRPr lang="en-US" altLang="fr-FR" noProof="0"/>
          </a:p>
        </p:txBody>
      </p:sp>
      <p:sp>
        <p:nvSpPr>
          <p:cNvPr id="3100" name="Rectangle 28"/>
          <p:cNvSpPr>
            <a:spLocks noGrp="1" noChangeArrowheads="1"/>
          </p:cNvSpPr>
          <p:nvPr>
            <p:ph type="ftr" sz="quarter" idx="3"/>
          </p:nvPr>
        </p:nvSpPr>
        <p:spPr bwMode="white">
          <a:xfrm>
            <a:off x="0" y="6521450"/>
            <a:ext cx="527051" cy="336550"/>
          </a:xfrm>
        </p:spPr>
        <p:txBody>
          <a:bodyPr lIns="91440" tIns="45720" rIns="91440" bIns="45720"/>
          <a:lstStyle>
            <a:lvl1pPr>
              <a:defRPr sz="500">
                <a:solidFill>
                  <a:schemeClr val="bg1"/>
                </a:solidFill>
              </a:defRPr>
            </a:lvl1pPr>
          </a:lstStyle>
          <a:p>
            <a:endParaRPr lang="en-US" altLang="fr-FR">
              <a:solidFill>
                <a:srgbClr val="FFFFFF"/>
              </a:solidFill>
            </a:endParaRPr>
          </a:p>
        </p:txBody>
      </p:sp>
      <p:sp>
        <p:nvSpPr>
          <p:cNvPr id="3101" name="Rectangle 29"/>
          <p:cNvSpPr>
            <a:spLocks noGrp="1" noChangeArrowheads="1"/>
          </p:cNvSpPr>
          <p:nvPr>
            <p:ph type="sldNum" sz="quarter" idx="4"/>
          </p:nvPr>
        </p:nvSpPr>
        <p:spPr bwMode="white">
          <a:xfrm>
            <a:off x="0" y="6521450"/>
            <a:ext cx="527051" cy="336550"/>
          </a:xfrm>
        </p:spPr>
        <p:txBody>
          <a:bodyPr lIns="91440" tIns="45720" rIns="91440" bIns="45720"/>
          <a:lstStyle>
            <a:lvl1pPr>
              <a:defRPr sz="500">
                <a:solidFill>
                  <a:schemeClr val="bg1"/>
                </a:solidFill>
              </a:defRPr>
            </a:lvl1pPr>
          </a:lstStyle>
          <a:p>
            <a:fld id="{4F1710AB-A997-4F04-9213-F3F34302C4DF}" type="slidenum">
              <a:rPr lang="en-US" altLang="fr-FR">
                <a:solidFill>
                  <a:srgbClr val="FFFFFF"/>
                </a:solidFill>
              </a:rPr>
              <a:pPr/>
              <a:t>‹N°›</a:t>
            </a:fld>
            <a:endParaRPr lang="en-US" altLang="fr-FR">
              <a:solidFill>
                <a:srgbClr val="FFFFFF"/>
              </a:solidFill>
            </a:endParaRPr>
          </a:p>
        </p:txBody>
      </p:sp>
      <p:sp>
        <p:nvSpPr>
          <p:cNvPr id="3102" name="Rectangle 30"/>
          <p:cNvSpPr>
            <a:spLocks noGrp="1" noChangeArrowheads="1"/>
          </p:cNvSpPr>
          <p:nvPr>
            <p:ph type="dt" sz="quarter" idx="2"/>
          </p:nvPr>
        </p:nvSpPr>
        <p:spPr bwMode="white">
          <a:xfrm>
            <a:off x="0" y="6521450"/>
            <a:ext cx="527051" cy="336550"/>
          </a:xfrm>
        </p:spPr>
        <p:txBody>
          <a:bodyPr lIns="91440" tIns="45720" rIns="91440" bIns="45720"/>
          <a:lstStyle>
            <a:lvl1pPr algn="l">
              <a:defRPr sz="500">
                <a:solidFill>
                  <a:schemeClr val="bg1"/>
                </a:solidFill>
              </a:defRPr>
            </a:lvl1pPr>
          </a:lstStyle>
          <a:p>
            <a:r>
              <a:rPr lang="fr-FR" altLang="fr-FR">
                <a:solidFill>
                  <a:srgbClr val="FFFFFF"/>
                </a:solidFill>
              </a:rPr>
              <a:t>10/01/14</a:t>
            </a:r>
            <a:endParaRPr lang="en-US" altLang="fr-FR">
              <a:solidFill>
                <a:srgbClr val="FFFFFF"/>
              </a:solidFill>
            </a:endParaRPr>
          </a:p>
        </p:txBody>
      </p:sp>
    </p:spTree>
    <p:extLst>
      <p:ext uri="{BB962C8B-B14F-4D97-AF65-F5344CB8AC3E}">
        <p14:creationId xmlns:p14="http://schemas.microsoft.com/office/powerpoint/2010/main" val="401818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C4112F82-EB14-4EBF-9990-60EFF5C8704A}"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5234302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248000"/>
            <a:ext cx="10944000" cy="1920000"/>
          </a:xfrm>
        </p:spPr>
        <p:txBody>
          <a:bodyPr anchor="b" anchorCtr="0"/>
          <a:lstStyle>
            <a:lvl1pPr>
              <a:defRPr sz="4267">
                <a:solidFill>
                  <a:schemeClr val="accent1"/>
                </a:solidFill>
              </a:defRPr>
            </a:lvl1pPr>
          </a:lstStyle>
          <a:p>
            <a:r>
              <a:rPr lang="en-US"/>
              <a:t>Click to edit Master title style</a:t>
            </a:r>
          </a:p>
        </p:txBody>
      </p:sp>
      <p:sp>
        <p:nvSpPr>
          <p:cNvPr id="3" name="Subtitle 2"/>
          <p:cNvSpPr>
            <a:spLocks noGrp="1"/>
          </p:cNvSpPr>
          <p:nvPr>
            <p:ph type="subTitle" idx="1"/>
          </p:nvPr>
        </p:nvSpPr>
        <p:spPr bwMode="gray">
          <a:xfrm>
            <a:off x="0" y="3528000"/>
            <a:ext cx="6720000" cy="768000"/>
          </a:xfrm>
          <a:gradFill flip="none" rotWithShape="1">
            <a:gsLst>
              <a:gs pos="0">
                <a:schemeClr val="accent1"/>
              </a:gs>
              <a:gs pos="100000">
                <a:srgbClr val="00A1DE"/>
              </a:gs>
            </a:gsLst>
            <a:lin ang="0" scaled="1"/>
            <a:tileRect/>
          </a:gra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Rectangle 4"/>
          <p:cNvSpPr/>
          <p:nvPr userDrawn="1"/>
        </p:nvSpPr>
        <p:spPr bwMode="gray">
          <a:xfrm>
            <a:off x="576000" y="3217931"/>
            <a:ext cx="1161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661" descr="Résultat de recherche d'images pour &quot;airfrance logo&quot;"/>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22824" t="39619" r="21290" b="35619"/>
          <a:stretch/>
        </p:blipFill>
        <p:spPr bwMode="auto">
          <a:xfrm>
            <a:off x="9177234" y="164314"/>
            <a:ext cx="2913164" cy="38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8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Slide White, Date">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248000"/>
            <a:ext cx="10944000" cy="1920000"/>
          </a:xfrm>
        </p:spPr>
        <p:txBody>
          <a:bodyPr anchor="b" anchorCtr="0"/>
          <a:lstStyle>
            <a:lvl1pPr>
              <a:defRPr sz="4267">
                <a:solidFill>
                  <a:schemeClr val="accent1"/>
                </a:solidFill>
              </a:defRPr>
            </a:lvl1pPr>
          </a:lstStyle>
          <a:p>
            <a:r>
              <a:rPr lang="en-US"/>
              <a:t>Click to edit Master title style</a:t>
            </a:r>
          </a:p>
        </p:txBody>
      </p:sp>
      <p:sp>
        <p:nvSpPr>
          <p:cNvPr id="3" name="Subtitle 2"/>
          <p:cNvSpPr>
            <a:spLocks noGrp="1"/>
          </p:cNvSpPr>
          <p:nvPr>
            <p:ph type="subTitle" idx="1"/>
          </p:nvPr>
        </p:nvSpPr>
        <p:spPr bwMode="gray">
          <a:xfrm>
            <a:off x="0" y="3528000"/>
            <a:ext cx="6720000" cy="768000"/>
          </a:xfrm>
          <a:gradFill flip="none" rotWithShape="1">
            <a:gsLst>
              <a:gs pos="0">
                <a:schemeClr val="accent1"/>
              </a:gs>
              <a:gs pos="100000">
                <a:srgbClr val="00A1DE"/>
              </a:gs>
            </a:gsLst>
            <a:lin ang="0" scaled="1"/>
            <a:tileRect/>
          </a:gra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0"/>
          </p:nvPr>
        </p:nvSpPr>
        <p:spPr>
          <a:xfrm>
            <a:off x="576000" y="4368000"/>
            <a:ext cx="6144000" cy="384621"/>
          </a:xfrm>
        </p:spPr>
        <p:txBody>
          <a:bodyPr/>
          <a:lstStyle>
            <a:lvl1pPr marL="0" indent="0">
              <a:spcBef>
                <a:spcPts val="0"/>
              </a:spcBef>
              <a:buNone/>
              <a:defRPr sz="1467" b="1">
                <a:solidFill>
                  <a:schemeClr val="accent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661" descr="Résultat de recherche d'images pour &quot;airfrance logo&quot;"/>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22824" t="39619" r="21290" b="35619"/>
          <a:stretch/>
        </p:blipFill>
        <p:spPr bwMode="auto">
          <a:xfrm>
            <a:off x="9177234" y="164314"/>
            <a:ext cx="2913164" cy="38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576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Slide White, Date, Ribb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64379" y="6296358"/>
            <a:ext cx="7248000" cy="337012"/>
          </a:xfrm>
          <a:prstGeom prst="rect">
            <a:avLst/>
          </a:prstGeom>
        </p:spPr>
      </p:pic>
      <p:sp>
        <p:nvSpPr>
          <p:cNvPr id="2" name="Title 1"/>
          <p:cNvSpPr>
            <a:spLocks noGrp="1"/>
          </p:cNvSpPr>
          <p:nvPr>
            <p:ph type="ctrTitle"/>
          </p:nvPr>
        </p:nvSpPr>
        <p:spPr>
          <a:xfrm>
            <a:off x="576000" y="1248000"/>
            <a:ext cx="10944000" cy="1920000"/>
          </a:xfrm>
        </p:spPr>
        <p:txBody>
          <a:bodyPr anchor="b" anchorCtr="0"/>
          <a:lstStyle>
            <a:lvl1pPr>
              <a:defRPr sz="4267">
                <a:solidFill>
                  <a:schemeClr val="accent1"/>
                </a:solidFill>
              </a:defRPr>
            </a:lvl1pPr>
          </a:lstStyle>
          <a:p>
            <a:r>
              <a:rPr lang="en-US"/>
              <a:t>Click to edit Master title style</a:t>
            </a:r>
          </a:p>
        </p:txBody>
      </p:sp>
      <p:sp>
        <p:nvSpPr>
          <p:cNvPr id="3" name="Subtitle 2"/>
          <p:cNvSpPr>
            <a:spLocks noGrp="1"/>
          </p:cNvSpPr>
          <p:nvPr>
            <p:ph type="subTitle" idx="1"/>
          </p:nvPr>
        </p:nvSpPr>
        <p:spPr bwMode="gray">
          <a:xfrm>
            <a:off x="0" y="3528000"/>
            <a:ext cx="6720000" cy="768000"/>
          </a:xfrm>
          <a:gradFill flip="none" rotWithShape="1">
            <a:gsLst>
              <a:gs pos="0">
                <a:schemeClr val="accent1"/>
              </a:gs>
              <a:gs pos="100000">
                <a:srgbClr val="00A1DE"/>
              </a:gs>
            </a:gsLst>
            <a:lin ang="0" scaled="1"/>
            <a:tileRect/>
          </a:gra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0"/>
          </p:nvPr>
        </p:nvSpPr>
        <p:spPr>
          <a:xfrm>
            <a:off x="576000" y="4368000"/>
            <a:ext cx="6144000" cy="384621"/>
          </a:xfrm>
        </p:spPr>
        <p:txBody>
          <a:bodyPr/>
          <a:lstStyle>
            <a:lvl1pPr marL="0" indent="0">
              <a:spcBef>
                <a:spcPts val="0"/>
              </a:spcBef>
              <a:buNone/>
              <a:defRPr sz="1467" b="1">
                <a:solidFill>
                  <a:schemeClr val="accent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661" descr="Résultat de recherche d'images pour &quot;airfrance logo&quot;"/>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22824" t="39619" r="21290" b="35619"/>
          <a:stretch/>
        </p:blipFill>
        <p:spPr bwMode="auto">
          <a:xfrm>
            <a:off x="9177234" y="164314"/>
            <a:ext cx="2913164" cy="38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968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Blue, Date">
    <p:bg>
      <p:bgPr>
        <a:gradFill>
          <a:gsLst>
            <a:gs pos="0">
              <a:schemeClr val="accent1"/>
            </a:gs>
            <a:gs pos="100000">
              <a:srgbClr val="00A1DE"/>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248000"/>
            <a:ext cx="10944000" cy="1920000"/>
          </a:xfrm>
        </p:spPr>
        <p:txBody>
          <a:bodyPr anchor="b" anchorCtr="0"/>
          <a:lstStyle>
            <a:lvl1pPr>
              <a:defRPr sz="4267">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0" y="3528000"/>
            <a:ext cx="6720000" cy="768000"/>
          </a:xfrm>
          <a:solidFill>
            <a:schemeClr val="tx2"/>
          </a:soli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0"/>
          </p:nvPr>
        </p:nvSpPr>
        <p:spPr>
          <a:xfrm>
            <a:off x="576000" y="4368000"/>
            <a:ext cx="6144000" cy="384621"/>
          </a:xfrm>
        </p:spPr>
        <p:txBody>
          <a:bodyPr/>
          <a:lstStyle>
            <a:lvl1pPr marL="0" indent="0">
              <a:spcBef>
                <a:spcPts val="0"/>
              </a:spcBef>
              <a:buNone/>
              <a:defRPr sz="1467" b="1">
                <a:solidFill>
                  <a:schemeClr val="bg1"/>
                </a:solidFill>
              </a:defRPr>
            </a:lvl1pPr>
          </a:lstStyle>
          <a:p>
            <a:pPr lvl="0"/>
            <a:r>
              <a:rPr lang="en-US"/>
              <a:t>Click to edit Master text styles</a:t>
            </a:r>
          </a:p>
        </p:txBody>
      </p:sp>
      <p:sp>
        <p:nvSpPr>
          <p:cNvPr id="8" name="Rectangle 5"/>
          <p:cNvSpPr/>
          <p:nvPr/>
        </p:nvSpPr>
        <p:spPr bwMode="gray">
          <a:xfrm>
            <a:off x="576000" y="3217931"/>
            <a:ext cx="1161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633377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Date">
    <p:spTree>
      <p:nvGrpSpPr>
        <p:cNvPr id="1" name=""/>
        <p:cNvGrpSpPr/>
        <p:nvPr/>
      </p:nvGrpSpPr>
      <p:grpSpPr>
        <a:xfrm>
          <a:off x="0" y="0"/>
          <a:ext cx="0" cy="0"/>
          <a:chOff x="0" y="0"/>
          <a:chExt cx="0" cy="0"/>
        </a:xfrm>
      </p:grpSpPr>
      <p:sp>
        <p:nvSpPr>
          <p:cNvPr id="8" name="Rectangle 1"/>
          <p:cNvSpPr/>
          <p:nvPr userDrawn="1"/>
        </p:nvSpPr>
        <p:spPr bwMode="gray">
          <a:xfrm>
            <a:off x="528000" y="3168000"/>
            <a:ext cx="11664000" cy="1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Picture Placeholder 2"/>
          <p:cNvSpPr>
            <a:spLocks noGrp="1"/>
          </p:cNvSpPr>
          <p:nvPr>
            <p:ph type="pic" sz="quarter" idx="11"/>
          </p:nvPr>
        </p:nvSpPr>
        <p:spPr>
          <a:xfrm>
            <a:off x="0" y="0"/>
            <a:ext cx="12192000" cy="6858000"/>
          </a:xfrm>
          <a:custGeom>
            <a:avLst/>
            <a:gdLst/>
            <a:ahLst/>
            <a:cxnLst/>
            <a:rect l="l" t="t" r="r" b="b"/>
            <a:pathLst>
              <a:path w="9144000" h="5143500">
                <a:moveTo>
                  <a:pt x="0" y="0"/>
                </a:moveTo>
                <a:lnTo>
                  <a:pt x="9144000" y="0"/>
                </a:lnTo>
                <a:lnTo>
                  <a:pt x="9144000" y="2413448"/>
                </a:lnTo>
                <a:lnTo>
                  <a:pt x="432000" y="2413448"/>
                </a:lnTo>
                <a:lnTo>
                  <a:pt x="432000" y="2438648"/>
                </a:lnTo>
                <a:lnTo>
                  <a:pt x="9144000" y="2438648"/>
                </a:lnTo>
                <a:lnTo>
                  <a:pt x="9144000" y="5143500"/>
                </a:lnTo>
                <a:lnTo>
                  <a:pt x="0" y="5143500"/>
                </a:lnTo>
                <a:close/>
              </a:path>
            </a:pathLst>
          </a:custGeom>
          <a:solidFill>
            <a:schemeClr val="bg1">
              <a:lumMod val="95000"/>
            </a:schemeClr>
          </a:solidFill>
        </p:spPr>
        <p:txBody>
          <a:bodyPr tIns="108000" anchor="t" anchorCtr="1"/>
          <a:lstStyle>
            <a:lvl1pPr marL="0" indent="0" algn="ctr">
              <a:buNone/>
              <a:defRPr sz="1867" i="1"/>
            </a:lvl1pPr>
          </a:lstStyle>
          <a:p>
            <a:r>
              <a:rPr lang="en-US"/>
              <a:t>Click icon to add picture</a:t>
            </a:r>
          </a:p>
        </p:txBody>
      </p:sp>
      <p:sp>
        <p:nvSpPr>
          <p:cNvPr id="2" name="Title 3"/>
          <p:cNvSpPr>
            <a:spLocks noGrp="1"/>
          </p:cNvSpPr>
          <p:nvPr>
            <p:ph type="ctrTitle"/>
          </p:nvPr>
        </p:nvSpPr>
        <p:spPr>
          <a:xfrm>
            <a:off x="576000" y="1248000"/>
            <a:ext cx="10944000" cy="1920000"/>
          </a:xfrm>
        </p:spPr>
        <p:txBody>
          <a:bodyPr anchor="b" anchorCtr="0"/>
          <a:lstStyle>
            <a:lvl1pPr>
              <a:defRPr sz="4267">
                <a:solidFill>
                  <a:schemeClr val="bg1"/>
                </a:solidFill>
              </a:defRPr>
            </a:lvl1pPr>
          </a:lstStyle>
          <a:p>
            <a:r>
              <a:rPr lang="en-US"/>
              <a:t>Click to edit Master title style</a:t>
            </a:r>
          </a:p>
        </p:txBody>
      </p:sp>
      <p:sp>
        <p:nvSpPr>
          <p:cNvPr id="3" name="Subtitle 4"/>
          <p:cNvSpPr>
            <a:spLocks noGrp="1"/>
          </p:cNvSpPr>
          <p:nvPr>
            <p:ph type="subTitle" idx="1"/>
          </p:nvPr>
        </p:nvSpPr>
        <p:spPr bwMode="gray">
          <a:xfrm>
            <a:off x="0" y="3528000"/>
            <a:ext cx="6720000" cy="768000"/>
          </a:xfrm>
          <a:solidFill>
            <a:schemeClr val="tx2"/>
          </a:soli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5"/>
          <p:cNvSpPr>
            <a:spLocks noGrp="1"/>
          </p:cNvSpPr>
          <p:nvPr>
            <p:ph type="body" sz="quarter" idx="10"/>
          </p:nvPr>
        </p:nvSpPr>
        <p:spPr>
          <a:xfrm>
            <a:off x="576000" y="4368000"/>
            <a:ext cx="6144000" cy="384621"/>
          </a:xfrm>
        </p:spPr>
        <p:txBody>
          <a:bodyPr/>
          <a:lstStyle>
            <a:lvl1pPr marL="0" indent="0">
              <a:spcBef>
                <a:spcPts val="0"/>
              </a:spcBef>
              <a:buNone/>
              <a:defRPr sz="1467"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468299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Slide Picture, Date, Ribbon">
    <p:spTree>
      <p:nvGrpSpPr>
        <p:cNvPr id="1" name=""/>
        <p:cNvGrpSpPr/>
        <p:nvPr/>
      </p:nvGrpSpPr>
      <p:grpSpPr>
        <a:xfrm>
          <a:off x="0" y="0"/>
          <a:ext cx="0" cy="0"/>
          <a:chOff x="0" y="0"/>
          <a:chExt cx="0" cy="0"/>
        </a:xfrm>
      </p:grpSpPr>
      <p:sp>
        <p:nvSpPr>
          <p:cNvPr id="8" name="Rectangle 1"/>
          <p:cNvSpPr/>
          <p:nvPr userDrawn="1"/>
        </p:nvSpPr>
        <p:spPr bwMode="gray">
          <a:xfrm>
            <a:off x="528000" y="3168000"/>
            <a:ext cx="11664000" cy="1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Picture Placeholder 2"/>
          <p:cNvSpPr>
            <a:spLocks noGrp="1"/>
          </p:cNvSpPr>
          <p:nvPr>
            <p:ph type="pic" sz="quarter" idx="11"/>
          </p:nvPr>
        </p:nvSpPr>
        <p:spPr>
          <a:xfrm>
            <a:off x="0" y="0"/>
            <a:ext cx="12192000" cy="6096000"/>
          </a:xfrm>
          <a:custGeom>
            <a:avLst/>
            <a:gdLst/>
            <a:ahLst/>
            <a:cxnLst/>
            <a:rect l="l" t="t" r="r" b="b"/>
            <a:pathLst>
              <a:path w="9144000" h="4572000">
                <a:moveTo>
                  <a:pt x="0" y="0"/>
                </a:moveTo>
                <a:lnTo>
                  <a:pt x="9144000" y="0"/>
                </a:lnTo>
                <a:lnTo>
                  <a:pt x="9144000" y="2413448"/>
                </a:lnTo>
                <a:lnTo>
                  <a:pt x="432000" y="2413448"/>
                </a:lnTo>
                <a:lnTo>
                  <a:pt x="432000" y="2438648"/>
                </a:lnTo>
                <a:lnTo>
                  <a:pt x="9144000" y="2438648"/>
                </a:lnTo>
                <a:lnTo>
                  <a:pt x="9144000" y="4572000"/>
                </a:lnTo>
                <a:lnTo>
                  <a:pt x="0" y="4572000"/>
                </a:lnTo>
                <a:close/>
              </a:path>
            </a:pathLst>
          </a:custGeom>
          <a:solidFill>
            <a:schemeClr val="bg1">
              <a:lumMod val="95000"/>
            </a:schemeClr>
          </a:solidFill>
        </p:spPr>
        <p:txBody>
          <a:bodyPr tIns="108000" anchor="t" anchorCtr="1"/>
          <a:lstStyle>
            <a:lvl1pPr marL="0" indent="0" algn="ctr">
              <a:buNone/>
              <a:defRPr sz="1867" i="1"/>
            </a:lvl1pPr>
          </a:lstStyle>
          <a:p>
            <a:r>
              <a:rPr lang="en-US"/>
              <a:t>Click icon to add picture</a:t>
            </a:r>
          </a:p>
        </p:txBody>
      </p:sp>
      <p:sp>
        <p:nvSpPr>
          <p:cNvPr id="2" name="Title 3"/>
          <p:cNvSpPr>
            <a:spLocks noGrp="1"/>
          </p:cNvSpPr>
          <p:nvPr>
            <p:ph type="ctrTitle"/>
          </p:nvPr>
        </p:nvSpPr>
        <p:spPr bwMode="gray">
          <a:xfrm>
            <a:off x="576000" y="1248000"/>
            <a:ext cx="10944000" cy="1920000"/>
          </a:xfrm>
        </p:spPr>
        <p:txBody>
          <a:bodyPr anchor="b" anchorCtr="0"/>
          <a:lstStyle>
            <a:lvl1pPr>
              <a:defRPr sz="4267">
                <a:solidFill>
                  <a:schemeClr val="bg1"/>
                </a:solidFill>
              </a:defRPr>
            </a:lvl1pPr>
          </a:lstStyle>
          <a:p>
            <a:r>
              <a:rPr lang="en-US"/>
              <a:t>Click to edit Master title style</a:t>
            </a:r>
          </a:p>
        </p:txBody>
      </p:sp>
      <p:sp>
        <p:nvSpPr>
          <p:cNvPr id="3" name="Subtitle 4"/>
          <p:cNvSpPr>
            <a:spLocks noGrp="1"/>
          </p:cNvSpPr>
          <p:nvPr>
            <p:ph type="subTitle" idx="1"/>
          </p:nvPr>
        </p:nvSpPr>
        <p:spPr bwMode="gray">
          <a:xfrm>
            <a:off x="0" y="3528000"/>
            <a:ext cx="6720000" cy="768000"/>
          </a:xfrm>
          <a:solidFill>
            <a:schemeClr val="tx2"/>
          </a:soli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5"/>
          <p:cNvSpPr>
            <a:spLocks noGrp="1"/>
          </p:cNvSpPr>
          <p:nvPr>
            <p:ph type="body" sz="quarter" idx="10"/>
          </p:nvPr>
        </p:nvSpPr>
        <p:spPr bwMode="gray">
          <a:xfrm>
            <a:off x="576000" y="4368000"/>
            <a:ext cx="6144000" cy="384621"/>
          </a:xfrm>
        </p:spPr>
        <p:txBody>
          <a:bodyPr/>
          <a:lstStyle>
            <a:lvl1pPr marL="0" indent="0">
              <a:spcBef>
                <a:spcPts val="0"/>
              </a:spcBef>
              <a:buNone/>
              <a:defRPr sz="1467" b="1">
                <a:solidFill>
                  <a:schemeClr val="bg1"/>
                </a:solidFill>
              </a:defRPr>
            </a:lvl1pPr>
          </a:lstStyle>
          <a:p>
            <a:pPr lvl="0"/>
            <a:r>
              <a:rPr lang="en-US"/>
              <a:t>Click to edit Master text styles</a:t>
            </a:r>
          </a:p>
        </p:txBody>
      </p:sp>
      <p:sp>
        <p:nvSpPr>
          <p:cNvPr id="7" name="Text Placeholder 6"/>
          <p:cNvSpPr>
            <a:spLocks noGrp="1" noChangeAspect="1"/>
          </p:cNvSpPr>
          <p:nvPr>
            <p:ph type="body" sz="quarter" idx="13" hasCustomPrompt="1"/>
          </p:nvPr>
        </p:nvSpPr>
        <p:spPr bwMode="gray">
          <a:xfrm>
            <a:off x="8064000" y="240000"/>
            <a:ext cx="3528000" cy="6384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nchorCtr="1"/>
          <a:lstStyle>
            <a:lvl1pPr marL="0" indent="0" algn="ctr">
              <a:spcBef>
                <a:spcPts val="0"/>
              </a:spcBef>
              <a:buNone/>
              <a:defRPr sz="1467" baseline="0"/>
            </a:lvl1pPr>
          </a:lstStyle>
          <a:p>
            <a:pPr lvl="0"/>
            <a:r>
              <a:rPr lang="en-US"/>
              <a:t>Type a space to fixate logo</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64379" y="6296358"/>
            <a:ext cx="7248000" cy="337012"/>
          </a:xfrm>
          <a:prstGeom prst="rect">
            <a:avLst/>
          </a:prstGeom>
        </p:spPr>
      </p:pic>
    </p:spTree>
    <p:extLst>
      <p:ext uri="{BB962C8B-B14F-4D97-AF65-F5344CB8AC3E}">
        <p14:creationId xmlns:p14="http://schemas.microsoft.com/office/powerpoint/2010/main" val="5933816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632000"/>
            <a:ext cx="11520000" cy="4464000"/>
          </a:xfrm>
        </p:spPr>
        <p:txBody>
          <a:bodyPr/>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dirty="0">
              <a:solidFill>
                <a:prstClr val="white">
                  <a:lumMod val="50000"/>
                </a:prstClr>
              </a:solidFill>
            </a:endParaRPr>
          </a:p>
        </p:txBody>
      </p:sp>
    </p:spTree>
    <p:extLst>
      <p:ext uri="{BB962C8B-B14F-4D97-AF65-F5344CB8AC3E}">
        <p14:creationId xmlns:p14="http://schemas.microsoft.com/office/powerpoint/2010/main" val="1905414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ict Landscape, Text">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Text Placeholder 3"/>
          <p:cNvSpPr>
            <a:spLocks noGrp="1"/>
          </p:cNvSpPr>
          <p:nvPr>
            <p:ph type="body" sz="quarter" idx="14"/>
          </p:nvPr>
        </p:nvSpPr>
        <p:spPr>
          <a:xfrm>
            <a:off x="7584000" y="1632000"/>
            <a:ext cx="4272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0" y="1632000"/>
            <a:ext cx="7296000" cy="3552000"/>
          </a:xfrm>
          <a:solidFill>
            <a:schemeClr val="bg1">
              <a:lumMod val="95000"/>
            </a:schemeClr>
          </a:solidFill>
        </p:spPr>
        <p:txBody>
          <a:bodyPr tIns="108000" anchor="t" anchorCtr="1"/>
          <a:lstStyle>
            <a:lvl1pPr marL="0" indent="0" algn="ctr">
              <a:spcBef>
                <a:spcPts val="0"/>
              </a:spcBef>
              <a:buFontTx/>
              <a:buNone/>
              <a:defRPr sz="1867" i="1"/>
            </a:lvl1pPr>
          </a:lstStyle>
          <a:p>
            <a:r>
              <a:rPr lang="en-US"/>
              <a:t>Click icon to add picture</a:t>
            </a:r>
          </a:p>
        </p:txBody>
      </p:sp>
      <p:sp>
        <p:nvSpPr>
          <p:cNvPr id="8" name="Rectangle 5"/>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7"/>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4249297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1"/>
          <p:cNvSpPr/>
          <p:nvPr userDrawn="1"/>
        </p:nvSpPr>
        <p:spPr bwMode="gray">
          <a:xfrm>
            <a:off x="528000" y="3168000"/>
            <a:ext cx="11664000" cy="1296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Picture Placeholder 2"/>
          <p:cNvSpPr>
            <a:spLocks noGrp="1" noChangeAspect="1"/>
          </p:cNvSpPr>
          <p:nvPr>
            <p:ph type="pic" sz="quarter" idx="10"/>
          </p:nvPr>
        </p:nvSpPr>
        <p:spPr bwMode="gray">
          <a:xfrm>
            <a:off x="0" y="0"/>
            <a:ext cx="12192000" cy="6096000"/>
          </a:xfrm>
          <a:custGeom>
            <a:avLst/>
            <a:gdLst/>
            <a:ahLst/>
            <a:cxnLst/>
            <a:rect l="l" t="t" r="r" b="b"/>
            <a:pathLst>
              <a:path w="9144000" h="4572000">
                <a:moveTo>
                  <a:pt x="0" y="0"/>
                </a:moveTo>
                <a:lnTo>
                  <a:pt x="9144000" y="0"/>
                </a:lnTo>
                <a:lnTo>
                  <a:pt x="9144000" y="2413449"/>
                </a:lnTo>
                <a:lnTo>
                  <a:pt x="432000" y="2413449"/>
                </a:lnTo>
                <a:lnTo>
                  <a:pt x="432000" y="2438649"/>
                </a:lnTo>
                <a:lnTo>
                  <a:pt x="9144000" y="2438649"/>
                </a:lnTo>
                <a:lnTo>
                  <a:pt x="9144000" y="4572000"/>
                </a:lnTo>
                <a:lnTo>
                  <a:pt x="0" y="4572000"/>
                </a:lnTo>
                <a:close/>
              </a:path>
            </a:pathLst>
          </a:custGeom>
          <a:solidFill>
            <a:schemeClr val="bg1">
              <a:lumMod val="95000"/>
            </a:schemeClr>
          </a:solidFill>
        </p:spPr>
        <p:txBody>
          <a:bodyPr tIns="108000" anchor="t" anchorCtr="1"/>
          <a:lstStyle>
            <a:lvl1pPr marL="0" indent="0">
              <a:buNone/>
              <a:defRPr sz="1867" i="1"/>
            </a:lvl1pPr>
          </a:lstStyle>
          <a:p>
            <a:r>
              <a:rPr lang="en-US"/>
              <a:t>Click icon to add picture</a:t>
            </a:r>
          </a:p>
        </p:txBody>
      </p:sp>
      <p:sp>
        <p:nvSpPr>
          <p:cNvPr id="2" name="Title 3"/>
          <p:cNvSpPr>
            <a:spLocks noGrp="1"/>
          </p:cNvSpPr>
          <p:nvPr>
            <p:ph type="title"/>
          </p:nvPr>
        </p:nvSpPr>
        <p:spPr bwMode="gray">
          <a:xfrm>
            <a:off x="576000" y="1248000"/>
            <a:ext cx="10363200" cy="1920000"/>
          </a:xfrm>
        </p:spPr>
        <p:txBody>
          <a:bodyPr anchor="b" anchorCtr="0"/>
          <a:lstStyle>
            <a:lvl1pPr algn="l">
              <a:defRPr sz="4267" b="0" cap="all">
                <a:solidFill>
                  <a:schemeClr val="bg1"/>
                </a:solidFill>
              </a:defRPr>
            </a:lvl1pPr>
          </a:lstStyle>
          <a:p>
            <a:r>
              <a:rPr lang="en-US"/>
              <a:t>Click to edit Master title style</a:t>
            </a:r>
          </a:p>
        </p:txBody>
      </p:sp>
      <p:sp>
        <p:nvSpPr>
          <p:cNvPr id="3" name="Text Placeholder 4"/>
          <p:cNvSpPr>
            <a:spLocks noGrp="1"/>
          </p:cNvSpPr>
          <p:nvPr>
            <p:ph type="body" idx="1"/>
          </p:nvPr>
        </p:nvSpPr>
        <p:spPr bwMode="gray">
          <a:xfrm>
            <a:off x="0" y="3528000"/>
            <a:ext cx="6720000" cy="768000"/>
          </a:xfrm>
          <a:solidFill>
            <a:schemeClr val="tx2"/>
          </a:solidFill>
        </p:spPr>
        <p:txBody>
          <a:bodyPr lIns="432000" anchor="ctr" anchorCtr="0"/>
          <a:lstStyle>
            <a:lvl1pPr marL="0" indent="0">
              <a:spcBef>
                <a:spcPts val="0"/>
              </a:spcBef>
              <a:buNone/>
              <a:defRPr sz="2133">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091472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ict, Text">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238433" y="1632000"/>
            <a:ext cx="5616000" cy="4464000"/>
          </a:xfrm>
        </p:spPr>
        <p:txBody>
          <a:bodyPr/>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334434" y="1632000"/>
            <a:ext cx="5617633" cy="4464051"/>
          </a:xfrm>
          <a:solidFill>
            <a:schemeClr val="bg1">
              <a:lumMod val="95000"/>
            </a:schemeClr>
          </a:solidFill>
        </p:spPr>
        <p:txBody>
          <a:bodyPr tIns="108000" anchor="t" anchorCtr="1"/>
          <a:lstStyle>
            <a:lvl1pPr marL="0" indent="0" algn="ctr">
              <a:spcBef>
                <a:spcPts val="0"/>
              </a:spcBef>
              <a:buFontTx/>
              <a:buNone/>
              <a:defRPr sz="1867" i="1"/>
            </a:lvl1pPr>
          </a:lstStyle>
          <a:p>
            <a:r>
              <a:rPr lang="en-US"/>
              <a:t>Click icon to add picture</a:t>
            </a:r>
          </a:p>
        </p:txBody>
      </p:sp>
      <p:sp>
        <p:nvSpPr>
          <p:cNvPr id="8" name="Rectangle 5"/>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7"/>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401192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0751" y="477838"/>
            <a:ext cx="2446867" cy="54673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98034" y="477838"/>
            <a:ext cx="7139517" cy="54673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D2F268A-C395-45CA-9D0E-F61CFC31A37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8384386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 Pict">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632000"/>
            <a:ext cx="5616000" cy="4464000"/>
          </a:xfrm>
        </p:spPr>
        <p:txBody>
          <a:bodyPr/>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6239934" y="1632000"/>
            <a:ext cx="5617633" cy="4464051"/>
          </a:xfrm>
          <a:solidFill>
            <a:schemeClr val="bg1">
              <a:lumMod val="95000"/>
            </a:schemeClr>
          </a:solidFill>
        </p:spPr>
        <p:txBody>
          <a:bodyPr tIns="108000" anchor="t" anchorCtr="1"/>
          <a:lstStyle>
            <a:lvl1pPr marL="0" indent="0">
              <a:spcBef>
                <a:spcPts val="0"/>
              </a:spcBef>
              <a:buFontTx/>
              <a:buNone/>
              <a:defRPr sz="1867" i="1"/>
            </a:lvl1pPr>
          </a:lstStyle>
          <a:p>
            <a:r>
              <a:rPr lang="en-US"/>
              <a:t>Click icon to add picture</a:t>
            </a:r>
          </a:p>
        </p:txBody>
      </p:sp>
      <p:sp>
        <p:nvSpPr>
          <p:cNvPr id="8" name="Rectangle 5"/>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7"/>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1592678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632000"/>
            <a:ext cx="5616000" cy="4464000"/>
          </a:xfrm>
        </p:spPr>
        <p:txBody>
          <a:bodyPr/>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4"/>
          </p:nvPr>
        </p:nvSpPr>
        <p:spPr>
          <a:xfrm>
            <a:off x="6238433" y="1632000"/>
            <a:ext cx="5616000" cy="4464000"/>
          </a:xfrm>
        </p:spPr>
        <p:txBody>
          <a:bodyPr/>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7"/>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23229591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Rectangle 3"/>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5"/>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38860037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lored Text Header and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3"/>
          <p:cNvSpPr>
            <a:spLocks noGrp="1"/>
          </p:cNvSpPr>
          <p:nvPr>
            <p:ph type="body" sz="quarter" idx="13"/>
          </p:nvPr>
        </p:nvSpPr>
        <p:spPr bwMode="gray">
          <a:xfrm>
            <a:off x="0" y="1632000"/>
            <a:ext cx="6096000" cy="580800"/>
          </a:xfrm>
          <a:solidFill>
            <a:schemeClr val="accent1"/>
          </a:solidFill>
        </p:spPr>
        <p:txBody>
          <a:bodyPr lIns="252000" anchor="ctr" anchorCtr="0"/>
          <a:lstStyle>
            <a:lvl1pPr marL="0" indent="0">
              <a:spcBef>
                <a:spcPts val="0"/>
              </a:spcBef>
              <a:buNone/>
              <a:defRPr sz="2400" b="1">
                <a:solidFill>
                  <a:schemeClr val="bg1"/>
                </a:solidFill>
              </a:defRPr>
            </a:lvl1pPr>
          </a:lstStyle>
          <a:p>
            <a:pPr lvl="0"/>
            <a:r>
              <a:rPr lang="en-US"/>
              <a:t>Click to edit Master text styles</a:t>
            </a:r>
          </a:p>
        </p:txBody>
      </p:sp>
      <p:sp>
        <p:nvSpPr>
          <p:cNvPr id="10" name="Text Placeholder 4"/>
          <p:cNvSpPr>
            <a:spLocks noGrp="1"/>
          </p:cNvSpPr>
          <p:nvPr>
            <p:ph type="body" sz="quarter" idx="14"/>
          </p:nvPr>
        </p:nvSpPr>
        <p:spPr bwMode="gray">
          <a:xfrm>
            <a:off x="0" y="2208000"/>
            <a:ext cx="6100800" cy="2976000"/>
          </a:xfrm>
          <a:solidFill>
            <a:srgbClr val="C7F2DB"/>
          </a:solidFill>
        </p:spPr>
        <p:txBody>
          <a:bodyPr lIns="252000" tIns="72000" rIns="252000"/>
          <a:lstStyle>
            <a:lvl1pPr>
              <a:spcBef>
                <a:spcPts val="267"/>
              </a:spcBef>
              <a:defRPr sz="2133"/>
            </a:lvl1pPr>
            <a:lvl2pPr>
              <a:spcBef>
                <a:spcPts val="267"/>
              </a:spcBef>
              <a:defRPr sz="1867"/>
            </a:lvl2pPr>
            <a:lvl3pPr>
              <a:spcBef>
                <a:spcPts val="267"/>
              </a:spcBef>
              <a:defRPr sz="1600"/>
            </a:lvl3pPr>
            <a:lvl4pPr>
              <a:spcBef>
                <a:spcPts val="267"/>
              </a:spcBef>
              <a:defRPr sz="1600"/>
            </a:lvl4pPr>
            <a:lvl5pPr>
              <a:spcBef>
                <a:spcPts val="267"/>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5"/>
          </p:nvPr>
        </p:nvSpPr>
        <p:spPr bwMode="gray">
          <a:xfrm>
            <a:off x="6096000" y="2208000"/>
            <a:ext cx="6096000" cy="2976000"/>
          </a:xfrm>
          <a:solidFill>
            <a:srgbClr val="F8EAB6"/>
          </a:solidFill>
        </p:spPr>
        <p:txBody>
          <a:bodyPr lIns="144000" tIns="72000" rIns="252000"/>
          <a:lstStyle>
            <a:lvl1pPr>
              <a:spcBef>
                <a:spcPts val="267"/>
              </a:spcBef>
              <a:defRPr sz="2133"/>
            </a:lvl1pPr>
            <a:lvl2pPr>
              <a:spcBef>
                <a:spcPts val="267"/>
              </a:spcBef>
              <a:defRPr sz="1867"/>
            </a:lvl2pPr>
            <a:lvl3pPr>
              <a:spcBef>
                <a:spcPts val="267"/>
              </a:spcBef>
              <a:defRPr sz="1600"/>
            </a:lvl3pPr>
            <a:lvl4pPr>
              <a:spcBef>
                <a:spcPts val="267"/>
              </a:spcBef>
              <a:defRPr sz="1600"/>
            </a:lvl4pPr>
            <a:lvl5pPr>
              <a:spcBef>
                <a:spcPts val="267"/>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p:cNvSpPr>
            <a:spLocks noGrp="1"/>
          </p:cNvSpPr>
          <p:nvPr>
            <p:ph type="body" sz="quarter" idx="16"/>
          </p:nvPr>
        </p:nvSpPr>
        <p:spPr>
          <a:xfrm>
            <a:off x="334433" y="5184000"/>
            <a:ext cx="11520000" cy="912000"/>
          </a:xfrm>
        </p:spPr>
        <p:txBody>
          <a:bodyPr anchor="ctr" anchorCtr="1"/>
          <a:lstStyle>
            <a:lvl1pPr marL="0" indent="0" algn="ctr">
              <a:spcBef>
                <a:spcPts val="0"/>
              </a:spcBef>
              <a:buNone/>
              <a:defRPr sz="2400" baseline="0">
                <a:solidFill>
                  <a:schemeClr val="accent1"/>
                </a:solidFill>
              </a:defRPr>
            </a:lvl1pPr>
          </a:lstStyle>
          <a:p>
            <a:pPr lvl="0"/>
            <a:r>
              <a:rPr lang="en-US"/>
              <a:t>Click to edit Master text styles</a:t>
            </a:r>
          </a:p>
        </p:txBody>
      </p:sp>
      <p:sp>
        <p:nvSpPr>
          <p:cNvPr id="11" name="Rectangle 7"/>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9"/>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613150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icture with Tag">
    <p:spTree>
      <p:nvGrpSpPr>
        <p:cNvPr id="1" name=""/>
        <p:cNvGrpSpPr/>
        <p:nvPr/>
      </p:nvGrpSpPr>
      <p:grpSpPr>
        <a:xfrm>
          <a:off x="0" y="0"/>
          <a:ext cx="0" cy="0"/>
          <a:chOff x="0" y="0"/>
          <a:chExt cx="0" cy="0"/>
        </a:xfrm>
      </p:grpSpPr>
      <p:sp>
        <p:nvSpPr>
          <p:cNvPr id="11" name="Rectangle 1"/>
          <p:cNvSpPr/>
          <p:nvPr userDrawn="1"/>
        </p:nvSpPr>
        <p:spPr bwMode="gray">
          <a:xfrm>
            <a:off x="288000" y="1080000"/>
            <a:ext cx="11904000" cy="1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Picture Placeholder 2"/>
          <p:cNvSpPr>
            <a:spLocks noGrp="1" noChangeAspect="1"/>
          </p:cNvSpPr>
          <p:nvPr>
            <p:ph type="pic" sz="quarter" idx="14"/>
          </p:nvPr>
        </p:nvSpPr>
        <p:spPr>
          <a:xfrm>
            <a:off x="0" y="0"/>
            <a:ext cx="12192000" cy="6096000"/>
          </a:xfrm>
          <a:custGeom>
            <a:avLst/>
            <a:gdLst/>
            <a:ahLst/>
            <a:cxnLst/>
            <a:rect l="l" t="t" r="r" b="b"/>
            <a:pathLst>
              <a:path w="9144000" h="4572000">
                <a:moveTo>
                  <a:pt x="0" y="0"/>
                </a:moveTo>
                <a:lnTo>
                  <a:pt x="9144000" y="0"/>
                </a:lnTo>
                <a:lnTo>
                  <a:pt x="9144000" y="846001"/>
                </a:lnTo>
                <a:lnTo>
                  <a:pt x="252000" y="846001"/>
                </a:lnTo>
                <a:lnTo>
                  <a:pt x="252000" y="871201"/>
                </a:lnTo>
                <a:lnTo>
                  <a:pt x="9144000" y="871201"/>
                </a:lnTo>
                <a:lnTo>
                  <a:pt x="9144000" y="4572000"/>
                </a:lnTo>
                <a:lnTo>
                  <a:pt x="0" y="4572000"/>
                </a:lnTo>
                <a:close/>
              </a:path>
            </a:pathLst>
          </a:custGeom>
          <a:solidFill>
            <a:schemeClr val="bg1">
              <a:lumMod val="95000"/>
            </a:schemeClr>
          </a:solidFill>
        </p:spPr>
        <p:txBody>
          <a:bodyPr tIns="1260000" bIns="0" anchor="t" anchorCtr="1"/>
          <a:lstStyle>
            <a:lvl1pPr marL="0" indent="0" algn="ctr">
              <a:buNone/>
              <a:defRPr sz="1867" i="1"/>
            </a:lvl1pPr>
          </a:lstStyle>
          <a:p>
            <a:r>
              <a:rPr lang="en-US"/>
              <a:t>Click icon to add picture</a:t>
            </a:r>
          </a:p>
        </p:txBody>
      </p:sp>
      <p:sp>
        <p:nvSpPr>
          <p:cNvPr id="2" name="Title 3"/>
          <p:cNvSpPr>
            <a:spLocks noGrp="1"/>
          </p:cNvSpPr>
          <p:nvPr>
            <p:ph type="title"/>
          </p:nvPr>
        </p:nvSpPr>
        <p:spPr/>
        <p:txBody>
          <a:bodyPr/>
          <a:lstStyle>
            <a:lvl1pPr>
              <a:defRPr/>
            </a:lvl1pPr>
          </a:lstStyle>
          <a:p>
            <a:r>
              <a:rPr lang="en-US"/>
              <a:t>Click to edit Master title style</a:t>
            </a:r>
          </a:p>
        </p:txBody>
      </p:sp>
      <p:sp>
        <p:nvSpPr>
          <p:cNvPr id="3" name="Text Placeholder 4"/>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5"/>
          <p:cNvSpPr>
            <a:spLocks noGrp="1"/>
          </p:cNvSpPr>
          <p:nvPr>
            <p:ph type="body" sz="quarter" idx="13"/>
          </p:nvPr>
        </p:nvSpPr>
        <p:spPr bwMode="gray">
          <a:xfrm>
            <a:off x="1" y="2565400"/>
            <a:ext cx="5232000" cy="1488000"/>
          </a:xfrm>
          <a:gradFill>
            <a:gsLst>
              <a:gs pos="0">
                <a:schemeClr val="accent1"/>
              </a:gs>
              <a:gs pos="100000">
                <a:srgbClr val="00A1DE"/>
              </a:gs>
            </a:gsLst>
            <a:lin ang="0" scaled="1"/>
          </a:gradFill>
        </p:spPr>
        <p:txBody>
          <a:bodyPr lIns="252000" tIns="72000" rIns="144000" bIns="72000" anchor="ctr" anchorCtr="0"/>
          <a:lstStyle>
            <a:lvl1pPr marL="0" indent="0">
              <a:spcBef>
                <a:spcPts val="0"/>
              </a:spcBef>
              <a:buNone/>
              <a:defRPr sz="2400" b="1">
                <a:solidFill>
                  <a:schemeClr val="bg1"/>
                </a:solidFill>
              </a:defRPr>
            </a:lvl1pPr>
          </a:lstStyle>
          <a:p>
            <a:pPr lvl="0"/>
            <a:r>
              <a:rPr lang="en-US"/>
              <a:t>Click to edit Master text styles</a:t>
            </a:r>
          </a:p>
        </p:txBody>
      </p:sp>
      <p:sp>
        <p:nvSpPr>
          <p:cNvPr id="9" name="Slide Number Placeholder 7"/>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9619341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ext Header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3"/>
          <p:cNvSpPr>
            <a:spLocks noGrp="1"/>
          </p:cNvSpPr>
          <p:nvPr>
            <p:ph type="body" sz="quarter" idx="13"/>
          </p:nvPr>
        </p:nvSpPr>
        <p:spPr bwMode="gray">
          <a:xfrm>
            <a:off x="0" y="1632000"/>
            <a:ext cx="6096000" cy="580800"/>
          </a:xfrm>
          <a:solidFill>
            <a:schemeClr val="accent1"/>
          </a:solidFill>
        </p:spPr>
        <p:txBody>
          <a:bodyPr lIns="252000" anchor="ctr" anchorCtr="0"/>
          <a:lstStyle>
            <a:lvl1pPr marL="0" indent="0">
              <a:spcBef>
                <a:spcPts val="0"/>
              </a:spcBef>
              <a:buNone/>
              <a:defRPr sz="2400" b="1">
                <a:solidFill>
                  <a:schemeClr val="bg1"/>
                </a:solidFill>
              </a:defRPr>
            </a:lvl1pPr>
          </a:lstStyle>
          <a:p>
            <a:pPr lvl="0"/>
            <a:r>
              <a:rPr lang="en-US"/>
              <a:t>Click to edit Master text styles</a:t>
            </a:r>
          </a:p>
        </p:txBody>
      </p:sp>
      <p:sp>
        <p:nvSpPr>
          <p:cNvPr id="6" name="Table Placeholder 4"/>
          <p:cNvSpPr>
            <a:spLocks noGrp="1"/>
          </p:cNvSpPr>
          <p:nvPr>
            <p:ph type="tbl" sz="quarter" idx="14"/>
          </p:nvPr>
        </p:nvSpPr>
        <p:spPr bwMode="gray">
          <a:xfrm>
            <a:off x="0" y="2208000"/>
            <a:ext cx="12192000" cy="3888317"/>
          </a:xfrm>
        </p:spPr>
        <p:txBody>
          <a:bodyPr tIns="108000" anchor="t" anchorCtr="1"/>
          <a:lstStyle>
            <a:lvl1pPr marL="0" indent="0">
              <a:buNone/>
              <a:defRPr sz="1867"/>
            </a:lvl1pPr>
          </a:lstStyle>
          <a:p>
            <a:r>
              <a:rPr lang="en-US"/>
              <a:t>Click icon to add table</a:t>
            </a:r>
          </a:p>
        </p:txBody>
      </p:sp>
      <p:sp>
        <p:nvSpPr>
          <p:cNvPr id="8" name="Rectangle 5"/>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7"/>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9506633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able Placeholder 3"/>
          <p:cNvSpPr>
            <a:spLocks noGrp="1"/>
          </p:cNvSpPr>
          <p:nvPr>
            <p:ph type="tbl" sz="quarter" idx="14"/>
          </p:nvPr>
        </p:nvSpPr>
        <p:spPr bwMode="gray">
          <a:xfrm>
            <a:off x="0" y="1632000"/>
            <a:ext cx="10080000" cy="4464000"/>
          </a:xfrm>
        </p:spPr>
        <p:txBody>
          <a:bodyPr tIns="108000" anchor="t" anchorCtr="1"/>
          <a:lstStyle>
            <a:lvl1pPr marL="0" indent="0">
              <a:buNone/>
              <a:defRPr sz="1867"/>
            </a:lvl1pPr>
          </a:lstStyle>
          <a:p>
            <a:r>
              <a:rPr lang="en-US"/>
              <a:t>Click icon to add table</a:t>
            </a:r>
          </a:p>
        </p:txBody>
      </p:sp>
      <p:sp>
        <p:nvSpPr>
          <p:cNvPr id="10" name="Rectangle 4"/>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6"/>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41379695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2 Picts">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vert="horz" lIns="0" tIns="0" rIns="0" bIns="0" rtlCol="0">
            <a:noAutofit/>
          </a:bodyPr>
          <a:lstStyle>
            <a:lvl1pPr marL="0" indent="0">
              <a:lnSpc>
                <a:spcPct val="90000"/>
              </a:lnSpc>
              <a:spcBef>
                <a:spcPts val="0"/>
              </a:spcBef>
              <a:buNone/>
              <a:defRPr lang="en-US" sz="2133" b="1"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2" y="1632000"/>
            <a:ext cx="5616000" cy="4464000"/>
          </a:xfrm>
          <a:noFill/>
        </p:spPr>
        <p:txBody>
          <a:bodyPr lIns="0" tIns="0" rIns="0" bIns="0"/>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6240000" y="1632000"/>
            <a:ext cx="5616000" cy="2160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2" name="Picture Placeholder 5"/>
          <p:cNvSpPr>
            <a:spLocks noGrp="1" noChangeAspect="1"/>
          </p:cNvSpPr>
          <p:nvPr>
            <p:ph type="pic" sz="quarter" idx="14"/>
          </p:nvPr>
        </p:nvSpPr>
        <p:spPr>
          <a:xfrm>
            <a:off x="6240000" y="3936000"/>
            <a:ext cx="5616000" cy="2160000"/>
          </a:xfrm>
          <a:solidFill>
            <a:schemeClr val="bg1">
              <a:lumMod val="95000"/>
            </a:schemeClr>
          </a:solidFill>
        </p:spPr>
        <p:txBody>
          <a:bodyPr vert="horz" lIns="0" tIns="108000" rIns="0" bIns="0" rtlCol="0" anchor="t" anchorCtr="1">
            <a:noAutofit/>
          </a:bodyPr>
          <a:lstStyle>
            <a:lvl1pPr marL="0" indent="-380990" algn="ctr">
              <a:spcBef>
                <a:spcPts val="0"/>
              </a:spcBef>
              <a:buFont typeface="Arial" panose="020B0604020202020204" pitchFamily="34" charset="0"/>
              <a:buNone/>
              <a:defRPr lang="en-US" sz="1867" i="1"/>
            </a:lvl1pPr>
          </a:lstStyle>
          <a:p>
            <a:pPr marL="0" lvl="0" indent="0">
              <a:spcBef>
                <a:spcPts val="0"/>
              </a:spcBef>
            </a:pPr>
            <a:r>
              <a:rPr lang="en-US"/>
              <a:t>Click icon to add picture</a:t>
            </a:r>
          </a:p>
        </p:txBody>
      </p:sp>
      <p:sp>
        <p:nvSpPr>
          <p:cNvPr id="10" name="Rectangle 6"/>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8"/>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38940285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2 Picts 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vert="horz" lIns="0" tIns="0" rIns="0" bIns="0" rtlCol="0">
            <a:noAutofit/>
          </a:bodyPr>
          <a:lstStyle>
            <a:lvl1pPr marL="0" indent="0">
              <a:lnSpc>
                <a:spcPct val="90000"/>
              </a:lnSpc>
              <a:spcBef>
                <a:spcPts val="0"/>
              </a:spcBef>
              <a:buNone/>
              <a:defRPr lang="en-US" sz="2133" b="1"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3" y="1632000"/>
            <a:ext cx="5616000" cy="2592000"/>
          </a:xfrm>
          <a:noFill/>
        </p:spPr>
        <p:txBody>
          <a:bodyPr lIns="0" tIns="0" rIns="0" bIns="0"/>
          <a:lstStyle>
            <a:lvl1pPr marL="239994" indent="-239994">
              <a:spcBef>
                <a:spcPts val="400"/>
              </a:spcBef>
              <a:buFont typeface="Arial" panose="020B0604020202020204" pitchFamily="34" charset="0"/>
              <a:buChar char="•"/>
              <a:defRPr sz="1867" b="0"/>
            </a:lvl1pPr>
            <a:lvl2pPr>
              <a:spcBef>
                <a:spcPts val="400"/>
              </a:spcBef>
              <a:defRPr sz="1600"/>
            </a:lvl2pPr>
            <a:lvl3pPr>
              <a:spcBef>
                <a:spcPts val="400"/>
              </a:spcBef>
              <a:defRPr sz="1467"/>
            </a:lvl3pPr>
            <a:lvl4pPr>
              <a:spcBef>
                <a:spcPts val="400"/>
              </a:spcBef>
              <a:defRPr sz="1467"/>
            </a:lvl4pPr>
            <a:lvl5pPr>
              <a:spcBef>
                <a:spcPts val="400"/>
              </a:spcBef>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334434" y="4368000"/>
            <a:ext cx="5617633"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6" name="Content Placeholder 5"/>
          <p:cNvSpPr>
            <a:spLocks noGrp="1"/>
          </p:cNvSpPr>
          <p:nvPr>
            <p:ph sz="quarter" idx="4"/>
          </p:nvPr>
        </p:nvSpPr>
        <p:spPr bwMode="auto">
          <a:xfrm>
            <a:off x="6238433" y="1632000"/>
            <a:ext cx="5616000" cy="2592000"/>
          </a:xfrm>
          <a:noFill/>
        </p:spPr>
        <p:txBody>
          <a:bodyPr lIns="0" tIns="0" rIns="0" bIns="0"/>
          <a:lstStyle>
            <a:lvl1pPr marL="239994" indent="-239994">
              <a:spcBef>
                <a:spcPts val="400"/>
              </a:spcBef>
              <a:buFont typeface="Arial" panose="020B0604020202020204" pitchFamily="34" charset="0"/>
              <a:buChar char="•"/>
              <a:defRPr sz="1867" b="0"/>
            </a:lvl1pPr>
            <a:lvl2pPr>
              <a:spcBef>
                <a:spcPts val="400"/>
              </a:spcBef>
              <a:defRPr sz="1600"/>
            </a:lvl2pPr>
            <a:lvl3pPr>
              <a:spcBef>
                <a:spcPts val="400"/>
              </a:spcBef>
              <a:defRPr sz="1467"/>
            </a:lvl3pPr>
            <a:lvl4pPr>
              <a:spcBef>
                <a:spcPts val="400"/>
              </a:spcBef>
              <a:defRPr sz="1467"/>
            </a:lvl4pPr>
            <a:lvl5pPr>
              <a:spcBef>
                <a:spcPts val="400"/>
              </a:spcBef>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6"/>
          <p:cNvSpPr>
            <a:spLocks noGrp="1" noChangeAspect="1"/>
          </p:cNvSpPr>
          <p:nvPr>
            <p:ph type="pic" sz="quarter" idx="14"/>
          </p:nvPr>
        </p:nvSpPr>
        <p:spPr>
          <a:xfrm>
            <a:off x="6238433" y="4368000"/>
            <a:ext cx="5616000"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0" name="Rectangle 7"/>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9"/>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439136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3 Picts 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vert="horz" lIns="0" tIns="0" rIns="0" bIns="0" rtlCol="0">
            <a:noAutofit/>
          </a:bodyPr>
          <a:lstStyle>
            <a:lvl1pPr marL="0" indent="0">
              <a:lnSpc>
                <a:spcPct val="90000"/>
              </a:lnSpc>
              <a:spcBef>
                <a:spcPts val="0"/>
              </a:spcBef>
              <a:buNone/>
              <a:defRPr lang="en-US" sz="2133" b="1"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3" y="1632000"/>
            <a:ext cx="3648000" cy="2592000"/>
          </a:xfrm>
          <a:noFill/>
        </p:spPr>
        <p:txBody>
          <a:bodyPr lIns="0" tIns="0" rIns="0" bIns="0"/>
          <a:lstStyle>
            <a:lvl1pPr marL="239994" indent="-239994">
              <a:spcBef>
                <a:spcPts val="400"/>
              </a:spcBef>
              <a:buFont typeface="Arial" panose="020B0604020202020204" pitchFamily="34" charset="0"/>
              <a:buChar char="•"/>
              <a:defRPr sz="1867" b="0"/>
            </a:lvl1pPr>
            <a:lvl2pPr>
              <a:spcBef>
                <a:spcPts val="400"/>
              </a:spcBef>
              <a:defRPr sz="1600"/>
            </a:lvl2pPr>
            <a:lvl3pPr>
              <a:spcBef>
                <a:spcPts val="400"/>
              </a:spcBef>
              <a:defRPr sz="1467"/>
            </a:lvl3pPr>
            <a:lvl4pPr>
              <a:spcBef>
                <a:spcPts val="400"/>
              </a:spcBef>
              <a:defRPr sz="1467"/>
            </a:lvl4pPr>
            <a:lvl5pPr>
              <a:spcBef>
                <a:spcPts val="400"/>
              </a:spcBef>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334433" y="4368000"/>
            <a:ext cx="3648000"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6" name="Content Placeholder 5"/>
          <p:cNvSpPr>
            <a:spLocks noGrp="1"/>
          </p:cNvSpPr>
          <p:nvPr>
            <p:ph sz="quarter" idx="4"/>
          </p:nvPr>
        </p:nvSpPr>
        <p:spPr bwMode="auto">
          <a:xfrm>
            <a:off x="4272000" y="1632000"/>
            <a:ext cx="3648000" cy="2592000"/>
          </a:xfrm>
          <a:noFill/>
        </p:spPr>
        <p:txBody>
          <a:bodyPr lIns="0" tIns="0" rIns="0" bIns="0"/>
          <a:lstStyle>
            <a:lvl1pPr marL="239994" indent="-239994">
              <a:spcBef>
                <a:spcPts val="400"/>
              </a:spcBef>
              <a:buFont typeface="Arial" panose="020B0604020202020204" pitchFamily="34" charset="0"/>
              <a:buChar char="•"/>
              <a:defRPr sz="1867" b="0"/>
            </a:lvl1pPr>
            <a:lvl2pPr>
              <a:spcBef>
                <a:spcPts val="400"/>
              </a:spcBef>
              <a:defRPr sz="1600"/>
            </a:lvl2pPr>
            <a:lvl3pPr>
              <a:spcBef>
                <a:spcPts val="400"/>
              </a:spcBef>
              <a:defRPr sz="1467"/>
            </a:lvl3pPr>
            <a:lvl4pPr>
              <a:spcBef>
                <a:spcPts val="400"/>
              </a:spcBef>
              <a:defRPr sz="1467"/>
            </a:lvl4pPr>
            <a:lvl5pPr>
              <a:spcBef>
                <a:spcPts val="400"/>
              </a:spcBef>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6"/>
          <p:cNvSpPr>
            <a:spLocks noGrp="1" noChangeAspect="1"/>
          </p:cNvSpPr>
          <p:nvPr>
            <p:ph type="pic" sz="quarter" idx="14"/>
          </p:nvPr>
        </p:nvSpPr>
        <p:spPr>
          <a:xfrm>
            <a:off x="4272000" y="4368000"/>
            <a:ext cx="3648000"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2" name="Content Placeholder 7"/>
          <p:cNvSpPr>
            <a:spLocks noGrp="1"/>
          </p:cNvSpPr>
          <p:nvPr>
            <p:ph sz="quarter" idx="15"/>
          </p:nvPr>
        </p:nvSpPr>
        <p:spPr>
          <a:xfrm>
            <a:off x="8207999" y="1632001"/>
            <a:ext cx="3648000" cy="2592916"/>
          </a:xfrm>
        </p:spPr>
        <p:txBody>
          <a:bodyPr/>
          <a:lstStyle>
            <a:lvl1pPr>
              <a:spcBef>
                <a:spcPts val="400"/>
              </a:spcBef>
              <a:defRPr sz="1867"/>
            </a:lvl1pPr>
            <a:lvl2pPr>
              <a:spcBef>
                <a:spcPts val="400"/>
              </a:spcBef>
              <a:defRPr sz="1600"/>
            </a:lvl2pPr>
            <a:lvl3pPr>
              <a:spcBef>
                <a:spcPts val="400"/>
              </a:spcBef>
              <a:defRPr sz="1467"/>
            </a:lvl3pPr>
            <a:lvl4pPr>
              <a:spcBef>
                <a:spcPts val="400"/>
              </a:spcBef>
              <a:defRPr sz="1467"/>
            </a:lvl4pPr>
            <a:lvl5pPr>
              <a:spcBef>
                <a:spcPts val="400"/>
              </a:spcBef>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8"/>
          <p:cNvSpPr>
            <a:spLocks noGrp="1" noChangeAspect="1"/>
          </p:cNvSpPr>
          <p:nvPr>
            <p:ph type="pic" sz="quarter" idx="16"/>
          </p:nvPr>
        </p:nvSpPr>
        <p:spPr>
          <a:xfrm>
            <a:off x="8208000" y="4368000"/>
            <a:ext cx="3648000" cy="1728000"/>
          </a:xfrm>
          <a:solidFill>
            <a:schemeClr val="bg1">
              <a:lumMod val="95000"/>
            </a:schemeClr>
          </a:solidFill>
        </p:spPr>
        <p:txBody>
          <a:bodyPr tIns="108000" anchor="t" anchorCtr="1"/>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600" i="1"/>
            </a:lvl1pPr>
          </a:lstStyle>
          <a:p>
            <a:r>
              <a:rPr lang="en-US"/>
              <a:t>Click icon to add picture</a:t>
            </a:r>
          </a:p>
        </p:txBody>
      </p:sp>
      <p:sp>
        <p:nvSpPr>
          <p:cNvPr id="14" name="Rectangle 9"/>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11"/>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32945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Rectangle 3"/>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 name="Slide Number Placeholder 5"/>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12501212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4 Picts 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vert="horz" lIns="0" tIns="0" rIns="0" bIns="0" rtlCol="0">
            <a:noAutofit/>
          </a:bodyPr>
          <a:lstStyle>
            <a:lvl1pPr marL="0" indent="0">
              <a:lnSpc>
                <a:spcPct val="90000"/>
              </a:lnSpc>
              <a:spcBef>
                <a:spcPts val="0"/>
              </a:spcBef>
              <a:buFont typeface="Arial" panose="020B0604020202020204" pitchFamily="34" charset="0"/>
              <a:buNone/>
              <a:defRPr lang="en-US" sz="2133" b="1"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3" y="1632000"/>
            <a:ext cx="5616000" cy="2592000"/>
          </a:xfrm>
          <a:noFill/>
        </p:spPr>
        <p:txBody>
          <a:bodyPr lIns="0" tIns="0"/>
          <a:lstStyle>
            <a:lvl1pPr marL="239994" indent="-239994">
              <a:spcBef>
                <a:spcPts val="400"/>
              </a:spcBef>
              <a:buFont typeface="Arial" panose="020B0604020202020204" pitchFamily="34" charset="0"/>
              <a:buChar char="•"/>
              <a:defRPr sz="1867" b="0"/>
            </a:lvl1pPr>
            <a:lvl2pPr>
              <a:spcBef>
                <a:spcPts val="400"/>
              </a:spcBef>
              <a:defRPr sz="1600"/>
            </a:lvl2pPr>
            <a:lvl3pPr>
              <a:spcBef>
                <a:spcPts val="400"/>
              </a:spcBef>
              <a:defRPr sz="1467"/>
            </a:lvl3pPr>
            <a:lvl4pPr>
              <a:spcBef>
                <a:spcPts val="400"/>
              </a:spcBef>
              <a:defRPr sz="1467"/>
            </a:lvl4pPr>
            <a:lvl5pPr>
              <a:spcBef>
                <a:spcPts val="400"/>
              </a:spcBef>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334433" y="4368000"/>
            <a:ext cx="2736000"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3" name="Picture Placeholder 5"/>
          <p:cNvSpPr>
            <a:spLocks noGrp="1" noChangeAspect="1"/>
          </p:cNvSpPr>
          <p:nvPr>
            <p:ph type="pic" sz="quarter" idx="14"/>
          </p:nvPr>
        </p:nvSpPr>
        <p:spPr>
          <a:xfrm>
            <a:off x="3216000" y="4368000"/>
            <a:ext cx="2736000"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6" name="Content Placeholder 6"/>
          <p:cNvSpPr>
            <a:spLocks noGrp="1"/>
          </p:cNvSpPr>
          <p:nvPr>
            <p:ph sz="quarter" idx="4"/>
          </p:nvPr>
        </p:nvSpPr>
        <p:spPr bwMode="auto">
          <a:xfrm>
            <a:off x="6238433" y="1632000"/>
            <a:ext cx="5616000" cy="2592000"/>
          </a:xfrm>
          <a:noFill/>
        </p:spPr>
        <p:txBody>
          <a:bodyPr lIns="0" tIns="0"/>
          <a:lstStyle>
            <a:lvl1pPr marL="239994" indent="-239994">
              <a:spcBef>
                <a:spcPts val="400"/>
              </a:spcBef>
              <a:buFont typeface="Arial" panose="020B0604020202020204" pitchFamily="34" charset="0"/>
              <a:buChar char="•"/>
              <a:defRPr sz="1867" b="0"/>
            </a:lvl1pPr>
            <a:lvl2pPr>
              <a:spcBef>
                <a:spcPts val="400"/>
              </a:spcBef>
              <a:defRPr sz="1600"/>
            </a:lvl2pPr>
            <a:lvl3pPr>
              <a:spcBef>
                <a:spcPts val="400"/>
              </a:spcBef>
              <a:defRPr sz="1467"/>
            </a:lvl3pPr>
            <a:lvl4pPr>
              <a:spcBef>
                <a:spcPts val="400"/>
              </a:spcBef>
              <a:defRPr sz="1467"/>
            </a:lvl4pPr>
            <a:lvl5pPr>
              <a:spcBef>
                <a:spcPts val="400"/>
              </a:spcBef>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p:cNvSpPr>
            <a:spLocks noGrp="1" noChangeAspect="1"/>
          </p:cNvSpPr>
          <p:nvPr>
            <p:ph type="pic" sz="quarter" idx="15"/>
          </p:nvPr>
        </p:nvSpPr>
        <p:spPr>
          <a:xfrm>
            <a:off x="6238433" y="4368000"/>
            <a:ext cx="2736000"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6" name="Picture Placeholder 8"/>
          <p:cNvSpPr>
            <a:spLocks noGrp="1" noChangeAspect="1"/>
          </p:cNvSpPr>
          <p:nvPr>
            <p:ph type="pic" sz="quarter" idx="16"/>
          </p:nvPr>
        </p:nvSpPr>
        <p:spPr>
          <a:xfrm>
            <a:off x="9118433" y="4368000"/>
            <a:ext cx="2736000" cy="1728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2" name="Rectangle 9"/>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11"/>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38968385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Picture, Caption">
    <p:spTree>
      <p:nvGrpSpPr>
        <p:cNvPr id="1" name=""/>
        <p:cNvGrpSpPr/>
        <p:nvPr/>
      </p:nvGrpSpPr>
      <p:grpSpPr>
        <a:xfrm>
          <a:off x="0" y="0"/>
          <a:ext cx="0" cy="0"/>
          <a:chOff x="0" y="0"/>
          <a:chExt cx="0" cy="0"/>
        </a:xfrm>
      </p:grpSpPr>
      <p:sp>
        <p:nvSpPr>
          <p:cNvPr id="2" name="Title 1"/>
          <p:cNvSpPr>
            <a:spLocks noGrp="1"/>
          </p:cNvSpPr>
          <p:nvPr>
            <p:ph type="title"/>
          </p:nvPr>
        </p:nvSpPr>
        <p:spPr>
          <a:xfrm>
            <a:off x="336000" y="4704000"/>
            <a:ext cx="11520000" cy="1392000"/>
          </a:xfrm>
        </p:spPr>
        <p:txBody>
          <a:bodyPr anchor="ctr" anchorCtr="1"/>
          <a:lstStyle>
            <a:lvl1pPr algn="ctr">
              <a:lnSpc>
                <a:spcPct val="100000"/>
              </a:lnSpc>
              <a:defRPr sz="2933" cap="none" baseline="0">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24E5EAA-9495-4B5B-914C-A73CFBFCB12F}" type="slidenum">
              <a:rPr lang="en-US" smtClean="0"/>
              <a:pPr/>
              <a:t>‹N°›</a:t>
            </a:fld>
            <a:endParaRPr lang="en-US"/>
          </a:p>
        </p:txBody>
      </p:sp>
      <p:sp>
        <p:nvSpPr>
          <p:cNvPr id="8" name="Picture Placeholder 7"/>
          <p:cNvSpPr>
            <a:spLocks noGrp="1" noChangeAspect="1"/>
          </p:cNvSpPr>
          <p:nvPr>
            <p:ph type="pic" sz="quarter" idx="13"/>
          </p:nvPr>
        </p:nvSpPr>
        <p:spPr>
          <a:xfrm>
            <a:off x="336000" y="336000"/>
            <a:ext cx="11520000" cy="4032000"/>
          </a:xfrm>
          <a:solidFill>
            <a:schemeClr val="bg1">
              <a:lumMod val="95000"/>
            </a:schemeClr>
          </a:solidFill>
        </p:spPr>
        <p:txBody>
          <a:bodyPr tIns="108000" anchor="t" anchorCtr="1"/>
          <a:lstStyle>
            <a:lvl1pPr marL="0" indent="0">
              <a:spcBef>
                <a:spcPts val="0"/>
              </a:spcBef>
              <a:buNone/>
              <a:defRPr sz="1867" i="1"/>
            </a:lvl1pPr>
          </a:lstStyle>
          <a:p>
            <a:r>
              <a:rPr lang="en-US"/>
              <a:t>Click icon to add picture</a:t>
            </a:r>
          </a:p>
        </p:txBody>
      </p:sp>
    </p:spTree>
    <p:extLst>
      <p:ext uri="{BB962C8B-B14F-4D97-AF65-F5344CB8AC3E}">
        <p14:creationId xmlns:p14="http://schemas.microsoft.com/office/powerpoint/2010/main" val="16944155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World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6" name="Picture 3" descr="NewWorldmap-JV-Pur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8" y="1268760"/>
            <a:ext cx="12145147" cy="5438197"/>
          </a:xfrm>
          <a:prstGeom prst="rect">
            <a:avLst/>
          </a:prstGeom>
        </p:spPr>
      </p:pic>
      <p:sp>
        <p:nvSpPr>
          <p:cNvPr id="8" name="Rectangle 4"/>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6"/>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32217307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x Text, Pi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0" name="Rectangle 3"/>
          <p:cNvSpPr/>
          <p:nvPr userDrawn="1"/>
        </p:nvSpPr>
        <p:spPr bwMode="gray">
          <a:xfrm>
            <a:off x="1" y="1632000"/>
            <a:ext cx="11857567" cy="2016000"/>
          </a:xfrm>
          <a:prstGeom prst="rect">
            <a:avLst/>
          </a:prstGeom>
          <a:solidFill>
            <a:srgbClr val="F6F5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err="1"/>
          </a:p>
        </p:txBody>
      </p:sp>
      <p:sp>
        <p:nvSpPr>
          <p:cNvPr id="8" name="Text Placeholder 4"/>
          <p:cNvSpPr>
            <a:spLocks noGrp="1"/>
          </p:cNvSpPr>
          <p:nvPr>
            <p:ph type="body" sz="quarter" idx="13"/>
          </p:nvPr>
        </p:nvSpPr>
        <p:spPr>
          <a:xfrm>
            <a:off x="334433" y="1776000"/>
            <a:ext cx="6048000" cy="1680000"/>
          </a:xfrm>
        </p:spPr>
        <p:txBody>
          <a:bodyPr/>
          <a:lstStyle>
            <a:lvl1pPr>
              <a:spcBef>
                <a:spcPts val="267"/>
              </a:spcBef>
              <a:defRPr/>
            </a:lvl1pPr>
            <a:lvl2pPr>
              <a:spcBef>
                <a:spcPts val="267"/>
              </a:spcBef>
              <a:defRPr/>
            </a:lvl2pPr>
            <a:lvl3pPr>
              <a:spcBef>
                <a:spcPts val="267"/>
              </a:spcBef>
              <a:defRPr/>
            </a:lvl3pPr>
            <a:lvl4pPr>
              <a:spcBef>
                <a:spcPts val="267"/>
              </a:spcBef>
              <a:defRPr/>
            </a:lvl4pPr>
            <a:lvl5pPr>
              <a:spcBef>
                <a:spcPts val="267"/>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hart Placeholder 5"/>
          <p:cNvSpPr>
            <a:spLocks noGrp="1" noChangeAspect="1"/>
          </p:cNvSpPr>
          <p:nvPr>
            <p:ph type="chart" sz="quarter" idx="15"/>
          </p:nvPr>
        </p:nvSpPr>
        <p:spPr bwMode="gray">
          <a:xfrm>
            <a:off x="7200000" y="1632000"/>
            <a:ext cx="2016000" cy="2016000"/>
          </a:xfrm>
        </p:spPr>
        <p:txBody>
          <a:bodyPr tIns="36000" anchor="t" anchorCtr="1"/>
          <a:lstStyle>
            <a:lvl1pPr marL="0" indent="0" algn="ctr">
              <a:spcBef>
                <a:spcPts val="0"/>
              </a:spcBef>
              <a:buNone/>
              <a:defRPr sz="1867"/>
            </a:lvl1pPr>
          </a:lstStyle>
          <a:p>
            <a:r>
              <a:rPr lang="en-US"/>
              <a:t>Click icon to add chart</a:t>
            </a:r>
          </a:p>
        </p:txBody>
      </p:sp>
      <p:sp>
        <p:nvSpPr>
          <p:cNvPr id="17" name="Text Placeholder 6"/>
          <p:cNvSpPr>
            <a:spLocks noGrp="1"/>
          </p:cNvSpPr>
          <p:nvPr>
            <p:ph type="body" sz="quarter" idx="17"/>
          </p:nvPr>
        </p:nvSpPr>
        <p:spPr>
          <a:xfrm>
            <a:off x="9359901" y="1776000"/>
            <a:ext cx="2160000" cy="1680000"/>
          </a:xfrm>
        </p:spPr>
        <p:txBody>
          <a:bodyPr/>
          <a:lstStyle>
            <a:lvl1pPr marL="0" indent="0">
              <a:spcBef>
                <a:spcPts val="0"/>
              </a:spcBef>
              <a:buNone/>
              <a:defRPr b="1">
                <a:solidFill>
                  <a:schemeClr val="accent1"/>
                </a:solidFill>
              </a:defRPr>
            </a:lvl1pPr>
            <a:lvl2pPr marL="239994">
              <a:spcBef>
                <a:spcPts val="0"/>
              </a:spcBef>
              <a:defRPr>
                <a:solidFill>
                  <a:schemeClr val="accent1"/>
                </a:solidFill>
              </a:defRPr>
            </a:lvl2pPr>
          </a:lstStyle>
          <a:p>
            <a:pPr lvl="0"/>
            <a:r>
              <a:rPr lang="en-US"/>
              <a:t>Click to edit Master text styles</a:t>
            </a:r>
          </a:p>
          <a:p>
            <a:pPr lvl="1"/>
            <a:r>
              <a:rPr lang="en-US"/>
              <a:t>Second level</a:t>
            </a:r>
          </a:p>
        </p:txBody>
      </p:sp>
      <p:sp>
        <p:nvSpPr>
          <p:cNvPr id="11" name="Text Placeholder 7"/>
          <p:cNvSpPr>
            <a:spLocks noGrp="1"/>
          </p:cNvSpPr>
          <p:nvPr>
            <p:ph type="body" sz="quarter" idx="14"/>
          </p:nvPr>
        </p:nvSpPr>
        <p:spPr>
          <a:xfrm>
            <a:off x="334433" y="3792000"/>
            <a:ext cx="6048000" cy="1680000"/>
          </a:xfrm>
        </p:spPr>
        <p:txBody>
          <a:bodyPr/>
          <a:lstStyle>
            <a:lvl1pPr>
              <a:spcBef>
                <a:spcPts val="267"/>
              </a:spcBef>
              <a:defRPr/>
            </a:lvl1pPr>
            <a:lvl2pPr>
              <a:spcBef>
                <a:spcPts val="267"/>
              </a:spcBef>
              <a:defRPr/>
            </a:lvl2pPr>
            <a:lvl3pPr>
              <a:spcBef>
                <a:spcPts val="267"/>
              </a:spcBef>
              <a:defRPr/>
            </a:lvl3pPr>
            <a:lvl4pPr>
              <a:spcBef>
                <a:spcPts val="267"/>
              </a:spcBef>
              <a:defRPr/>
            </a:lvl4pPr>
            <a:lvl5pPr>
              <a:spcBef>
                <a:spcPts val="267"/>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8"/>
          <p:cNvSpPr>
            <a:spLocks noGrp="1"/>
          </p:cNvSpPr>
          <p:nvPr>
            <p:ph type="body" sz="quarter" idx="18"/>
          </p:nvPr>
        </p:nvSpPr>
        <p:spPr>
          <a:xfrm>
            <a:off x="7056000" y="3792000"/>
            <a:ext cx="2160000" cy="1680000"/>
          </a:xfrm>
        </p:spPr>
        <p:txBody>
          <a:bodyPr/>
          <a:lstStyle>
            <a:lvl1pPr marL="0" indent="0">
              <a:spcBef>
                <a:spcPts val="0"/>
              </a:spcBef>
              <a:buNone/>
              <a:defRPr b="1">
                <a:solidFill>
                  <a:schemeClr val="accent1"/>
                </a:solidFill>
              </a:defRPr>
            </a:lvl1pPr>
            <a:lvl2pPr marL="239994">
              <a:spcBef>
                <a:spcPts val="0"/>
              </a:spcBef>
              <a:defRPr sz="1867">
                <a:solidFill>
                  <a:schemeClr val="accent1"/>
                </a:solidFill>
              </a:defRPr>
            </a:lvl2pPr>
          </a:lstStyle>
          <a:p>
            <a:pPr lvl="0"/>
            <a:r>
              <a:rPr lang="en-US"/>
              <a:t>Click to edit Master text styles</a:t>
            </a:r>
          </a:p>
          <a:p>
            <a:pPr lvl="1"/>
            <a:r>
              <a:rPr lang="en-US"/>
              <a:t>Second level</a:t>
            </a:r>
          </a:p>
        </p:txBody>
      </p:sp>
      <p:sp>
        <p:nvSpPr>
          <p:cNvPr id="15" name="Chart Placeholder 9"/>
          <p:cNvSpPr>
            <a:spLocks noGrp="1" noChangeAspect="1"/>
          </p:cNvSpPr>
          <p:nvPr>
            <p:ph type="chart" sz="quarter" idx="16"/>
          </p:nvPr>
        </p:nvSpPr>
        <p:spPr bwMode="gray">
          <a:xfrm>
            <a:off x="9359901" y="3648000"/>
            <a:ext cx="2016000" cy="2016000"/>
          </a:xfrm>
        </p:spPr>
        <p:txBody>
          <a:bodyPr tIns="36000" anchor="t" anchorCtr="1"/>
          <a:lstStyle>
            <a:lvl1pPr marL="0" indent="0" algn="ctr">
              <a:spcBef>
                <a:spcPts val="0"/>
              </a:spcBef>
              <a:buNone/>
              <a:defRPr sz="1867"/>
            </a:lvl1pPr>
          </a:lstStyle>
          <a:p>
            <a:r>
              <a:rPr lang="en-US"/>
              <a:t>Click icon to add chart</a:t>
            </a:r>
          </a:p>
        </p:txBody>
      </p:sp>
      <p:sp>
        <p:nvSpPr>
          <p:cNvPr id="14" name="Rectangle 10"/>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12"/>
          <p:cNvSpPr>
            <a:spLocks noGrp="1"/>
          </p:cNvSpPr>
          <p:nvPr>
            <p:ph type="sldNum" sz="quarter" idx="12"/>
          </p:nvPr>
        </p:nvSpPr>
        <p:spPr>
          <a:xfrm>
            <a:off x="5280000" y="6480000"/>
            <a:ext cx="480000" cy="192000"/>
          </a:xfrm>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852791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8" name="Text Placeholder 3"/>
          <p:cNvSpPr>
            <a:spLocks noGrp="1"/>
          </p:cNvSpPr>
          <p:nvPr>
            <p:ph type="body" sz="quarter" idx="13"/>
          </p:nvPr>
        </p:nvSpPr>
        <p:spPr>
          <a:xfrm>
            <a:off x="6239933" y="1634067"/>
            <a:ext cx="5617633" cy="4464051"/>
          </a:xfrm>
        </p:spPr>
        <p:txBody>
          <a:bodyPr/>
          <a:lstStyle>
            <a:lvl1pPr>
              <a:spcBef>
                <a:spcPts val="267"/>
              </a:spcBef>
              <a:defRPr/>
            </a:lvl1pPr>
            <a:lvl2pPr>
              <a:spcBef>
                <a:spcPts val="267"/>
              </a:spcBef>
              <a:defRPr/>
            </a:lvl2pPr>
            <a:lvl3pPr>
              <a:spcBef>
                <a:spcPts val="267"/>
              </a:spcBef>
              <a:defRPr/>
            </a:lvl3pPr>
            <a:lvl4pPr>
              <a:spcBef>
                <a:spcPts val="267"/>
              </a:spcBef>
              <a:defRPr/>
            </a:lvl4pPr>
            <a:lvl5pPr>
              <a:spcBef>
                <a:spcPts val="267"/>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hart Placeholder 4"/>
          <p:cNvSpPr>
            <a:spLocks noGrp="1"/>
          </p:cNvSpPr>
          <p:nvPr>
            <p:ph type="chart" sz="quarter" idx="15"/>
          </p:nvPr>
        </p:nvSpPr>
        <p:spPr bwMode="gray">
          <a:xfrm>
            <a:off x="334433" y="1634067"/>
            <a:ext cx="5617633" cy="4464051"/>
          </a:xfrm>
        </p:spPr>
        <p:txBody>
          <a:bodyPr tIns="36000" anchor="t" anchorCtr="1"/>
          <a:lstStyle>
            <a:lvl1pPr marL="0" indent="0" algn="ctr">
              <a:spcBef>
                <a:spcPts val="0"/>
              </a:spcBef>
              <a:buNone/>
              <a:defRPr sz="1867"/>
            </a:lvl1pPr>
          </a:lstStyle>
          <a:p>
            <a:r>
              <a:rPr lang="en-US"/>
              <a:t>Click icon to add chart</a:t>
            </a:r>
          </a:p>
        </p:txBody>
      </p:sp>
      <p:sp>
        <p:nvSpPr>
          <p:cNvPr id="14" name="Rectangle 5"/>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7"/>
          <p:cNvSpPr>
            <a:spLocks noGrp="1"/>
          </p:cNvSpPr>
          <p:nvPr>
            <p:ph type="sldNum" sz="quarter" idx="12"/>
          </p:nvPr>
        </p:nvSpPr>
        <p:spPr>
          <a:xfrm>
            <a:off x="5280000" y="6480000"/>
            <a:ext cx="480000" cy="192000"/>
          </a:xfrm>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32068990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able Placeholder 3"/>
          <p:cNvSpPr>
            <a:spLocks noGrp="1"/>
          </p:cNvSpPr>
          <p:nvPr>
            <p:ph type="tbl" sz="quarter" idx="13"/>
          </p:nvPr>
        </p:nvSpPr>
        <p:spPr>
          <a:xfrm>
            <a:off x="334433" y="1634067"/>
            <a:ext cx="11520000" cy="4464051"/>
          </a:xfrm>
        </p:spPr>
        <p:txBody>
          <a:bodyPr tIns="108000" anchor="t" anchorCtr="1"/>
          <a:lstStyle>
            <a:lvl1pPr marL="0" indent="0">
              <a:spcBef>
                <a:spcPts val="0"/>
              </a:spcBef>
              <a:buNone/>
              <a:defRPr sz="1867"/>
            </a:lvl1pPr>
          </a:lstStyle>
          <a:p>
            <a:r>
              <a:rPr lang="en-US"/>
              <a:t>Click icon to add table</a:t>
            </a:r>
          </a:p>
        </p:txBody>
      </p:sp>
      <p:sp>
        <p:nvSpPr>
          <p:cNvPr id="8" name="Rectangle 4"/>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6"/>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37847093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creen W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able Placeholder 3"/>
          <p:cNvSpPr>
            <a:spLocks noGrp="1"/>
          </p:cNvSpPr>
          <p:nvPr>
            <p:ph type="tbl" sz="quarter" idx="14"/>
          </p:nvPr>
        </p:nvSpPr>
        <p:spPr bwMode="gray">
          <a:xfrm>
            <a:off x="0" y="1632000"/>
            <a:ext cx="12192000" cy="4464000"/>
          </a:xfrm>
        </p:spPr>
        <p:txBody>
          <a:bodyPr tIns="108000" anchor="t" anchorCtr="1"/>
          <a:lstStyle>
            <a:lvl1pPr marL="0" indent="0">
              <a:buNone/>
              <a:defRPr sz="1867"/>
            </a:lvl1pPr>
          </a:lstStyle>
          <a:p>
            <a:r>
              <a:rPr lang="en-US"/>
              <a:t>Click icon to add table</a:t>
            </a:r>
          </a:p>
        </p:txBody>
      </p:sp>
      <p:sp>
        <p:nvSpPr>
          <p:cNvPr id="8" name="Rectangle 4"/>
          <p:cNvSpPr/>
          <p:nvPr userDrawn="1"/>
        </p:nvSpPr>
        <p:spPr>
          <a:xfrm>
            <a:off x="336000" y="1128000"/>
            <a:ext cx="1185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Slide Number Placeholder 6"/>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1944237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000" y="240000"/>
            <a:ext cx="11520000" cy="480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6" name="Slide Number Placeholder 5"/>
          <p:cNvSpPr>
            <a:spLocks noGrp="1"/>
          </p:cNvSpPr>
          <p:nvPr>
            <p:ph type="sldNum" sz="quarter" idx="12"/>
          </p:nvPr>
        </p:nvSpPr>
        <p:spPr/>
        <p:txBody>
          <a:bodyPr/>
          <a:lstStyle/>
          <a:p>
            <a:fld id="{524E5EAA-9495-4B5B-914C-A73CFBFCB12F}" type="slidenum">
              <a:rPr lang="en-US" smtClean="0"/>
              <a:t>‹N°›</a:t>
            </a:fld>
            <a:endParaRPr lang="en-US"/>
          </a:p>
        </p:txBody>
      </p:sp>
    </p:spTree>
    <p:extLst>
      <p:ext uri="{BB962C8B-B14F-4D97-AF65-F5344CB8AC3E}">
        <p14:creationId xmlns:p14="http://schemas.microsoft.com/office/powerpoint/2010/main" val="28413045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248000"/>
            <a:ext cx="10944000" cy="1920000"/>
          </a:xfrm>
        </p:spPr>
        <p:txBody>
          <a:bodyPr anchor="b" anchorCtr="0"/>
          <a:lstStyle>
            <a:lvl1pPr>
              <a:defRPr sz="4267">
                <a:solidFill>
                  <a:schemeClr val="accent1"/>
                </a:solidFill>
              </a:defRPr>
            </a:lvl1pPr>
          </a:lstStyle>
          <a:p>
            <a:r>
              <a:rPr lang="en-US"/>
              <a:t>Click to edit Master title style</a:t>
            </a:r>
          </a:p>
        </p:txBody>
      </p:sp>
      <p:sp>
        <p:nvSpPr>
          <p:cNvPr id="3" name="Subtitle 2"/>
          <p:cNvSpPr>
            <a:spLocks noGrp="1"/>
          </p:cNvSpPr>
          <p:nvPr>
            <p:ph type="subTitle" idx="1"/>
          </p:nvPr>
        </p:nvSpPr>
        <p:spPr bwMode="gray">
          <a:xfrm>
            <a:off x="0" y="3528000"/>
            <a:ext cx="6720000" cy="768000"/>
          </a:xfrm>
          <a:gradFill flip="none" rotWithShape="1">
            <a:gsLst>
              <a:gs pos="0">
                <a:schemeClr val="accent1"/>
              </a:gs>
              <a:gs pos="100000">
                <a:srgbClr val="00A1DE"/>
              </a:gs>
            </a:gsLst>
            <a:lin ang="0" scaled="1"/>
            <a:tileRect/>
          </a:gra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Text Placeholder 3"/>
          <p:cNvSpPr>
            <a:spLocks noGrp="1"/>
          </p:cNvSpPr>
          <p:nvPr>
            <p:ph type="body" sz="quarter" idx="10"/>
          </p:nvPr>
        </p:nvSpPr>
        <p:spPr>
          <a:xfrm>
            <a:off x="575999" y="4415999"/>
            <a:ext cx="6144000" cy="168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p:nvPr userDrawn="1"/>
        </p:nvSpPr>
        <p:spPr bwMode="gray">
          <a:xfrm>
            <a:off x="576000" y="3217931"/>
            <a:ext cx="1161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661" descr="Résultat de recherche d'images pour &quot;airfrance logo&quot;"/>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22824" t="39619" r="21290" b="35619"/>
          <a:stretch/>
        </p:blipFill>
        <p:spPr bwMode="auto">
          <a:xfrm>
            <a:off x="9119175" y="193343"/>
            <a:ext cx="2913164" cy="38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65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End Slide White, Ribbon">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248000"/>
            <a:ext cx="10944000" cy="1920000"/>
          </a:xfrm>
        </p:spPr>
        <p:txBody>
          <a:bodyPr anchor="b" anchorCtr="0"/>
          <a:lstStyle>
            <a:lvl1pPr>
              <a:defRPr sz="4267">
                <a:solidFill>
                  <a:schemeClr val="accent1"/>
                </a:solidFill>
              </a:defRPr>
            </a:lvl1pPr>
          </a:lstStyle>
          <a:p>
            <a:r>
              <a:rPr lang="en-US"/>
              <a:t>Click to edit Master title style</a:t>
            </a:r>
          </a:p>
        </p:txBody>
      </p:sp>
      <p:sp>
        <p:nvSpPr>
          <p:cNvPr id="3" name="Subtitle 2"/>
          <p:cNvSpPr>
            <a:spLocks noGrp="1"/>
          </p:cNvSpPr>
          <p:nvPr>
            <p:ph type="subTitle" idx="1"/>
          </p:nvPr>
        </p:nvSpPr>
        <p:spPr bwMode="gray">
          <a:xfrm>
            <a:off x="0" y="3528000"/>
            <a:ext cx="6720000" cy="768000"/>
          </a:xfrm>
          <a:gradFill flip="none" rotWithShape="1">
            <a:gsLst>
              <a:gs pos="0">
                <a:schemeClr val="accent1"/>
              </a:gs>
              <a:gs pos="100000">
                <a:srgbClr val="00A1DE"/>
              </a:gs>
            </a:gsLst>
            <a:lin ang="0" scaled="1"/>
            <a:tileRect/>
          </a:gra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Text Placeholder 3"/>
          <p:cNvSpPr>
            <a:spLocks noGrp="1"/>
          </p:cNvSpPr>
          <p:nvPr>
            <p:ph type="body" sz="quarter" idx="10"/>
          </p:nvPr>
        </p:nvSpPr>
        <p:spPr>
          <a:xfrm>
            <a:off x="576000" y="4416000"/>
            <a:ext cx="6144000" cy="168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p:nvPr userDrawn="1"/>
        </p:nvSpPr>
        <p:spPr bwMode="gray">
          <a:xfrm>
            <a:off x="576000" y="3217931"/>
            <a:ext cx="1161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64379" y="6296358"/>
            <a:ext cx="7248000" cy="337012"/>
          </a:xfrm>
          <a:prstGeom prst="rect">
            <a:avLst/>
          </a:prstGeom>
        </p:spPr>
      </p:pic>
      <p:pic>
        <p:nvPicPr>
          <p:cNvPr id="10" name="Picture 661" descr="Résultat de recherche d'images pour &quot;airfrance logo&quot;"/>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22824" t="39619" r="21290" b="35619"/>
          <a:stretch/>
        </p:blipFill>
        <p:spPr bwMode="auto">
          <a:xfrm>
            <a:off x="9177234" y="164314"/>
            <a:ext cx="2913164" cy="38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894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447240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gradFill>
          <a:gsLst>
            <a:gs pos="0">
              <a:schemeClr val="accent1"/>
            </a:gs>
            <a:gs pos="100000">
              <a:srgbClr val="00A1DE"/>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248000"/>
            <a:ext cx="10944000" cy="1920000"/>
          </a:xfrm>
        </p:spPr>
        <p:txBody>
          <a:bodyPr anchor="b" anchorCtr="0"/>
          <a:lstStyle>
            <a:lvl1pPr>
              <a:defRPr sz="4267">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0" y="3528000"/>
            <a:ext cx="6720000" cy="768000"/>
          </a:xfrm>
          <a:solidFill>
            <a:schemeClr val="tx2"/>
          </a:solidFill>
        </p:spPr>
        <p:txBody>
          <a:bodyPr lIns="432000" bIns="0" anchor="ctr" anchorCtr="0">
            <a:noAutofit/>
          </a:bodyPr>
          <a:lstStyle>
            <a:lvl1pPr marL="0" indent="0" algn="l">
              <a:spcBef>
                <a:spcPts val="0"/>
              </a:spcBef>
              <a:buNone/>
              <a:defRPr sz="2133"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Text Placeholder 3"/>
          <p:cNvSpPr>
            <a:spLocks noGrp="1"/>
          </p:cNvSpPr>
          <p:nvPr>
            <p:ph type="body" sz="quarter" idx="10"/>
          </p:nvPr>
        </p:nvSpPr>
        <p:spPr>
          <a:xfrm>
            <a:off x="576000" y="4416000"/>
            <a:ext cx="6144000" cy="16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invGray">
          <a:xfrm>
            <a:off x="8064001" y="240000"/>
            <a:ext cx="3527281" cy="638400"/>
          </a:xfrm>
          <a:prstGeom prst="rect">
            <a:avLst/>
          </a:prstGeom>
        </p:spPr>
      </p:pic>
      <p:sp>
        <p:nvSpPr>
          <p:cNvPr id="8" name="Rectangle 5"/>
          <p:cNvSpPr/>
          <p:nvPr/>
        </p:nvSpPr>
        <p:spPr bwMode="gray">
          <a:xfrm>
            <a:off x="576000" y="3217931"/>
            <a:ext cx="11616000" cy="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502236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5" name="Rectangle 4"/>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2" name="Title 1"/>
          <p:cNvSpPr>
            <a:spLocks noGrp="1"/>
          </p:cNvSpPr>
          <p:nvPr>
            <p:ph type="title"/>
          </p:nvPr>
        </p:nvSpPr>
        <p:spPr>
          <a:xfrm>
            <a:off x="576000" y="1248000"/>
            <a:ext cx="10943168" cy="1920000"/>
          </a:xfrm>
        </p:spPr>
        <p:txBody>
          <a:bodyPr tIns="0" anchor="b" anchorCtr="0"/>
          <a:lstStyle>
            <a:lvl1pPr algn="l">
              <a:defRPr sz="5600" b="0" cap="none" baseline="0">
                <a:solidFill>
                  <a:schemeClr val="bg1"/>
                </a:solidFill>
                <a:effectLst/>
              </a:defRPr>
            </a:lvl1pPr>
          </a:lstStyle>
          <a:p>
            <a:r>
              <a:rPr lang="en-US"/>
              <a:t>Click to edit Master title style</a:t>
            </a:r>
          </a:p>
        </p:txBody>
      </p:sp>
      <p:sp>
        <p:nvSpPr>
          <p:cNvPr id="3" name="Text Placeholder 2"/>
          <p:cNvSpPr>
            <a:spLocks noGrp="1"/>
          </p:cNvSpPr>
          <p:nvPr>
            <p:ph type="body" idx="1"/>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None/>
              <a:defRPr lang="en-US" sz="2133" b="1" baseline="0" dirty="0" smtClean="0">
                <a:solidFill>
                  <a:schemeClr val="bg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rgbClr val="D2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pic>
        <p:nvPicPr>
          <p:cNvPr id="16"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invGray">
          <a:xfrm>
            <a:off x="8064001" y="240000"/>
            <a:ext cx="3527273" cy="638400"/>
          </a:xfrm>
          <a:prstGeom prst="rect">
            <a:avLst/>
          </a:prstGeom>
        </p:spPr>
      </p:pic>
      <p:sp>
        <p:nvSpPr>
          <p:cNvPr id="9" name="Rectangle 5"/>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a:solidFill>
                  <a:schemeClr val="accent1"/>
                </a:solidFill>
              </a:rPr>
              <a:t>Air France and KLM proudly partner with</a:t>
            </a:r>
          </a:p>
        </p:txBody>
      </p:sp>
      <p:pic>
        <p:nvPicPr>
          <p:cNvPr id="10" name="Afbeelding 9">
            <a:extLst>
              <a:ext uri="{FF2B5EF4-FFF2-40B4-BE49-F238E27FC236}">
                <a16:creationId xmlns:a16="http://schemas.microsoft.com/office/drawing/2014/main" id="{658B2B9F-513D-7343-8829-0083855A49D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3365" y="6117299"/>
            <a:ext cx="10583843" cy="633899"/>
          </a:xfrm>
          <a:prstGeom prst="rect">
            <a:avLst/>
          </a:prstGeom>
        </p:spPr>
      </p:pic>
    </p:spTree>
    <p:extLst>
      <p:ext uri="{BB962C8B-B14F-4D97-AF65-F5344CB8AC3E}">
        <p14:creationId xmlns:p14="http://schemas.microsoft.com/office/powerpoint/2010/main" val="1306661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without Alitalia">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5" name="Rectangle 4"/>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2" name="Title 1"/>
          <p:cNvSpPr>
            <a:spLocks noGrp="1"/>
          </p:cNvSpPr>
          <p:nvPr>
            <p:ph type="title"/>
          </p:nvPr>
        </p:nvSpPr>
        <p:spPr>
          <a:xfrm>
            <a:off x="576000" y="1248000"/>
            <a:ext cx="10943168" cy="1920000"/>
          </a:xfrm>
        </p:spPr>
        <p:txBody>
          <a:bodyPr tIns="0" anchor="b" anchorCtr="0"/>
          <a:lstStyle>
            <a:lvl1pPr algn="l">
              <a:defRPr sz="5600" b="0" cap="none" baseline="0">
                <a:solidFill>
                  <a:schemeClr val="bg1"/>
                </a:solidFill>
                <a:effectLst/>
              </a:defRPr>
            </a:lvl1pPr>
          </a:lstStyle>
          <a:p>
            <a:r>
              <a:rPr lang="en-US"/>
              <a:t>Click to edit Master title style</a:t>
            </a:r>
          </a:p>
        </p:txBody>
      </p:sp>
      <p:sp>
        <p:nvSpPr>
          <p:cNvPr id="3" name="Text Placeholder 2"/>
          <p:cNvSpPr>
            <a:spLocks noGrp="1"/>
          </p:cNvSpPr>
          <p:nvPr>
            <p:ph type="body" idx="1"/>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None/>
              <a:defRPr lang="en-US" sz="2133" b="1" baseline="0" dirty="0" smtClean="0">
                <a:solidFill>
                  <a:schemeClr val="bg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rgbClr val="D2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pic>
        <p:nvPicPr>
          <p:cNvPr id="13"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invGray">
          <a:xfrm>
            <a:off x="8064001" y="240000"/>
            <a:ext cx="3527273" cy="638400"/>
          </a:xfrm>
          <a:prstGeom prst="rect">
            <a:avLst/>
          </a:prstGeom>
        </p:spPr>
      </p:pic>
      <p:pic>
        <p:nvPicPr>
          <p:cNvPr id="11" name="Picture 10">
            <a:extLst>
              <a:ext uri="{FF2B5EF4-FFF2-40B4-BE49-F238E27FC236}">
                <a16:creationId xmlns:a16="http://schemas.microsoft.com/office/drawing/2014/main" id="{AD85DE30-AB42-4A29-A590-8305C5F27BA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3365" y="6109317"/>
            <a:ext cx="10583843" cy="638400"/>
          </a:xfrm>
          <a:prstGeom prst="rect">
            <a:avLst/>
          </a:prstGeom>
        </p:spPr>
      </p:pic>
      <p:sp>
        <p:nvSpPr>
          <p:cNvPr id="9" name="Rectangle 5"/>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a:solidFill>
                  <a:schemeClr val="accent1"/>
                </a:solidFill>
              </a:rPr>
              <a:t>Air France and KLM proudly partner with</a:t>
            </a:r>
          </a:p>
        </p:txBody>
      </p:sp>
      <p:sp>
        <p:nvSpPr>
          <p:cNvPr id="10" name="TextBox 9">
            <a:extLst>
              <a:ext uri="{FF2B5EF4-FFF2-40B4-BE49-F238E27FC236}">
                <a16:creationId xmlns:a16="http://schemas.microsoft.com/office/drawing/2014/main" id="{505FBB6D-2DEF-4AE4-9942-760E113F293E}"/>
              </a:ext>
            </a:extLst>
          </p:cNvPr>
          <p:cNvSpPr txBox="1"/>
          <p:nvPr userDrawn="1"/>
        </p:nvSpPr>
        <p:spPr>
          <a:xfrm>
            <a:off x="576000" y="6193786"/>
            <a:ext cx="10944000" cy="486852"/>
          </a:xfrm>
          <a:prstGeom prst="rect">
            <a:avLst/>
          </a:prstGeom>
          <a:solidFill>
            <a:srgbClr val="FFFF00">
              <a:alpha val="80000"/>
            </a:srgbClr>
          </a:solidFill>
        </p:spPr>
        <p:txBody>
          <a:bodyPr wrap="square" lIns="96000" tIns="48000" rIns="96000" bIns="48000" rtlCol="0" anchor="ctr" anchorCtr="0">
            <a:spAutoFit/>
          </a:bodyPr>
          <a:lstStyle/>
          <a:p>
            <a:pPr algn="ctr">
              <a:lnSpc>
                <a:spcPct val="95000"/>
              </a:lnSpc>
            </a:pPr>
            <a:r>
              <a:rPr lang="en-US" sz="2667" b="1">
                <a:solidFill>
                  <a:schemeClr val="tx1"/>
                </a:solidFill>
              </a:rPr>
              <a:t>Change this ‘Title Slide without Alitalia’ Layout to ‘Title Slide’ Layout</a:t>
            </a:r>
          </a:p>
        </p:txBody>
      </p:sp>
    </p:spTree>
    <p:extLst>
      <p:ext uri="{BB962C8B-B14F-4D97-AF65-F5344CB8AC3E}">
        <p14:creationId xmlns:p14="http://schemas.microsoft.com/office/powerpoint/2010/main" val="1802938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France + Vietnam">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5" name="Rectangle 4"/>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2" name="Title 1"/>
          <p:cNvSpPr>
            <a:spLocks noGrp="1"/>
          </p:cNvSpPr>
          <p:nvPr>
            <p:ph type="title"/>
          </p:nvPr>
        </p:nvSpPr>
        <p:spPr>
          <a:xfrm>
            <a:off x="576000" y="1248000"/>
            <a:ext cx="10943168" cy="1920000"/>
          </a:xfrm>
        </p:spPr>
        <p:txBody>
          <a:bodyPr tIns="0" anchor="b" anchorCtr="0"/>
          <a:lstStyle>
            <a:lvl1pPr algn="l">
              <a:defRPr sz="5600" b="0" cap="none" baseline="0">
                <a:solidFill>
                  <a:schemeClr val="bg1"/>
                </a:solidFill>
                <a:effectLst/>
              </a:defRPr>
            </a:lvl1pPr>
          </a:lstStyle>
          <a:p>
            <a:r>
              <a:rPr lang="en-US"/>
              <a:t>Click to edit Master title style</a:t>
            </a:r>
          </a:p>
        </p:txBody>
      </p:sp>
      <p:sp>
        <p:nvSpPr>
          <p:cNvPr id="3" name="Text Placeholder 2"/>
          <p:cNvSpPr>
            <a:spLocks noGrp="1"/>
          </p:cNvSpPr>
          <p:nvPr>
            <p:ph type="body" idx="1"/>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None/>
              <a:defRPr lang="en-US" sz="2133" b="1" baseline="0" dirty="0" smtClean="0">
                <a:solidFill>
                  <a:schemeClr val="bg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rgbClr val="D2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pic>
        <p:nvPicPr>
          <p:cNvPr id="13"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invGray">
          <a:xfrm>
            <a:off x="8064001" y="240000"/>
            <a:ext cx="3527273" cy="638400"/>
          </a:xfrm>
          <a:prstGeom prst="rect">
            <a:avLst/>
          </a:prstGeom>
        </p:spPr>
      </p:pic>
      <p:sp>
        <p:nvSpPr>
          <p:cNvPr id="9" name="Rectangle 5"/>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a:solidFill>
                  <a:schemeClr val="accent1"/>
                </a:solidFill>
              </a:rPr>
              <a:t>Air France and KLM proudly partner with</a:t>
            </a:r>
          </a:p>
        </p:txBody>
      </p:sp>
      <p:pic>
        <p:nvPicPr>
          <p:cNvPr id="10" name="Afbeelding 9">
            <a:extLst>
              <a:ext uri="{FF2B5EF4-FFF2-40B4-BE49-F238E27FC236}">
                <a16:creationId xmlns:a16="http://schemas.microsoft.com/office/drawing/2014/main" id="{DA2E5873-C320-CD45-90C5-8D80F45BD2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19640" y="6165304"/>
            <a:ext cx="11573381" cy="547389"/>
          </a:xfrm>
          <a:prstGeom prst="rect">
            <a:avLst/>
          </a:prstGeom>
        </p:spPr>
      </p:pic>
    </p:spTree>
    <p:extLst>
      <p:ext uri="{BB962C8B-B14F-4D97-AF65-F5344CB8AC3E}">
        <p14:creationId xmlns:p14="http://schemas.microsoft.com/office/powerpoint/2010/main" val="324176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u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6709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1" name="Picture 3" descr="NewWorldmap-JV-Pur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 y="1268760"/>
            <a:ext cx="12145147" cy="5438197"/>
          </a:xfrm>
          <a:prstGeom prst="rect">
            <a:avLst/>
          </a:prstGeom>
        </p:spPr>
      </p:pic>
      <p:sp>
        <p:nvSpPr>
          <p:cNvPr id="7" name="Date Placeholder 4"/>
          <p:cNvSpPr>
            <a:spLocks noGrp="1"/>
          </p:cNvSpPr>
          <p:nvPr>
            <p:ph type="dt" sz="half" idx="10"/>
          </p:nvPr>
        </p:nvSpPr>
        <p:spPr/>
        <p:txBody>
          <a:bodyPr/>
          <a:lstStyle/>
          <a:p>
            <a:r>
              <a:rPr lang="en-US"/>
              <a:t>| Q1 2020</a:t>
            </a:r>
          </a:p>
        </p:txBody>
      </p:sp>
      <p:sp>
        <p:nvSpPr>
          <p:cNvPr id="9"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10776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000" y="4416000"/>
            <a:ext cx="11520000" cy="720000"/>
          </a:xfrm>
        </p:spPr>
        <p:txBody>
          <a:bodyPr tIns="0" anchor="b" anchorCtr="0"/>
          <a:lstStyle>
            <a:lvl1pPr algn="l">
              <a:defRPr sz="4267" b="0" cap="all" baseline="0">
                <a:ln w="9525">
                  <a:noFill/>
                </a:ln>
                <a:solidFill>
                  <a:schemeClr val="tx1"/>
                </a:solidFill>
                <a:effectLst/>
              </a:defRPr>
            </a:lvl1pPr>
          </a:lstStyle>
          <a:p>
            <a:r>
              <a:rPr lang="en-US"/>
              <a:t>Click to edit Master Title style</a:t>
            </a:r>
          </a:p>
        </p:txBody>
      </p:sp>
      <p:sp>
        <p:nvSpPr>
          <p:cNvPr id="3" name="Text Placeholder 2"/>
          <p:cNvSpPr>
            <a:spLocks noGrp="1"/>
          </p:cNvSpPr>
          <p:nvPr>
            <p:ph type="body" idx="1" hasCustomPrompt="1"/>
          </p:nvPr>
        </p:nvSpPr>
        <p:spPr>
          <a:xfrm>
            <a:off x="335999" y="5136000"/>
            <a:ext cx="11521567" cy="768000"/>
          </a:xfrm>
        </p:spPr>
        <p:txBody>
          <a:bodyPr anchor="t" anchorCtr="0"/>
          <a:lstStyle>
            <a:lvl1pPr marL="0" indent="0">
              <a:lnSpc>
                <a:spcPct val="100000"/>
              </a:lnSpc>
              <a:spcBef>
                <a:spcPts val="0"/>
              </a:spcBef>
              <a:buNone/>
              <a:defRPr sz="2667" b="0" cap="all" baseline="0">
                <a:solidFill>
                  <a:schemeClr val="tx1"/>
                </a:solidFill>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8" name="Picture Placeholder 3"/>
          <p:cNvSpPr>
            <a:spLocks noGrp="1" noChangeAspect="1"/>
          </p:cNvSpPr>
          <p:nvPr>
            <p:ph type="pic" sz="quarter" idx="13"/>
          </p:nvPr>
        </p:nvSpPr>
        <p:spPr>
          <a:xfrm>
            <a:off x="0" y="0"/>
            <a:ext cx="12192000" cy="4320000"/>
          </a:xfrm>
          <a:solidFill>
            <a:schemeClr val="bg1">
              <a:lumMod val="95000"/>
            </a:schemeClr>
          </a:solidFill>
        </p:spPr>
        <p:txBody>
          <a:bodyPr tIns="108000" anchor="t" anchorCtr="1"/>
          <a:lstStyle>
            <a:lvl1pPr marL="0" indent="0">
              <a:spcBef>
                <a:spcPts val="0"/>
              </a:spcBef>
              <a:buNone/>
              <a:defRPr sz="1867" i="1"/>
            </a:lvl1pPr>
          </a:lstStyle>
          <a:p>
            <a:r>
              <a:rPr lang="en-US"/>
              <a:t>Click icon to add picture</a:t>
            </a:r>
          </a:p>
        </p:txBody>
      </p:sp>
      <p:pic>
        <p:nvPicPr>
          <p:cNvPr id="9"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Tree>
    <p:extLst>
      <p:ext uri="{BB962C8B-B14F-4D97-AF65-F5344CB8AC3E}">
        <p14:creationId xmlns:p14="http://schemas.microsoft.com/office/powerpoint/2010/main" val="65966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4"/>
          </p:nvPr>
        </p:nvSpPr>
        <p:spPr>
          <a:xfrm>
            <a:off x="6238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423292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Pict">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6239934" y="1440000"/>
            <a:ext cx="5617633" cy="4464051"/>
          </a:xfrm>
          <a:solidFill>
            <a:schemeClr val="bg1">
              <a:lumMod val="95000"/>
            </a:schemeClr>
          </a:solidFill>
        </p:spPr>
        <p:txBody>
          <a:bodyPr tIns="108000" anchor="t" anchorCtr="1"/>
          <a:lstStyle>
            <a:lvl1pPr marL="0" indent="0">
              <a:spcBef>
                <a:spcPts val="0"/>
              </a:spcBef>
              <a:buFontTx/>
              <a:buNone/>
              <a:defRPr sz="1867" i="1"/>
            </a:lvl1pPr>
          </a:lstStyle>
          <a:p>
            <a:r>
              <a:rPr lang="en-US"/>
              <a:t>Click icon to add picture</a:t>
            </a:r>
          </a:p>
        </p:txBody>
      </p:sp>
      <p:pic>
        <p:nvPicPr>
          <p:cNvPr id="11"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91051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 Text">
    <p:spTree>
      <p:nvGrpSpPr>
        <p:cNvPr id="1" name=""/>
        <p:cNvGrpSpPr/>
        <p:nvPr/>
      </p:nvGrpSpPr>
      <p:grpSpPr>
        <a:xfrm>
          <a:off x="0" y="0"/>
          <a:ext cx="0" cy="0"/>
          <a:chOff x="0" y="0"/>
          <a:chExt cx="0" cy="0"/>
        </a:xfrm>
      </p:grpSpPr>
      <p:pic>
        <p:nvPicPr>
          <p:cNvPr id="11"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238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334434" y="1440000"/>
            <a:ext cx="5617633" cy="4464051"/>
          </a:xfrm>
          <a:solidFill>
            <a:schemeClr val="bg1">
              <a:lumMod val="95000"/>
            </a:schemeClr>
          </a:solidFill>
        </p:spPr>
        <p:txBody>
          <a:bodyPr tIns="108000" anchor="t" anchorCtr="1"/>
          <a:lstStyle>
            <a:lvl1pPr marL="0" indent="0" algn="ctr">
              <a:spcBef>
                <a:spcPts val="0"/>
              </a:spcBef>
              <a:buFontTx/>
              <a:buNone/>
              <a:defRPr sz="1867" i="1"/>
            </a:lvl1pPr>
          </a:lstStyle>
          <a:p>
            <a:r>
              <a:rPr lang="en-US"/>
              <a:t>Click icon to add picture</a:t>
            </a:r>
          </a:p>
        </p:txBody>
      </p:sp>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61189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hite, Date">
    <p:spTree>
      <p:nvGrpSpPr>
        <p:cNvPr id="1" name=""/>
        <p:cNvGrpSpPr/>
        <p:nvPr/>
      </p:nvGrpSpPr>
      <p:grpSpPr>
        <a:xfrm>
          <a:off x="0" y="0"/>
          <a:ext cx="0" cy="0"/>
          <a:chOff x="0" y="0"/>
          <a:chExt cx="0" cy="0"/>
        </a:xfrm>
      </p:grpSpPr>
      <p:sp>
        <p:nvSpPr>
          <p:cNvPr id="2" name="Title 1"/>
          <p:cNvSpPr>
            <a:spLocks noGrp="1"/>
          </p:cNvSpPr>
          <p:nvPr>
            <p:ph type="ctrTitle"/>
          </p:nvPr>
        </p:nvSpPr>
        <p:spPr>
          <a:xfrm>
            <a:off x="900000" y="1548000"/>
            <a:ext cx="10404000" cy="1800000"/>
          </a:xfrm>
        </p:spPr>
        <p:txBody>
          <a:bodyPr anchor="b" anchorCtr="0"/>
          <a:lstStyle>
            <a:lvl1pPr>
              <a:lnSpc>
                <a:spcPct val="75000"/>
              </a:lnSpc>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bwMode="gray">
          <a:xfrm>
            <a:off x="0" y="3492000"/>
            <a:ext cx="6372000" cy="756000"/>
          </a:xfrm>
          <a:gradFill flip="none" rotWithShape="1">
            <a:gsLst>
              <a:gs pos="0">
                <a:srgbClr val="0800B9"/>
              </a:gs>
              <a:gs pos="100000">
                <a:srgbClr val="009EE3"/>
              </a:gs>
            </a:gsLst>
            <a:lin ang="0" scaled="1"/>
            <a:tileRect/>
          </a:gradFill>
        </p:spPr>
        <p:txBody>
          <a:bodyPr lIns="918000" bIns="0" anchor="ctr" anchorCtr="0">
            <a:noAutofit/>
          </a:bodyPr>
          <a:lstStyle>
            <a:lvl1pPr marL="0" indent="0" algn="l">
              <a:spcBef>
                <a:spcPts val="0"/>
              </a:spcBef>
              <a:buNone/>
              <a:defRPr sz="1800"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0"/>
          </p:nvPr>
        </p:nvSpPr>
        <p:spPr>
          <a:xfrm>
            <a:off x="900000" y="4427999"/>
            <a:ext cx="5472000" cy="432000"/>
          </a:xfrm>
        </p:spPr>
        <p:txBody>
          <a:bodyPr lIns="18000"/>
          <a:lstStyle>
            <a:lvl1pPr marL="0" indent="0">
              <a:spcBef>
                <a:spcPts val="0"/>
              </a:spcBef>
              <a:buNone/>
              <a:defRPr sz="1200" b="1" cap="all" baseline="0">
                <a:solidFill>
                  <a:srgbClr val="0800B9"/>
                </a:solidFill>
              </a:defRPr>
            </a:lvl1pPr>
          </a:lstStyle>
          <a:p>
            <a:pPr lvl="0"/>
            <a:r>
              <a:rPr lang="en-US"/>
              <a:t>Click to edit Master text styles</a:t>
            </a:r>
          </a:p>
        </p:txBody>
      </p:sp>
      <p:pic>
        <p:nvPicPr>
          <p:cNvPr id="10" name="Picture 3">
            <a:extLst>
              <a:ext uri="{FF2B5EF4-FFF2-40B4-BE49-F238E27FC236}">
                <a16:creationId xmlns:a16="http://schemas.microsoft.com/office/drawing/2014/main" id="{BD72E91C-5C8C-4DA1-A9AD-72D347E64DAE}"/>
              </a:ext>
            </a:extLst>
          </p:cNvPr>
          <p:cNvPicPr>
            <a:picLocks noChangeAspect="1"/>
          </p:cNvPicPr>
          <p:nvPr/>
        </p:nvPicPr>
        <p:blipFill>
          <a:blip r:embed="rId2"/>
          <a:stretch>
            <a:fillRect/>
          </a:stretch>
        </p:blipFill>
        <p:spPr>
          <a:xfrm>
            <a:off x="9792000" y="415046"/>
            <a:ext cx="2016000" cy="364874"/>
          </a:xfrm>
          <a:prstGeom prst="rect">
            <a:avLst/>
          </a:prstGeom>
        </p:spPr>
      </p:pic>
    </p:spTree>
    <p:extLst>
      <p:ext uri="{BB962C8B-B14F-4D97-AF65-F5344CB8AC3E}">
        <p14:creationId xmlns:p14="http://schemas.microsoft.com/office/powerpoint/2010/main" val="16742459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2 Picts">
    <p:spTree>
      <p:nvGrpSpPr>
        <p:cNvPr id="1" name=""/>
        <p:cNvGrpSpPr/>
        <p:nvPr/>
      </p:nvGrpSpPr>
      <p:grpSpPr>
        <a:xfrm>
          <a:off x="0" y="0"/>
          <a:ext cx="0" cy="0"/>
          <a:chOff x="0" y="0"/>
          <a:chExt cx="0" cy="0"/>
        </a:xfrm>
      </p:grpSpPr>
      <p:pic>
        <p:nvPicPr>
          <p:cNvPr id="10"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2" y="1440000"/>
            <a:ext cx="5616000" cy="4464000"/>
          </a:xfrm>
          <a:noFill/>
        </p:spPr>
        <p:txBody>
          <a:bodyPr lIns="0" tIns="0" rIns="0" bIns="0"/>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6240000" y="1440000"/>
            <a:ext cx="5616000" cy="2160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2" name="Picture Placeholder 5"/>
          <p:cNvSpPr>
            <a:spLocks noGrp="1" noChangeAspect="1"/>
          </p:cNvSpPr>
          <p:nvPr>
            <p:ph type="pic" sz="quarter" idx="14"/>
          </p:nvPr>
        </p:nvSpPr>
        <p:spPr>
          <a:xfrm>
            <a:off x="6240000" y="3744000"/>
            <a:ext cx="5616000" cy="2160000"/>
          </a:xfrm>
          <a:solidFill>
            <a:schemeClr val="bg1">
              <a:lumMod val="95000"/>
            </a:schemeClr>
          </a:solidFill>
        </p:spPr>
        <p:txBody>
          <a:bodyPr vert="horz" lIns="0" tIns="108000" rIns="0" bIns="0" rtlCol="0" anchor="t" anchorCtr="1">
            <a:noAutofit/>
          </a:bodyPr>
          <a:lstStyle>
            <a:lvl1pPr marL="0" indent="-380990" algn="ctr">
              <a:spcBef>
                <a:spcPts val="0"/>
              </a:spcBef>
              <a:buFont typeface="Arial" panose="020B0604020202020204" pitchFamily="34" charset="0"/>
              <a:buNone/>
              <a:defRPr lang="en-US" sz="1867" i="1"/>
            </a:lvl1pPr>
          </a:lstStyle>
          <a:p>
            <a:pPr marL="0" lvl="0" indent="0">
              <a:spcBef>
                <a:spcPts val="0"/>
              </a:spcBef>
            </a:pPr>
            <a:r>
              <a:rPr lang="en-US"/>
              <a:t>Click icon to add picture</a:t>
            </a:r>
          </a:p>
        </p:txBody>
      </p:sp>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11956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2 Picts Low">
    <p:spTree>
      <p:nvGrpSpPr>
        <p:cNvPr id="1" name=""/>
        <p:cNvGrpSpPr/>
        <p:nvPr/>
      </p:nvGrpSpPr>
      <p:grpSpPr>
        <a:xfrm>
          <a:off x="0" y="0"/>
          <a:ext cx="0" cy="0"/>
          <a:chOff x="0" y="0"/>
          <a:chExt cx="0" cy="0"/>
        </a:xfrm>
      </p:grpSpPr>
      <p:pic>
        <p:nvPicPr>
          <p:cNvPr id="10"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3" y="1440000"/>
            <a:ext cx="5616000" cy="2592000"/>
          </a:xfrm>
          <a:noFill/>
        </p:spPr>
        <p:txBody>
          <a:bodyPr lIns="0" tIns="0" rIns="0" b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334434" y="4176000"/>
            <a:ext cx="5617633"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6" name="Content Placeholder 5"/>
          <p:cNvSpPr>
            <a:spLocks noGrp="1"/>
          </p:cNvSpPr>
          <p:nvPr>
            <p:ph sz="quarter" idx="4"/>
          </p:nvPr>
        </p:nvSpPr>
        <p:spPr bwMode="auto">
          <a:xfrm>
            <a:off x="6238433" y="1440000"/>
            <a:ext cx="5616000" cy="2592000"/>
          </a:xfrm>
          <a:noFill/>
        </p:spPr>
        <p:txBody>
          <a:bodyPr lIns="0" tIns="0" rIns="0" b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6"/>
          <p:cNvSpPr>
            <a:spLocks noGrp="1" noChangeAspect="1"/>
          </p:cNvSpPr>
          <p:nvPr>
            <p:ph type="pic" sz="quarter" idx="14"/>
          </p:nvPr>
        </p:nvSpPr>
        <p:spPr>
          <a:xfrm>
            <a:off x="6238433" y="4176000"/>
            <a:ext cx="561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7" name="Date Placeholder 7"/>
          <p:cNvSpPr>
            <a:spLocks noGrp="1"/>
          </p:cNvSpPr>
          <p:nvPr>
            <p:ph type="dt" sz="half" idx="10"/>
          </p:nvPr>
        </p:nvSpPr>
        <p:spPr/>
        <p:txBody>
          <a:bodyPr/>
          <a:lstStyle/>
          <a:p>
            <a:r>
              <a:rPr lang="en-US"/>
              <a:t>| Q1 2020</a:t>
            </a:r>
          </a:p>
        </p:txBody>
      </p:sp>
      <p:sp>
        <p:nvSpPr>
          <p:cNvPr id="9" name="Slide Number Placeholder 8"/>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2192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4 Picts 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Font typeface="Arial" panose="020B0604020202020204" pitchFamily="34" charset="0"/>
              <a:buNone/>
              <a:defRPr lang="en-US" sz="2667"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3" y="1440000"/>
            <a:ext cx="5616000" cy="2592000"/>
          </a:xfrm>
          <a:noFill/>
        </p:spPr>
        <p:txBody>
          <a:bodyPr lIns="0" t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334433"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3" name="Picture Placeholder 5"/>
          <p:cNvSpPr>
            <a:spLocks noGrp="1" noChangeAspect="1"/>
          </p:cNvSpPr>
          <p:nvPr>
            <p:ph type="pic" sz="quarter" idx="14"/>
          </p:nvPr>
        </p:nvSpPr>
        <p:spPr>
          <a:xfrm>
            <a:off x="3216000"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6" name="Content Placeholder 6"/>
          <p:cNvSpPr>
            <a:spLocks noGrp="1"/>
          </p:cNvSpPr>
          <p:nvPr>
            <p:ph sz="quarter" idx="4"/>
          </p:nvPr>
        </p:nvSpPr>
        <p:spPr bwMode="auto">
          <a:xfrm>
            <a:off x="6238433" y="1440000"/>
            <a:ext cx="5616000" cy="2592000"/>
          </a:xfrm>
          <a:noFill/>
        </p:spPr>
        <p:txBody>
          <a:bodyPr lIns="0" t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p:cNvSpPr>
            <a:spLocks noGrp="1" noChangeAspect="1"/>
          </p:cNvSpPr>
          <p:nvPr>
            <p:ph type="pic" sz="quarter" idx="15"/>
          </p:nvPr>
        </p:nvSpPr>
        <p:spPr>
          <a:xfrm>
            <a:off x="6238433"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6" name="Picture Placeholder 8"/>
          <p:cNvSpPr>
            <a:spLocks noGrp="1" noChangeAspect="1"/>
          </p:cNvSpPr>
          <p:nvPr>
            <p:ph type="pic" sz="quarter" idx="16"/>
          </p:nvPr>
        </p:nvSpPr>
        <p:spPr>
          <a:xfrm>
            <a:off x="9118433"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7" name="Date Placeholder 9"/>
          <p:cNvSpPr>
            <a:spLocks noGrp="1"/>
          </p:cNvSpPr>
          <p:nvPr>
            <p:ph type="dt" sz="half" idx="10"/>
          </p:nvPr>
        </p:nvSpPr>
        <p:spPr/>
        <p:txBody>
          <a:bodyPr/>
          <a:lstStyle/>
          <a:p>
            <a:r>
              <a:rPr lang="en-US"/>
              <a:t>| Q1 2020</a:t>
            </a:r>
          </a:p>
        </p:txBody>
      </p:sp>
      <p:sp>
        <p:nvSpPr>
          <p:cNvPr id="9" name="Slide Number Placeholder 10"/>
          <p:cNvSpPr>
            <a:spLocks noGrp="1"/>
          </p:cNvSpPr>
          <p:nvPr>
            <p:ph type="sldNum" sz="quarter" idx="12"/>
          </p:nvPr>
        </p:nvSpPr>
        <p:spPr/>
        <p:txBody>
          <a:bodyPr/>
          <a:lstStyle/>
          <a:p>
            <a:fld id="{590686CF-46CF-4430-9B1A-59DE1E0B2211}" type="slidenum">
              <a:rPr lang="en-US" smtClean="0"/>
              <a:t>‹N°›</a:t>
            </a:fld>
            <a:endParaRPr lang="en-US"/>
          </a:p>
        </p:txBody>
      </p:sp>
      <p:pic>
        <p:nvPicPr>
          <p:cNvPr id="12"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Tree>
    <p:extLst>
      <p:ext uri="{BB962C8B-B14F-4D97-AF65-F5344CB8AC3E}">
        <p14:creationId xmlns:p14="http://schemas.microsoft.com/office/powerpoint/2010/main" val="389238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2"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7" name="Date Placeholder 4"/>
          <p:cNvSpPr>
            <a:spLocks noGrp="1"/>
          </p:cNvSpPr>
          <p:nvPr>
            <p:ph type="dt" sz="half" idx="10"/>
          </p:nvPr>
        </p:nvSpPr>
        <p:spPr/>
        <p:txBody>
          <a:bodyPr/>
          <a:lstStyle/>
          <a:p>
            <a:r>
              <a:rPr lang="en-US"/>
              <a:t>| Q1 2020</a:t>
            </a:r>
          </a:p>
        </p:txBody>
      </p:sp>
      <p:sp>
        <p:nvSpPr>
          <p:cNvPr id="9"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419529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4 Rou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10" name="Text Placeholder 3"/>
          <p:cNvSpPr>
            <a:spLocks noGrp="1"/>
          </p:cNvSpPr>
          <p:nvPr>
            <p:ph type="body" sz="quarter" idx="17"/>
          </p:nvPr>
        </p:nvSpPr>
        <p:spPr bwMode="ltGray">
          <a:xfrm>
            <a:off x="334433" y="1440000"/>
            <a:ext cx="3624000" cy="1704000"/>
          </a:xfrm>
          <a:solidFill>
            <a:schemeClr val="bg2"/>
          </a:solidFill>
        </p:spPr>
        <p:txBody>
          <a:bodyPr lIns="108000" tIns="144000" rIns="72000" bIns="72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11" name="Picture Placeholder 4"/>
          <p:cNvSpPr>
            <a:spLocks noGrp="1" noChangeAspect="1"/>
          </p:cNvSpPr>
          <p:nvPr>
            <p:ph type="pic" sz="quarter" idx="13"/>
          </p:nvPr>
        </p:nvSpPr>
        <p:spPr>
          <a:xfrm>
            <a:off x="3934433" y="1440000"/>
            <a:ext cx="2016000" cy="1704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22" name="Text Placeholder 5"/>
          <p:cNvSpPr>
            <a:spLocks noGrp="1"/>
          </p:cNvSpPr>
          <p:nvPr>
            <p:ph type="body" sz="quarter" idx="21"/>
          </p:nvPr>
        </p:nvSpPr>
        <p:spPr bwMode="ltGray">
          <a:xfrm>
            <a:off x="334433" y="3216000"/>
            <a:ext cx="5616000" cy="336000"/>
          </a:xfrm>
          <a:solidFill>
            <a:schemeClr val="bg2"/>
          </a:solidFill>
        </p:spPr>
        <p:txBody>
          <a:bodyPr lIns="108000" tIns="18000" rIns="72000" bIns="0" anchor="ctr" anchorCtr="0"/>
          <a:lstStyle>
            <a:lvl1pPr marL="0" indent="0">
              <a:lnSpc>
                <a:spcPct val="85000"/>
              </a:lnSpc>
              <a:spcBef>
                <a:spcPts val="0"/>
              </a:spcBef>
              <a:buNone/>
              <a:defRPr sz="1067"/>
            </a:lvl1pPr>
          </a:lstStyle>
          <a:p>
            <a:pPr lvl="0"/>
            <a:r>
              <a:rPr lang="en-US"/>
              <a:t>Click to edit Master text styles</a:t>
            </a:r>
          </a:p>
        </p:txBody>
      </p:sp>
      <p:sp>
        <p:nvSpPr>
          <p:cNvPr id="18" name="Text Placeholder 6"/>
          <p:cNvSpPr>
            <a:spLocks noGrp="1"/>
          </p:cNvSpPr>
          <p:nvPr>
            <p:ph type="body" sz="quarter" idx="19"/>
          </p:nvPr>
        </p:nvSpPr>
        <p:spPr bwMode="ltGray">
          <a:xfrm>
            <a:off x="334433" y="3792000"/>
            <a:ext cx="3624000" cy="1704000"/>
          </a:xfrm>
          <a:solidFill>
            <a:schemeClr val="bg2"/>
          </a:solidFill>
        </p:spPr>
        <p:txBody>
          <a:bodyPr lIns="108000" tIns="144000" rIns="72000" bIns="72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14" name="Picture Placeholder 7"/>
          <p:cNvSpPr>
            <a:spLocks noGrp="1" noChangeAspect="1"/>
          </p:cNvSpPr>
          <p:nvPr>
            <p:ph type="pic" sz="quarter" idx="15"/>
          </p:nvPr>
        </p:nvSpPr>
        <p:spPr>
          <a:xfrm>
            <a:off x="3934433" y="3792000"/>
            <a:ext cx="2016000" cy="1704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26" name="Text Placeholder 8"/>
          <p:cNvSpPr>
            <a:spLocks noGrp="1"/>
          </p:cNvSpPr>
          <p:nvPr>
            <p:ph type="body" sz="quarter" idx="23"/>
          </p:nvPr>
        </p:nvSpPr>
        <p:spPr bwMode="ltGray">
          <a:xfrm>
            <a:off x="334433" y="5568000"/>
            <a:ext cx="5616000" cy="336000"/>
          </a:xfrm>
          <a:solidFill>
            <a:schemeClr val="bg2"/>
          </a:solidFill>
        </p:spPr>
        <p:txBody>
          <a:bodyPr lIns="108000" tIns="18000" rIns="72000" bIns="0" anchor="ctr" anchorCtr="0"/>
          <a:lstStyle>
            <a:lvl1pPr marL="0" indent="0">
              <a:lnSpc>
                <a:spcPct val="85000"/>
              </a:lnSpc>
              <a:spcBef>
                <a:spcPts val="0"/>
              </a:spcBef>
              <a:buNone/>
              <a:defRPr sz="1067"/>
            </a:lvl1pPr>
          </a:lstStyle>
          <a:p>
            <a:pPr lvl="0"/>
            <a:r>
              <a:rPr lang="en-US"/>
              <a:t>Click to edit Master text styles</a:t>
            </a:r>
          </a:p>
        </p:txBody>
      </p:sp>
      <p:sp>
        <p:nvSpPr>
          <p:cNvPr id="5" name="Text Placeholder 9"/>
          <p:cNvSpPr>
            <a:spLocks noGrp="1"/>
          </p:cNvSpPr>
          <p:nvPr>
            <p:ph type="body" sz="quarter" idx="24"/>
          </p:nvPr>
        </p:nvSpPr>
        <p:spPr>
          <a:xfrm>
            <a:off x="6240000" y="1440000"/>
            <a:ext cx="3624000" cy="1704000"/>
          </a:xfrm>
          <a:solidFill>
            <a:schemeClr val="bg2"/>
          </a:solidFill>
        </p:spPr>
        <p:txBody>
          <a:bodyPr lIns="108000" tIns="144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12" name="Picture Placeholder 10"/>
          <p:cNvSpPr>
            <a:spLocks noGrp="1" noChangeAspect="1"/>
          </p:cNvSpPr>
          <p:nvPr>
            <p:ph type="pic" sz="quarter" idx="25"/>
          </p:nvPr>
        </p:nvSpPr>
        <p:spPr>
          <a:xfrm>
            <a:off x="9840000" y="1440000"/>
            <a:ext cx="2016000" cy="1704000"/>
          </a:xfrm>
          <a:solidFill>
            <a:schemeClr val="bg1">
              <a:lumMod val="95000"/>
            </a:schemeClr>
          </a:solidFill>
        </p:spPr>
        <p:txBody>
          <a:bodyPr tIns="108000" anchor="t" anchorCtr="1"/>
          <a:lstStyle>
            <a:lvl1pPr marL="0" indent="0" algn="ctr">
              <a:buNone/>
              <a:defRPr sz="1867" i="1"/>
            </a:lvl1pPr>
          </a:lstStyle>
          <a:p>
            <a:r>
              <a:rPr lang="en-US"/>
              <a:t>Click icon to add picture</a:t>
            </a:r>
          </a:p>
        </p:txBody>
      </p:sp>
      <p:sp>
        <p:nvSpPr>
          <p:cNvPr id="19" name="Text Placeholder 11"/>
          <p:cNvSpPr>
            <a:spLocks noGrp="1"/>
          </p:cNvSpPr>
          <p:nvPr>
            <p:ph type="body" sz="quarter" idx="26"/>
          </p:nvPr>
        </p:nvSpPr>
        <p:spPr>
          <a:xfrm>
            <a:off x="6240000" y="3216000"/>
            <a:ext cx="5616000" cy="336000"/>
          </a:xfrm>
          <a:solidFill>
            <a:schemeClr val="bg2"/>
          </a:solidFill>
        </p:spPr>
        <p:txBody>
          <a:bodyPr lIns="108000" tIns="18000" rIns="72000" anchor="ctr" anchorCtr="0"/>
          <a:lstStyle>
            <a:lvl1pPr marL="0" indent="0">
              <a:buNone/>
              <a:defRPr sz="1067" cap="none" baseline="0"/>
            </a:lvl1pPr>
            <a:lvl2pPr marL="0" indent="0">
              <a:buNone/>
              <a:defRPr sz="1067" cap="none" baseline="0"/>
            </a:lvl2pPr>
            <a:lvl3pPr marL="0" indent="0">
              <a:buNone/>
              <a:defRPr sz="1067" cap="none" baseline="0"/>
            </a:lvl3pPr>
            <a:lvl4pPr marL="0" indent="0">
              <a:buNone/>
              <a:defRPr sz="1067" cap="none" baseline="0"/>
            </a:lvl4pPr>
            <a:lvl5pPr marL="0" indent="0">
              <a:buNone/>
              <a:defRPr sz="1067" cap="none" baseline="0"/>
            </a:lvl5pPr>
          </a:lstStyle>
          <a:p>
            <a:pPr lvl="0"/>
            <a:r>
              <a:rPr lang="en-US"/>
              <a:t>Click to edit Master text styles</a:t>
            </a:r>
          </a:p>
        </p:txBody>
      </p:sp>
      <p:sp>
        <p:nvSpPr>
          <p:cNvPr id="23" name="Text Placeholder 12"/>
          <p:cNvSpPr>
            <a:spLocks noGrp="1"/>
          </p:cNvSpPr>
          <p:nvPr>
            <p:ph type="body" sz="quarter" idx="27"/>
          </p:nvPr>
        </p:nvSpPr>
        <p:spPr>
          <a:xfrm>
            <a:off x="6240000" y="3792000"/>
            <a:ext cx="3624000" cy="1704000"/>
          </a:xfrm>
          <a:solidFill>
            <a:schemeClr val="bg2"/>
          </a:solidFill>
        </p:spPr>
        <p:txBody>
          <a:bodyPr lIns="72000" tIns="108000" rIns="72000" bIns="144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27" name="Picture Placeholder 13"/>
          <p:cNvSpPr>
            <a:spLocks noGrp="1" noChangeAspect="1"/>
          </p:cNvSpPr>
          <p:nvPr>
            <p:ph type="pic" sz="quarter" idx="28"/>
          </p:nvPr>
        </p:nvSpPr>
        <p:spPr>
          <a:xfrm>
            <a:off x="9840000" y="3792000"/>
            <a:ext cx="2016000" cy="1704000"/>
          </a:xfrm>
          <a:solidFill>
            <a:schemeClr val="bg1">
              <a:lumMod val="95000"/>
            </a:schemeClr>
          </a:solidFill>
        </p:spPr>
        <p:txBody>
          <a:bodyPr tIns="108000" anchor="t" anchorCtr="1"/>
          <a:lstStyle>
            <a:lvl1pPr marL="0" indent="0" algn="ctr">
              <a:buNone/>
              <a:defRPr sz="1867" i="1"/>
            </a:lvl1pPr>
          </a:lstStyle>
          <a:p>
            <a:r>
              <a:rPr lang="en-US"/>
              <a:t>Click icon to add picture</a:t>
            </a:r>
          </a:p>
        </p:txBody>
      </p:sp>
      <p:sp>
        <p:nvSpPr>
          <p:cNvPr id="32" name="Text Placeholder 14"/>
          <p:cNvSpPr>
            <a:spLocks noGrp="1"/>
          </p:cNvSpPr>
          <p:nvPr>
            <p:ph type="body" sz="quarter" idx="30"/>
          </p:nvPr>
        </p:nvSpPr>
        <p:spPr>
          <a:xfrm>
            <a:off x="6240001" y="5568000"/>
            <a:ext cx="5617633" cy="336000"/>
          </a:xfrm>
          <a:solidFill>
            <a:schemeClr val="bg2"/>
          </a:solidFill>
        </p:spPr>
        <p:txBody>
          <a:bodyPr lIns="108000" tIns="18000" rIns="72000" anchor="ctr" anchorCtr="0"/>
          <a:lstStyle>
            <a:lvl1pPr marL="0" indent="0">
              <a:buFontTx/>
              <a:buNone/>
              <a:defRPr sz="1067"/>
            </a:lvl1pPr>
          </a:lstStyle>
          <a:p>
            <a:pPr lvl="0"/>
            <a:r>
              <a:rPr lang="en-US"/>
              <a:t>Click to edit Master text styles</a:t>
            </a:r>
          </a:p>
        </p:txBody>
      </p:sp>
      <p:sp>
        <p:nvSpPr>
          <p:cNvPr id="7" name="Date Placeholder 15"/>
          <p:cNvSpPr>
            <a:spLocks noGrp="1"/>
          </p:cNvSpPr>
          <p:nvPr>
            <p:ph type="dt" sz="half" idx="10"/>
          </p:nvPr>
        </p:nvSpPr>
        <p:spPr/>
        <p:txBody>
          <a:bodyPr/>
          <a:lstStyle/>
          <a:p>
            <a:r>
              <a:rPr lang="en-US"/>
              <a:t>| Q1 2020</a:t>
            </a:r>
          </a:p>
        </p:txBody>
      </p:sp>
      <p:sp>
        <p:nvSpPr>
          <p:cNvPr id="9" name="Slide Number Placeholder 16"/>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4210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2 Routes">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1"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10" name="Text Placeholder 3"/>
          <p:cNvSpPr>
            <a:spLocks noGrp="1"/>
          </p:cNvSpPr>
          <p:nvPr>
            <p:ph type="body" sz="quarter" idx="17"/>
          </p:nvPr>
        </p:nvSpPr>
        <p:spPr bwMode="ltGray">
          <a:xfrm>
            <a:off x="334431" y="1440000"/>
            <a:ext cx="7704000" cy="1704000"/>
          </a:xfrm>
          <a:solidFill>
            <a:schemeClr val="bg2"/>
          </a:solidFill>
        </p:spPr>
        <p:txBody>
          <a:bodyPr lIns="108000" tIns="144000" rIns="72000" bIns="72000"/>
          <a:lstStyle>
            <a:lvl1pPr marL="0" indent="0">
              <a:lnSpc>
                <a:spcPct val="100000"/>
              </a:lnSpc>
              <a:spcBef>
                <a:spcPts val="0"/>
              </a:spcBef>
              <a:spcAft>
                <a:spcPts val="800"/>
              </a:spcAft>
              <a:buNone/>
              <a:defRPr sz="2133" b="1" cap="none" baseline="0"/>
            </a:lvl1pPr>
            <a:lvl2pPr marL="0" indent="0">
              <a:buNone/>
              <a:defRPr sz="1600" cap="none" baseline="0"/>
            </a:lvl2pPr>
          </a:lstStyle>
          <a:p>
            <a:pPr lvl="0"/>
            <a:r>
              <a:rPr lang="en-US"/>
              <a:t>Click to edit Master text styles</a:t>
            </a:r>
          </a:p>
          <a:p>
            <a:pPr lvl="1"/>
            <a:r>
              <a:rPr lang="en-US"/>
              <a:t>Second level</a:t>
            </a:r>
          </a:p>
        </p:txBody>
      </p:sp>
      <p:sp>
        <p:nvSpPr>
          <p:cNvPr id="22" name="Text Placeholder 4"/>
          <p:cNvSpPr>
            <a:spLocks noGrp="1"/>
          </p:cNvSpPr>
          <p:nvPr>
            <p:ph type="body" sz="quarter" idx="21"/>
          </p:nvPr>
        </p:nvSpPr>
        <p:spPr bwMode="ltGray">
          <a:xfrm>
            <a:off x="334431" y="3216000"/>
            <a:ext cx="7704000" cy="336000"/>
          </a:xfrm>
          <a:solidFill>
            <a:schemeClr val="bg2"/>
          </a:solidFill>
        </p:spPr>
        <p:txBody>
          <a:bodyPr lIns="108000" tIns="18000" rIns="72000" bIns="0" anchor="ctr" anchorCtr="0"/>
          <a:lstStyle>
            <a:lvl1pPr marL="0" indent="0">
              <a:lnSpc>
                <a:spcPct val="85000"/>
              </a:lnSpc>
              <a:spcBef>
                <a:spcPts val="0"/>
              </a:spcBef>
              <a:buNone/>
              <a:defRPr sz="1067"/>
            </a:lvl1pPr>
          </a:lstStyle>
          <a:p>
            <a:pPr lvl="0"/>
            <a:r>
              <a:rPr lang="en-US"/>
              <a:t>Click to edit Master text styles</a:t>
            </a:r>
          </a:p>
        </p:txBody>
      </p:sp>
      <p:sp>
        <p:nvSpPr>
          <p:cNvPr id="11" name="Picture Placeholder 5"/>
          <p:cNvSpPr>
            <a:spLocks noGrp="1" noChangeAspect="1"/>
          </p:cNvSpPr>
          <p:nvPr>
            <p:ph type="pic" sz="quarter" idx="13"/>
          </p:nvPr>
        </p:nvSpPr>
        <p:spPr>
          <a:xfrm>
            <a:off x="8110433" y="1440000"/>
            <a:ext cx="3744000" cy="211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5" name="Text Placeholder 6"/>
          <p:cNvSpPr>
            <a:spLocks noGrp="1"/>
          </p:cNvSpPr>
          <p:nvPr>
            <p:ph type="body" sz="quarter" idx="22"/>
          </p:nvPr>
        </p:nvSpPr>
        <p:spPr>
          <a:xfrm>
            <a:off x="334431" y="3765551"/>
            <a:ext cx="7704000" cy="1704000"/>
          </a:xfrm>
          <a:solidFill>
            <a:schemeClr val="bg2"/>
          </a:solidFill>
        </p:spPr>
        <p:txBody>
          <a:bodyPr lIns="108000" tIns="144000" rIns="72000" bIns="72000"/>
          <a:lstStyle>
            <a:lvl1pPr marL="0" indent="0">
              <a:lnSpc>
                <a:spcPct val="100000"/>
              </a:lnSpc>
              <a:spcBef>
                <a:spcPts val="0"/>
              </a:spcBef>
              <a:spcAft>
                <a:spcPts val="800"/>
              </a:spcAft>
              <a:buNone/>
              <a:defRPr sz="2133" b="1"/>
            </a:lvl1pPr>
            <a:lvl2pPr marL="0" indent="0">
              <a:buFontTx/>
              <a:buNone/>
              <a:defRPr sz="1600"/>
            </a:lvl2pPr>
          </a:lstStyle>
          <a:p>
            <a:pPr lvl="0"/>
            <a:r>
              <a:rPr lang="en-US"/>
              <a:t>Click to edit Master text styles</a:t>
            </a:r>
          </a:p>
          <a:p>
            <a:pPr lvl="1"/>
            <a:r>
              <a:rPr lang="en-US"/>
              <a:t>Second level</a:t>
            </a:r>
          </a:p>
        </p:txBody>
      </p:sp>
      <p:sp>
        <p:nvSpPr>
          <p:cNvPr id="12" name="Text Placeholder 7"/>
          <p:cNvSpPr>
            <a:spLocks noGrp="1"/>
          </p:cNvSpPr>
          <p:nvPr>
            <p:ph type="body" sz="quarter" idx="23"/>
          </p:nvPr>
        </p:nvSpPr>
        <p:spPr>
          <a:xfrm>
            <a:off x="334431" y="5541551"/>
            <a:ext cx="7704000" cy="336000"/>
          </a:xfrm>
          <a:solidFill>
            <a:schemeClr val="bg2"/>
          </a:solidFill>
        </p:spPr>
        <p:txBody>
          <a:bodyPr lIns="108000" tIns="18000" rIns="72000" anchor="ctr" anchorCtr="0"/>
          <a:lstStyle>
            <a:lvl1pPr marL="0" indent="0">
              <a:buNone/>
              <a:defRPr sz="1067"/>
            </a:lvl1pPr>
            <a:lvl2pPr marL="286693" indent="0">
              <a:buNone/>
              <a:defRPr sz="1600"/>
            </a:lvl2pPr>
          </a:lstStyle>
          <a:p>
            <a:pPr lvl="0"/>
            <a:r>
              <a:rPr lang="en-US"/>
              <a:t>Click to edit Master text styles</a:t>
            </a:r>
          </a:p>
        </p:txBody>
      </p:sp>
      <p:sp>
        <p:nvSpPr>
          <p:cNvPr id="16" name="Picture Placeholder 8"/>
          <p:cNvSpPr>
            <a:spLocks noGrp="1" noChangeAspect="1"/>
          </p:cNvSpPr>
          <p:nvPr>
            <p:ph type="pic" sz="quarter" idx="24"/>
          </p:nvPr>
        </p:nvSpPr>
        <p:spPr>
          <a:xfrm>
            <a:off x="8110433" y="3765551"/>
            <a:ext cx="3744000" cy="2112000"/>
          </a:xfrm>
          <a:solidFill>
            <a:schemeClr val="bg1">
              <a:lumMod val="95000"/>
            </a:schemeClr>
          </a:solidFill>
        </p:spPr>
        <p:txBody>
          <a:bodyPr tIns="108000" anchor="t" anchorCtr="1"/>
          <a:lstStyle>
            <a:lvl1pPr marL="0" marR="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i="1"/>
            </a:lvl1pPr>
          </a:lstStyle>
          <a:p>
            <a:r>
              <a:rPr lang="en-US"/>
              <a:t>Click icon to add picture</a:t>
            </a:r>
          </a:p>
        </p:txBody>
      </p:sp>
      <p:sp>
        <p:nvSpPr>
          <p:cNvPr id="7" name="Date Placeholder 9"/>
          <p:cNvSpPr>
            <a:spLocks noGrp="1"/>
          </p:cNvSpPr>
          <p:nvPr>
            <p:ph type="dt" sz="half" idx="10"/>
          </p:nvPr>
        </p:nvSpPr>
        <p:spPr/>
        <p:txBody>
          <a:bodyPr/>
          <a:lstStyle/>
          <a:p>
            <a:r>
              <a:rPr lang="en-US"/>
              <a:t>| Q1 2020</a:t>
            </a:r>
          </a:p>
        </p:txBody>
      </p:sp>
      <p:sp>
        <p:nvSpPr>
          <p:cNvPr id="9" name="Slide Number Placeholder 10"/>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49512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8 Facts">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11" name="Picture Placeholder 3"/>
          <p:cNvSpPr>
            <a:spLocks noGrp="1" noChangeAspect="1"/>
          </p:cNvSpPr>
          <p:nvPr>
            <p:ph type="pic" sz="quarter" idx="13"/>
          </p:nvPr>
        </p:nvSpPr>
        <p:spPr>
          <a:xfrm>
            <a:off x="334432"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0" name="Text Placeholder 4"/>
          <p:cNvSpPr>
            <a:spLocks noGrp="1"/>
          </p:cNvSpPr>
          <p:nvPr>
            <p:ph type="body" sz="quarter" idx="17"/>
          </p:nvPr>
        </p:nvSpPr>
        <p:spPr bwMode="ltGray">
          <a:xfrm>
            <a:off x="334432"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buNone/>
              <a:defRPr sz="1467" cap="all" baseline="0"/>
            </a:lvl2pPr>
          </a:lstStyle>
          <a:p>
            <a:pPr lvl="0"/>
            <a:r>
              <a:rPr lang="en-US"/>
              <a:t>Click to edit Master text styles</a:t>
            </a:r>
          </a:p>
        </p:txBody>
      </p:sp>
      <p:sp>
        <p:nvSpPr>
          <p:cNvPr id="13" name="Picture Placeholder 5"/>
          <p:cNvSpPr>
            <a:spLocks noGrp="1" noChangeAspect="1"/>
          </p:cNvSpPr>
          <p:nvPr>
            <p:ph type="pic" sz="quarter" idx="14"/>
          </p:nvPr>
        </p:nvSpPr>
        <p:spPr>
          <a:xfrm>
            <a:off x="3254433"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5" name="Text Placeholder 6"/>
          <p:cNvSpPr>
            <a:spLocks noGrp="1"/>
          </p:cNvSpPr>
          <p:nvPr>
            <p:ph type="body" sz="quarter" idx="18"/>
          </p:nvPr>
        </p:nvSpPr>
        <p:spPr bwMode="ltGray">
          <a:xfrm>
            <a:off x="3254433"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buNone/>
              <a:defRPr sz="1467" cap="all" baseline="0"/>
            </a:lvl2pPr>
          </a:lstStyle>
          <a:p>
            <a:pPr lvl="0"/>
            <a:r>
              <a:rPr lang="en-US"/>
              <a:t>Click to edit Master text styles</a:t>
            </a:r>
          </a:p>
        </p:txBody>
      </p:sp>
      <p:sp>
        <p:nvSpPr>
          <p:cNvPr id="14" name="Picture Placeholder 7"/>
          <p:cNvSpPr>
            <a:spLocks noGrp="1" noChangeAspect="1"/>
          </p:cNvSpPr>
          <p:nvPr>
            <p:ph type="pic" sz="quarter" idx="15"/>
          </p:nvPr>
        </p:nvSpPr>
        <p:spPr>
          <a:xfrm>
            <a:off x="6174433"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8" name="Text Placeholder 8"/>
          <p:cNvSpPr>
            <a:spLocks noGrp="1"/>
          </p:cNvSpPr>
          <p:nvPr>
            <p:ph type="body" sz="quarter" idx="19"/>
          </p:nvPr>
        </p:nvSpPr>
        <p:spPr bwMode="ltGray">
          <a:xfrm>
            <a:off x="6174433"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lnSpc>
                <a:spcPct val="100000"/>
              </a:lnSpc>
              <a:spcBef>
                <a:spcPts val="0"/>
              </a:spcBef>
              <a:spcAft>
                <a:spcPts val="0"/>
              </a:spcAft>
              <a:buNone/>
              <a:defRPr cap="all" baseline="0"/>
            </a:lvl2pPr>
          </a:lstStyle>
          <a:p>
            <a:pPr lvl="0"/>
            <a:r>
              <a:rPr lang="en-US"/>
              <a:t>Click to edit Master text styles</a:t>
            </a:r>
          </a:p>
        </p:txBody>
      </p:sp>
      <p:sp>
        <p:nvSpPr>
          <p:cNvPr id="16" name="Picture Placeholder 9"/>
          <p:cNvSpPr>
            <a:spLocks noGrp="1" noChangeAspect="1"/>
          </p:cNvSpPr>
          <p:nvPr>
            <p:ph type="pic" sz="quarter" idx="16"/>
          </p:nvPr>
        </p:nvSpPr>
        <p:spPr>
          <a:xfrm>
            <a:off x="9094433"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20" name="Text Placeholder 10"/>
          <p:cNvSpPr>
            <a:spLocks noGrp="1"/>
          </p:cNvSpPr>
          <p:nvPr>
            <p:ph type="body" sz="quarter" idx="20"/>
          </p:nvPr>
        </p:nvSpPr>
        <p:spPr bwMode="ltGray">
          <a:xfrm>
            <a:off x="9094433"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lnSpc>
                <a:spcPct val="100000"/>
              </a:lnSpc>
              <a:spcBef>
                <a:spcPts val="0"/>
              </a:spcBef>
              <a:spcAft>
                <a:spcPts val="0"/>
              </a:spcAft>
              <a:buNone/>
              <a:defRPr sz="1467" cap="all" baseline="0"/>
            </a:lvl2pPr>
          </a:lstStyle>
          <a:p>
            <a:pPr lvl="0"/>
            <a:r>
              <a:rPr lang="en-US"/>
              <a:t>Click to edit Master text styles</a:t>
            </a:r>
          </a:p>
        </p:txBody>
      </p:sp>
      <p:sp>
        <p:nvSpPr>
          <p:cNvPr id="19" name="Picture Placeholder 11"/>
          <p:cNvSpPr>
            <a:spLocks noGrp="1" noChangeAspect="1"/>
          </p:cNvSpPr>
          <p:nvPr>
            <p:ph type="pic" sz="quarter" idx="25"/>
          </p:nvPr>
        </p:nvSpPr>
        <p:spPr>
          <a:xfrm>
            <a:off x="334432"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p>
        </p:txBody>
      </p:sp>
      <p:sp>
        <p:nvSpPr>
          <p:cNvPr id="22" name="Text Placeholder 12"/>
          <p:cNvSpPr>
            <a:spLocks noGrp="1"/>
          </p:cNvSpPr>
          <p:nvPr>
            <p:ph type="body" sz="quarter" idx="21"/>
          </p:nvPr>
        </p:nvSpPr>
        <p:spPr bwMode="ltGray">
          <a:xfrm>
            <a:off x="334432"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6" name="Picture Placeholder 13"/>
          <p:cNvSpPr>
            <a:spLocks noGrp="1" noChangeAspect="1"/>
          </p:cNvSpPr>
          <p:nvPr userDrawn="1">
            <p:ph type="pic" sz="quarter" idx="26"/>
          </p:nvPr>
        </p:nvSpPr>
        <p:spPr>
          <a:xfrm>
            <a:off x="3254433"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p>
        </p:txBody>
      </p:sp>
      <p:sp>
        <p:nvSpPr>
          <p:cNvPr id="24" name="Text Placeholder 14"/>
          <p:cNvSpPr>
            <a:spLocks noGrp="1"/>
          </p:cNvSpPr>
          <p:nvPr>
            <p:ph type="body" sz="quarter" idx="22"/>
          </p:nvPr>
        </p:nvSpPr>
        <p:spPr bwMode="ltGray">
          <a:xfrm>
            <a:off x="3254433"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17" name="Picture Placeholder 15"/>
          <p:cNvSpPr>
            <a:spLocks noGrp="1" noChangeAspect="1"/>
          </p:cNvSpPr>
          <p:nvPr userDrawn="1">
            <p:ph type="pic" sz="quarter" idx="27"/>
          </p:nvPr>
        </p:nvSpPr>
        <p:spPr>
          <a:xfrm>
            <a:off x="6174433"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p>
        </p:txBody>
      </p:sp>
      <p:sp>
        <p:nvSpPr>
          <p:cNvPr id="26" name="Text Placeholder 16"/>
          <p:cNvSpPr>
            <a:spLocks noGrp="1"/>
          </p:cNvSpPr>
          <p:nvPr>
            <p:ph type="body" sz="quarter" idx="23"/>
          </p:nvPr>
        </p:nvSpPr>
        <p:spPr bwMode="ltGray">
          <a:xfrm>
            <a:off x="6174433"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23" name="Picture Placeholder 17"/>
          <p:cNvSpPr>
            <a:spLocks noGrp="1" noChangeAspect="1"/>
          </p:cNvSpPr>
          <p:nvPr userDrawn="1">
            <p:ph type="pic" sz="quarter" idx="28"/>
          </p:nvPr>
        </p:nvSpPr>
        <p:spPr>
          <a:xfrm>
            <a:off x="9094433"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p>
        </p:txBody>
      </p:sp>
      <p:sp>
        <p:nvSpPr>
          <p:cNvPr id="28" name="Text Placeholder 18"/>
          <p:cNvSpPr>
            <a:spLocks noGrp="1"/>
          </p:cNvSpPr>
          <p:nvPr>
            <p:ph type="body" sz="quarter" idx="24"/>
          </p:nvPr>
        </p:nvSpPr>
        <p:spPr bwMode="ltGray">
          <a:xfrm>
            <a:off x="9094433"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7" name="Date Placeholder 19"/>
          <p:cNvSpPr>
            <a:spLocks noGrp="1"/>
          </p:cNvSpPr>
          <p:nvPr>
            <p:ph type="dt" sz="half" idx="10"/>
          </p:nvPr>
        </p:nvSpPr>
        <p:spPr/>
        <p:txBody>
          <a:bodyPr/>
          <a:lstStyle/>
          <a:p>
            <a:r>
              <a:rPr lang="en-US"/>
              <a:t>| Q1 2020</a:t>
            </a:r>
          </a:p>
        </p:txBody>
      </p:sp>
      <p:sp>
        <p:nvSpPr>
          <p:cNvPr id="9" name="Slide Number Placeholder 20"/>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13618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W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able Placeholder 3"/>
          <p:cNvSpPr>
            <a:spLocks noGrp="1"/>
          </p:cNvSpPr>
          <p:nvPr>
            <p:ph type="tbl" sz="quarter" idx="13"/>
          </p:nvPr>
        </p:nvSpPr>
        <p:spPr>
          <a:xfrm>
            <a:off x="334432" y="1440000"/>
            <a:ext cx="11520000" cy="4464000"/>
          </a:xfrm>
        </p:spPr>
        <p:txBody>
          <a:bodyPr tIns="108000" anchor="t" anchorCtr="1"/>
          <a:lstStyle>
            <a:lvl1pPr marL="0" indent="0" algn="ctr">
              <a:buNone/>
              <a:defRPr sz="1867"/>
            </a:lvl1pPr>
          </a:lstStyle>
          <a:p>
            <a:r>
              <a:rPr lang="en-US"/>
              <a:t>Click icon to add table</a:t>
            </a:r>
          </a:p>
        </p:txBody>
      </p:sp>
      <p:pic>
        <p:nvPicPr>
          <p:cNvPr id="12"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75326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able, Caption">
    <p:spTree>
      <p:nvGrpSpPr>
        <p:cNvPr id="1" name=""/>
        <p:cNvGrpSpPr/>
        <p:nvPr/>
      </p:nvGrpSpPr>
      <p:grpSpPr>
        <a:xfrm>
          <a:off x="0" y="0"/>
          <a:ext cx="0" cy="0"/>
          <a:chOff x="0" y="0"/>
          <a:chExt cx="0" cy="0"/>
        </a:xfrm>
      </p:grpSpPr>
      <p:sp>
        <p:nvSpPr>
          <p:cNvPr id="2" name="Title 1"/>
          <p:cNvSpPr>
            <a:spLocks noGrp="1"/>
          </p:cNvSpPr>
          <p:nvPr>
            <p:ph type="title"/>
          </p:nvPr>
        </p:nvSpPr>
        <p:spPr>
          <a:xfrm>
            <a:off x="334433" y="4704000"/>
            <a:ext cx="11520000" cy="1200000"/>
          </a:xfrm>
        </p:spPr>
        <p:txBody>
          <a:bodyPr anchor="ctr" anchorCtr="1"/>
          <a:lstStyle>
            <a:lvl1pPr algn="ctr">
              <a:lnSpc>
                <a:spcPct val="90000"/>
              </a:lnSpc>
              <a:defRPr sz="3200" cap="none" baseline="0"/>
            </a:lvl1pPr>
          </a:lstStyle>
          <a:p>
            <a:r>
              <a:rPr lang="en-US"/>
              <a:t>Click to edit Master title style</a:t>
            </a:r>
          </a:p>
        </p:txBody>
      </p:sp>
      <p:sp>
        <p:nvSpPr>
          <p:cNvPr id="10" name="Table Placeholder 2"/>
          <p:cNvSpPr>
            <a:spLocks noGrp="1"/>
          </p:cNvSpPr>
          <p:nvPr>
            <p:ph type="tbl" sz="quarter" idx="13"/>
          </p:nvPr>
        </p:nvSpPr>
        <p:spPr>
          <a:xfrm>
            <a:off x="334433" y="336000"/>
            <a:ext cx="11520000" cy="4032000"/>
          </a:xfrm>
        </p:spPr>
        <p:txBody>
          <a:bodyPr tIns="108000"/>
          <a:lstStyle>
            <a:lvl1pPr marL="0" indent="0" algn="ctr">
              <a:buNone/>
              <a:defRPr sz="1867"/>
            </a:lvl1pPr>
          </a:lstStyle>
          <a:p>
            <a:r>
              <a:rPr lang="en-US"/>
              <a:t>Click icon to add table</a:t>
            </a:r>
          </a:p>
        </p:txBody>
      </p:sp>
      <p:sp>
        <p:nvSpPr>
          <p:cNvPr id="7" name="Date Placeholder 3"/>
          <p:cNvSpPr>
            <a:spLocks noGrp="1"/>
          </p:cNvSpPr>
          <p:nvPr>
            <p:ph type="dt" sz="half" idx="10"/>
          </p:nvPr>
        </p:nvSpPr>
        <p:spPr/>
        <p:txBody>
          <a:bodyPr/>
          <a:lstStyle/>
          <a:p>
            <a:r>
              <a:rPr lang="en-US"/>
              <a:t>| Q1 2020</a:t>
            </a:r>
          </a:p>
        </p:txBody>
      </p:sp>
      <p:sp>
        <p:nvSpPr>
          <p:cNvPr id="9" name="Slide Number Placeholder 4"/>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1368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Picture, Caption">
    <p:spTree>
      <p:nvGrpSpPr>
        <p:cNvPr id="1" name=""/>
        <p:cNvGrpSpPr/>
        <p:nvPr/>
      </p:nvGrpSpPr>
      <p:grpSpPr>
        <a:xfrm>
          <a:off x="0" y="0"/>
          <a:ext cx="0" cy="0"/>
          <a:chOff x="0" y="0"/>
          <a:chExt cx="0" cy="0"/>
        </a:xfrm>
      </p:grpSpPr>
      <p:sp>
        <p:nvSpPr>
          <p:cNvPr id="2" name="Title 1"/>
          <p:cNvSpPr>
            <a:spLocks noGrp="1"/>
          </p:cNvSpPr>
          <p:nvPr>
            <p:ph type="title"/>
          </p:nvPr>
        </p:nvSpPr>
        <p:spPr>
          <a:xfrm>
            <a:off x="336000" y="4704000"/>
            <a:ext cx="11520000" cy="1200000"/>
          </a:xfrm>
        </p:spPr>
        <p:txBody>
          <a:bodyPr tIns="0" anchor="ctr" anchorCtr="1"/>
          <a:lstStyle>
            <a:lvl1pPr algn="ctr">
              <a:defRPr sz="3200" b="0" cap="none" baseline="0">
                <a:ln w="9525">
                  <a:noFill/>
                </a:ln>
                <a:solidFill>
                  <a:schemeClr val="tx1"/>
                </a:solidFill>
                <a:effectLst/>
              </a:defRPr>
            </a:lvl1pPr>
          </a:lstStyle>
          <a:p>
            <a:r>
              <a:rPr lang="en-US"/>
              <a:t>Click to edit Master title style</a:t>
            </a:r>
          </a:p>
        </p:txBody>
      </p:sp>
      <p:sp>
        <p:nvSpPr>
          <p:cNvPr id="8" name="Picture Placeholder 2"/>
          <p:cNvSpPr>
            <a:spLocks noGrp="1" noChangeAspect="1"/>
          </p:cNvSpPr>
          <p:nvPr>
            <p:ph type="pic" sz="quarter" idx="13"/>
          </p:nvPr>
        </p:nvSpPr>
        <p:spPr>
          <a:xfrm>
            <a:off x="336000" y="336000"/>
            <a:ext cx="11520000" cy="4032000"/>
          </a:xfrm>
          <a:solidFill>
            <a:schemeClr val="bg1">
              <a:lumMod val="95000"/>
            </a:schemeClr>
          </a:solidFill>
        </p:spPr>
        <p:txBody>
          <a:bodyPr tIns="108000" anchor="t" anchorCtr="1"/>
          <a:lstStyle>
            <a:lvl1pPr marL="0" indent="0">
              <a:spcBef>
                <a:spcPts val="0"/>
              </a:spcBef>
              <a:buNone/>
              <a:defRPr sz="1867" i="1"/>
            </a:lvl1pPr>
          </a:lstStyle>
          <a:p>
            <a:r>
              <a:rPr lang="en-US"/>
              <a:t>Click icon to add picture</a:t>
            </a:r>
          </a:p>
        </p:txBody>
      </p:sp>
      <p:sp>
        <p:nvSpPr>
          <p:cNvPr id="4" name="Date Placeholder 3"/>
          <p:cNvSpPr>
            <a:spLocks noGrp="1"/>
          </p:cNvSpPr>
          <p:nvPr>
            <p:ph type="dt" sz="half" idx="10"/>
          </p:nvPr>
        </p:nvSpPr>
        <p:spPr/>
        <p:txBody>
          <a:bodyPr/>
          <a:lstStyle/>
          <a:p>
            <a:r>
              <a:rPr lang="en-US"/>
              <a:t>| Q1 2020</a:t>
            </a:r>
          </a:p>
        </p:txBody>
      </p:sp>
      <p:sp>
        <p:nvSpPr>
          <p:cNvPr id="6" name="Slide Number Placeholder 4"/>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6767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icture Right, Date">
    <p:spTree>
      <p:nvGrpSpPr>
        <p:cNvPr id="1" name=""/>
        <p:cNvGrpSpPr/>
        <p:nvPr/>
      </p:nvGrpSpPr>
      <p:grpSpPr>
        <a:xfrm>
          <a:off x="0" y="0"/>
          <a:ext cx="0" cy="0"/>
          <a:chOff x="0" y="0"/>
          <a:chExt cx="0" cy="0"/>
        </a:xfrm>
      </p:grpSpPr>
      <p:sp>
        <p:nvSpPr>
          <p:cNvPr id="6" name="Picture Placeholder 2"/>
          <p:cNvSpPr>
            <a:spLocks noGrp="1" noChangeAspect="1"/>
          </p:cNvSpPr>
          <p:nvPr>
            <p:ph type="pic" sz="quarter" idx="11"/>
          </p:nvPr>
        </p:nvSpPr>
        <p:spPr>
          <a:xfrm>
            <a:off x="5776800" y="2016000"/>
            <a:ext cx="6415200" cy="3240000"/>
          </a:xfrm>
          <a:prstGeom prst="rect">
            <a:avLst/>
          </a:prstGeom>
          <a:solidFill>
            <a:schemeClr val="bg1">
              <a:lumMod val="95000"/>
            </a:schemeClr>
          </a:solidFill>
        </p:spPr>
        <p:txBody>
          <a:bodyPr tIns="108000" anchor="t" anchorCtr="1"/>
          <a:lstStyle>
            <a:lvl1pPr marL="0" indent="0" algn="ctr">
              <a:buNone/>
              <a:defRPr sz="1800" i="1"/>
            </a:lvl1pPr>
          </a:lstStyle>
          <a:p>
            <a:r>
              <a:rPr lang="en-US"/>
              <a:t>Click icon to add picture</a:t>
            </a:r>
          </a:p>
        </p:txBody>
      </p:sp>
      <p:sp>
        <p:nvSpPr>
          <p:cNvPr id="2" name="Title 3"/>
          <p:cNvSpPr>
            <a:spLocks noGrp="1"/>
          </p:cNvSpPr>
          <p:nvPr>
            <p:ph type="ctrTitle"/>
          </p:nvPr>
        </p:nvSpPr>
        <p:spPr>
          <a:xfrm>
            <a:off x="900000" y="828000"/>
            <a:ext cx="4680000" cy="2520000"/>
          </a:xfrm>
        </p:spPr>
        <p:txBody>
          <a:bodyPr anchor="b" anchorCtr="0"/>
          <a:lstStyle>
            <a:lvl1pPr>
              <a:lnSpc>
                <a:spcPct val="75000"/>
              </a:lnSpc>
              <a:defRPr sz="4800">
                <a:solidFill>
                  <a:srgbClr val="0800B9"/>
                </a:solidFill>
              </a:defRPr>
            </a:lvl1pPr>
          </a:lstStyle>
          <a:p>
            <a:r>
              <a:rPr lang="en-US"/>
              <a:t>Click to edit Master title style</a:t>
            </a:r>
          </a:p>
        </p:txBody>
      </p:sp>
      <p:sp>
        <p:nvSpPr>
          <p:cNvPr id="3" name="Subtitle 4"/>
          <p:cNvSpPr>
            <a:spLocks noGrp="1"/>
          </p:cNvSpPr>
          <p:nvPr>
            <p:ph type="subTitle" idx="1"/>
          </p:nvPr>
        </p:nvSpPr>
        <p:spPr bwMode="gray">
          <a:xfrm>
            <a:off x="0" y="3492000"/>
            <a:ext cx="6372000" cy="756000"/>
          </a:xfrm>
          <a:gradFill>
            <a:gsLst>
              <a:gs pos="0">
                <a:srgbClr val="0800B9"/>
              </a:gs>
              <a:gs pos="100000">
                <a:srgbClr val="009EE3"/>
              </a:gs>
            </a:gsLst>
            <a:lin ang="0" scaled="1"/>
          </a:gradFill>
        </p:spPr>
        <p:txBody>
          <a:bodyPr lIns="918000" bIns="0" anchor="ctr" anchorCtr="0">
            <a:noAutofit/>
          </a:bodyPr>
          <a:lstStyle>
            <a:lvl1pPr marL="0" indent="0" algn="l">
              <a:spcBef>
                <a:spcPts val="0"/>
              </a:spcBef>
              <a:buNone/>
              <a:defRPr sz="1800"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5"/>
          <p:cNvSpPr>
            <a:spLocks noGrp="1"/>
          </p:cNvSpPr>
          <p:nvPr>
            <p:ph type="body" sz="quarter" idx="10"/>
          </p:nvPr>
        </p:nvSpPr>
        <p:spPr>
          <a:xfrm>
            <a:off x="900000" y="4428000"/>
            <a:ext cx="4680000" cy="432000"/>
          </a:xfrm>
        </p:spPr>
        <p:txBody>
          <a:bodyPr lIns="18000"/>
          <a:lstStyle>
            <a:lvl1pPr marL="0" indent="0">
              <a:spcBef>
                <a:spcPts val="0"/>
              </a:spcBef>
              <a:buNone/>
              <a:defRPr sz="1200" b="1" cap="all" baseline="0">
                <a:solidFill>
                  <a:srgbClr val="0800B9"/>
                </a:solidFill>
              </a:defRPr>
            </a:lvl1pPr>
          </a:lstStyle>
          <a:p>
            <a:pPr lvl="0"/>
            <a:r>
              <a:rPr lang="en-US"/>
              <a:t>Click to edit Master text styles</a:t>
            </a:r>
          </a:p>
        </p:txBody>
      </p:sp>
      <p:pic>
        <p:nvPicPr>
          <p:cNvPr id="10" name="Picture 3">
            <a:extLst>
              <a:ext uri="{FF2B5EF4-FFF2-40B4-BE49-F238E27FC236}">
                <a16:creationId xmlns:a16="http://schemas.microsoft.com/office/drawing/2014/main" id="{ED4CF666-52DB-4CAC-ADD6-52F32AE7BAEE}"/>
              </a:ext>
            </a:extLst>
          </p:cNvPr>
          <p:cNvPicPr>
            <a:picLocks noChangeAspect="1"/>
          </p:cNvPicPr>
          <p:nvPr/>
        </p:nvPicPr>
        <p:blipFill>
          <a:blip r:embed="rId2"/>
          <a:stretch>
            <a:fillRect/>
          </a:stretch>
        </p:blipFill>
        <p:spPr>
          <a:xfrm>
            <a:off x="9792000" y="415046"/>
            <a:ext cx="2016000" cy="364874"/>
          </a:xfrm>
          <a:prstGeom prst="rect">
            <a:avLst/>
          </a:prstGeom>
        </p:spPr>
      </p:pic>
    </p:spTree>
    <p:extLst>
      <p:ext uri="{BB962C8B-B14F-4D97-AF65-F5344CB8AC3E}">
        <p14:creationId xmlns:p14="http://schemas.microsoft.com/office/powerpoint/2010/main" val="15334636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267"/>
              </a:spcBef>
              <a:defRPr/>
            </a:lvl1pPr>
            <a:lvl2pPr>
              <a:spcBef>
                <a:spcPts val="267"/>
              </a:spcBef>
              <a:defRPr/>
            </a:lvl2pPr>
            <a:lvl3pPr>
              <a:spcBef>
                <a:spcPts val="267"/>
              </a:spcBef>
              <a:defRPr/>
            </a:lvl3pPr>
            <a:lvl4pPr>
              <a:spcBef>
                <a:spcPts val="267"/>
              </a:spcBef>
              <a:defRPr/>
            </a:lvl4pPr>
            <a:lvl5pPr>
              <a:spcBef>
                <a:spcPts val="267"/>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4" name="Date Placeholder 4"/>
          <p:cNvSpPr>
            <a:spLocks noGrp="1"/>
          </p:cNvSpPr>
          <p:nvPr>
            <p:ph type="dt" sz="half" idx="10"/>
          </p:nvPr>
        </p:nvSpPr>
        <p:spPr/>
        <p:txBody>
          <a:bodyPr/>
          <a:lstStyle/>
          <a:p>
            <a:r>
              <a:rPr lang="en-US"/>
              <a:t>| Q1 2020</a:t>
            </a:r>
          </a:p>
        </p:txBody>
      </p:sp>
      <p:sp>
        <p:nvSpPr>
          <p:cNvPr id="6"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63322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End Slide">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6" name="Rectangle 5"/>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2" name="Title 1"/>
          <p:cNvSpPr>
            <a:spLocks noGrp="1"/>
          </p:cNvSpPr>
          <p:nvPr>
            <p:ph type="title"/>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Font typeface="Arial" panose="020B0604020202020204" pitchFamily="34" charset="0"/>
              <a:buNone/>
              <a:defRPr lang="en-US" sz="2133" b="1" i="1" cap="none" baseline="0" dirty="0">
                <a:solidFill>
                  <a:schemeClr val="bg1"/>
                </a:solidFill>
                <a:latin typeface="+mn-lt"/>
                <a:ea typeface="+mn-ea"/>
                <a:cs typeface="+mn-cs"/>
              </a:defRPr>
            </a:lvl1pPr>
          </a:lstStyle>
          <a:p>
            <a:pPr marL="239994" lvl="0" indent="-239994">
              <a:spcBef>
                <a:spcPts val="267"/>
              </a:spcBef>
              <a:buFont typeface="Arial" panose="020B0604020202020204" pitchFamily="34" charset="0"/>
            </a:pPr>
            <a:r>
              <a:rPr lang="en-US"/>
              <a:t>Click to edit Master title style</a:t>
            </a:r>
          </a:p>
        </p:txBody>
      </p:sp>
      <p:pic>
        <p:nvPicPr>
          <p:cNvPr id="10"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invGray">
          <a:xfrm>
            <a:off x="4550306" y="2577600"/>
            <a:ext cx="3527273" cy="638400"/>
          </a:xfrm>
          <a:prstGeom prst="rect">
            <a:avLst/>
          </a:prstGeom>
        </p:spPr>
      </p:pic>
      <p:sp>
        <p:nvSpPr>
          <p:cNvPr id="11" name="Rectangle 4"/>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a:solidFill>
                  <a:schemeClr val="accent1"/>
                </a:solidFill>
              </a:rPr>
              <a:t>Air France and KLM proudly partner with</a:t>
            </a:r>
          </a:p>
        </p:txBody>
      </p:sp>
      <p:pic>
        <p:nvPicPr>
          <p:cNvPr id="7" name="Afbeelding 6">
            <a:extLst>
              <a:ext uri="{FF2B5EF4-FFF2-40B4-BE49-F238E27FC236}">
                <a16:creationId xmlns:a16="http://schemas.microsoft.com/office/drawing/2014/main" id="{727C5DF4-8DA8-E74C-B5A0-2E53C97AA22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3365" y="6117299"/>
            <a:ext cx="10583843" cy="633899"/>
          </a:xfrm>
          <a:prstGeom prst="rect">
            <a:avLst/>
          </a:prstGeom>
        </p:spPr>
      </p:pic>
    </p:spTree>
    <p:extLst>
      <p:ext uri="{BB962C8B-B14F-4D97-AF65-F5344CB8AC3E}">
        <p14:creationId xmlns:p14="http://schemas.microsoft.com/office/powerpoint/2010/main" val="514767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nd Slide without Alitalia">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6" name="Rectangle 5"/>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2" name="Title 1"/>
          <p:cNvSpPr>
            <a:spLocks noGrp="1"/>
          </p:cNvSpPr>
          <p:nvPr>
            <p:ph type="title"/>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Font typeface="Arial" panose="020B0604020202020204" pitchFamily="34" charset="0"/>
              <a:buNone/>
              <a:defRPr lang="en-US" sz="2133" b="1" i="1" cap="none" baseline="0" dirty="0">
                <a:solidFill>
                  <a:schemeClr val="bg1"/>
                </a:solidFill>
                <a:latin typeface="+mn-lt"/>
                <a:ea typeface="+mn-ea"/>
                <a:cs typeface="+mn-cs"/>
              </a:defRPr>
            </a:lvl1pPr>
          </a:lstStyle>
          <a:p>
            <a:pPr marL="239994" lvl="0" indent="-239994">
              <a:spcBef>
                <a:spcPts val="267"/>
              </a:spcBef>
              <a:buFont typeface="Arial" panose="020B0604020202020204" pitchFamily="34" charset="0"/>
            </a:pPr>
            <a:r>
              <a:rPr lang="en-US"/>
              <a:t>Click to edit Master title style</a:t>
            </a:r>
          </a:p>
        </p:txBody>
      </p:sp>
      <p:pic>
        <p:nvPicPr>
          <p:cNvPr id="19"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invGray">
          <a:xfrm>
            <a:off x="4550306" y="2577600"/>
            <a:ext cx="3527273" cy="638400"/>
          </a:xfrm>
          <a:prstGeom prst="rect">
            <a:avLst/>
          </a:prstGeom>
        </p:spPr>
      </p:pic>
      <p:pic>
        <p:nvPicPr>
          <p:cNvPr id="8" name="Picture 7">
            <a:extLst>
              <a:ext uri="{FF2B5EF4-FFF2-40B4-BE49-F238E27FC236}">
                <a16:creationId xmlns:a16="http://schemas.microsoft.com/office/drawing/2014/main" id="{BC7F90C3-C130-4CE0-B967-CA7F6EF202C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3365" y="6109317"/>
            <a:ext cx="10583843" cy="638400"/>
          </a:xfrm>
          <a:prstGeom prst="rect">
            <a:avLst/>
          </a:prstGeom>
        </p:spPr>
      </p:pic>
      <p:sp>
        <p:nvSpPr>
          <p:cNvPr id="11" name="Rectangle 4"/>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a:solidFill>
                  <a:schemeClr val="accent1"/>
                </a:solidFill>
              </a:rPr>
              <a:t>Air France and KLM proudly partner with</a:t>
            </a:r>
          </a:p>
        </p:txBody>
      </p:sp>
      <p:sp>
        <p:nvSpPr>
          <p:cNvPr id="7" name="TextBox 6">
            <a:extLst>
              <a:ext uri="{FF2B5EF4-FFF2-40B4-BE49-F238E27FC236}">
                <a16:creationId xmlns:a16="http://schemas.microsoft.com/office/drawing/2014/main" id="{A57816B3-057F-4243-8E95-F1FBC7B932FE}"/>
              </a:ext>
            </a:extLst>
          </p:cNvPr>
          <p:cNvSpPr txBox="1"/>
          <p:nvPr userDrawn="1"/>
        </p:nvSpPr>
        <p:spPr>
          <a:xfrm>
            <a:off x="576000" y="6193786"/>
            <a:ext cx="10944000" cy="486852"/>
          </a:xfrm>
          <a:prstGeom prst="rect">
            <a:avLst/>
          </a:prstGeom>
          <a:solidFill>
            <a:srgbClr val="FFFF00">
              <a:alpha val="80000"/>
            </a:srgbClr>
          </a:solidFill>
        </p:spPr>
        <p:txBody>
          <a:bodyPr wrap="square" lIns="96000" tIns="48000" rIns="96000" bIns="48000" rtlCol="0" anchor="ctr" anchorCtr="0">
            <a:spAutoFit/>
          </a:bodyPr>
          <a:lstStyle/>
          <a:p>
            <a:pPr algn="ctr">
              <a:lnSpc>
                <a:spcPct val="95000"/>
              </a:lnSpc>
            </a:pPr>
            <a:r>
              <a:rPr lang="en-US" sz="2667" b="1">
                <a:solidFill>
                  <a:schemeClr val="tx1"/>
                </a:solidFill>
              </a:rPr>
              <a:t>Change this ‘End Slide without Alitalia’ Layout to ‘End Slide’ Layout</a:t>
            </a:r>
          </a:p>
        </p:txBody>
      </p:sp>
    </p:spTree>
    <p:extLst>
      <p:ext uri="{BB962C8B-B14F-4D97-AF65-F5344CB8AC3E}">
        <p14:creationId xmlns:p14="http://schemas.microsoft.com/office/powerpoint/2010/main" val="3494605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nd Slide France + Vietnam">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6" name="Rectangle 5"/>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2" name="Title 1"/>
          <p:cNvSpPr>
            <a:spLocks noGrp="1"/>
          </p:cNvSpPr>
          <p:nvPr>
            <p:ph type="title"/>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Font typeface="Arial" panose="020B0604020202020204" pitchFamily="34" charset="0"/>
              <a:buNone/>
              <a:defRPr lang="en-US" sz="2133" b="1" i="1" cap="none" baseline="0" dirty="0">
                <a:solidFill>
                  <a:schemeClr val="bg1"/>
                </a:solidFill>
                <a:latin typeface="+mn-lt"/>
                <a:ea typeface="+mn-ea"/>
                <a:cs typeface="+mn-cs"/>
              </a:defRPr>
            </a:lvl1pPr>
          </a:lstStyle>
          <a:p>
            <a:pPr marL="239994" lvl="0" indent="-239994">
              <a:spcBef>
                <a:spcPts val="267"/>
              </a:spcBef>
              <a:buFont typeface="Arial" panose="020B0604020202020204" pitchFamily="34" charset="0"/>
            </a:pPr>
            <a:r>
              <a:rPr lang="en-US"/>
              <a:t>Click to edit Master title style</a:t>
            </a:r>
          </a:p>
        </p:txBody>
      </p:sp>
      <p:pic>
        <p:nvPicPr>
          <p:cNvPr id="19"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invGray">
          <a:xfrm>
            <a:off x="4550306" y="2577600"/>
            <a:ext cx="3527273" cy="638400"/>
          </a:xfrm>
          <a:prstGeom prst="rect">
            <a:avLst/>
          </a:prstGeom>
        </p:spPr>
      </p:pic>
      <p:sp>
        <p:nvSpPr>
          <p:cNvPr id="11" name="Rectangle 4"/>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a:solidFill>
                  <a:schemeClr val="accent1"/>
                </a:solidFill>
              </a:rPr>
              <a:t>Air France and KLM proudly partner with</a:t>
            </a:r>
          </a:p>
        </p:txBody>
      </p:sp>
      <p:pic>
        <p:nvPicPr>
          <p:cNvPr id="8" name="Afbeelding 7">
            <a:extLst>
              <a:ext uri="{FF2B5EF4-FFF2-40B4-BE49-F238E27FC236}">
                <a16:creationId xmlns:a16="http://schemas.microsoft.com/office/drawing/2014/main" id="{EF4D2A3C-0CB8-5C4B-9888-31619010B95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19640" y="6165304"/>
            <a:ext cx="11573381" cy="547389"/>
          </a:xfrm>
          <a:prstGeom prst="rect">
            <a:avLst/>
          </a:prstGeom>
        </p:spPr>
      </p:pic>
    </p:spTree>
    <p:extLst>
      <p:ext uri="{BB962C8B-B14F-4D97-AF65-F5344CB8AC3E}">
        <p14:creationId xmlns:p14="http://schemas.microsoft.com/office/powerpoint/2010/main" val="2378891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_R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
        <p:nvSpPr>
          <p:cNvPr id="6" name="Text Placeholder 5"/>
          <p:cNvSpPr>
            <a:spLocks noGrp="1" noChangeAspect="1"/>
          </p:cNvSpPr>
          <p:nvPr>
            <p:ph type="body" sz="quarter" idx="13" hasCustomPrompt="1"/>
          </p:nvPr>
        </p:nvSpPr>
        <p:spPr>
          <a:xfrm>
            <a:off x="3887999" y="3407999"/>
            <a:ext cx="3072000" cy="3072000"/>
          </a:xfrm>
          <a:blipFill>
            <a:blip r:embed="rId3"/>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a:t> </a:t>
            </a:r>
          </a:p>
        </p:txBody>
      </p:sp>
    </p:spTree>
    <p:extLst>
      <p:ext uri="{BB962C8B-B14F-4D97-AF65-F5344CB8AC3E}">
        <p14:creationId xmlns:p14="http://schemas.microsoft.com/office/powerpoint/2010/main" val="21736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_Layouts">
    <p:spTree>
      <p:nvGrpSpPr>
        <p:cNvPr id="1" name=""/>
        <p:cNvGrpSpPr/>
        <p:nvPr/>
      </p:nvGrpSpPr>
      <p:grpSpPr>
        <a:xfrm>
          <a:off x="0" y="0"/>
          <a:ext cx="0" cy="0"/>
          <a:chOff x="0" y="0"/>
          <a:chExt cx="0" cy="0"/>
        </a:xfrm>
      </p:grpSpPr>
      <p:pic>
        <p:nvPicPr>
          <p:cNvPr id="28" name="Picture 27"/>
          <p:cNvPicPr>
            <a:picLocks/>
          </p:cNvPicPr>
          <p:nvPr userDrawn="1"/>
        </p:nvPicPr>
        <p:blipFill>
          <a:blip r:embed="rId2">
            <a:extLst>
              <a:ext uri="{28A0092B-C50C-407E-A947-70E740481C1C}">
                <a14:useLocalDpi xmlns:a14="http://schemas.microsoft.com/office/drawing/2010/main"/>
              </a:ext>
            </a:extLst>
          </a:blip>
          <a:stretch>
            <a:fillRect/>
          </a:stretch>
        </p:blipFill>
        <p:spPr bwMode="gray">
          <a:xfrm>
            <a:off x="3766283" y="1192840"/>
            <a:ext cx="2400000" cy="10368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BE44DA5D-13EB-487F-AAFB-44B6B950852B}"/>
              </a:ext>
            </a:extLst>
          </p:cNvPr>
          <p:cNvPicPr>
            <a:picLocks noChangeAspect="1"/>
          </p:cNvPicPr>
          <p:nvPr userDrawn="1"/>
        </p:nvPicPr>
        <p:blipFill>
          <a:blip r:embed="rId3"/>
          <a:stretch>
            <a:fillRect/>
          </a:stretch>
        </p:blipFill>
        <p:spPr>
          <a:xfrm>
            <a:off x="3766283" y="1192841"/>
            <a:ext cx="2400000" cy="1036025"/>
          </a:xfrm>
          <a:prstGeom prst="rect">
            <a:avLst/>
          </a:prstGeom>
        </p:spPr>
      </p:pic>
      <p:sp>
        <p:nvSpPr>
          <p:cNvPr id="2" name="Title 1"/>
          <p:cNvSpPr>
            <a:spLocks noGrp="1"/>
          </p:cNvSpPr>
          <p:nvPr userDrawn="1">
            <p:ph type="title"/>
          </p:nvPr>
        </p:nvSpPr>
        <p:spPr/>
        <p:txBody>
          <a:bodyPr/>
          <a:lstStyle>
            <a:lvl1pPr>
              <a:defRPr/>
            </a:lvl1pPr>
          </a:lstStyle>
          <a:p>
            <a:r>
              <a:rPr lang="en-US"/>
              <a:t>Click to edit Master title style</a:t>
            </a:r>
          </a:p>
        </p:txBody>
      </p:sp>
      <p:sp>
        <p:nvSpPr>
          <p:cNvPr id="3" name="Text Placeholder 2"/>
          <p:cNvSpPr>
            <a:spLocks noGrp="1"/>
          </p:cNvSpPr>
          <p:nvPr userDrawn="1">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7"/>
          <p:cNvSpPr>
            <a:spLocks noGrp="1" noChangeAspect="1"/>
          </p:cNvSpPr>
          <p:nvPr userDrawn="1">
            <p:ph type="body" sz="quarter" idx="13" hasCustomPrompt="1"/>
          </p:nvPr>
        </p:nvSpPr>
        <p:spPr>
          <a:xfrm>
            <a:off x="288001" y="3216000"/>
            <a:ext cx="2925617" cy="2928000"/>
          </a:xfrm>
          <a:blipFill>
            <a:blip r:embed="rId4"/>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a:t> </a:t>
            </a:r>
          </a:p>
        </p:txBody>
      </p:sp>
      <p:sp>
        <p:nvSpPr>
          <p:cNvPr id="7" name="Date Placeholder 8"/>
          <p:cNvSpPr>
            <a:spLocks noGrp="1"/>
          </p:cNvSpPr>
          <p:nvPr userDrawn="1">
            <p:ph type="dt" sz="half" idx="10"/>
          </p:nvPr>
        </p:nvSpPr>
        <p:spPr/>
        <p:txBody>
          <a:bodyPr/>
          <a:lstStyle/>
          <a:p>
            <a:r>
              <a:rPr lang="en-US"/>
              <a:t>| Q1 2020</a:t>
            </a:r>
          </a:p>
        </p:txBody>
      </p:sp>
      <p:sp>
        <p:nvSpPr>
          <p:cNvPr id="9" name="Slide Number Placeholder 9"/>
          <p:cNvSpPr>
            <a:spLocks noGrp="1"/>
          </p:cNvSpPr>
          <p:nvPr userDrawn="1">
            <p:ph type="sldNum" sz="quarter" idx="12"/>
          </p:nvPr>
        </p:nvSpPr>
        <p:spPr/>
        <p:txBody>
          <a:bodyPr/>
          <a:lstStyle/>
          <a:p>
            <a:fld id="{590686CF-46CF-4430-9B1A-59DE1E0B2211}" type="slidenum">
              <a:rPr lang="en-US" smtClean="0"/>
              <a:t>‹N°›</a:t>
            </a:fld>
            <a:endParaRPr lang="en-US"/>
          </a:p>
        </p:txBody>
      </p:sp>
      <p:sp>
        <p:nvSpPr>
          <p:cNvPr id="29" name="TextBox 28"/>
          <p:cNvSpPr txBox="1"/>
          <p:nvPr userDrawn="1"/>
        </p:nvSpPr>
        <p:spPr bwMode="gray">
          <a:xfrm>
            <a:off x="2256001" y="2206007"/>
            <a:ext cx="837473" cy="246221"/>
          </a:xfrm>
          <a:prstGeom prst="rect">
            <a:avLst/>
          </a:prstGeom>
          <a:noFill/>
        </p:spPr>
        <p:txBody>
          <a:bodyPr wrap="none" lIns="0" tIns="0" rIns="0" bIns="0" rtlCol="0">
            <a:spAutoFit/>
          </a:bodyPr>
          <a:lstStyle/>
          <a:p>
            <a:pPr algn="l"/>
            <a:r>
              <a:rPr lang="en-US" sz="1600"/>
              <a:t>Home-tab</a:t>
            </a:r>
          </a:p>
        </p:txBody>
      </p:sp>
      <p:sp>
        <p:nvSpPr>
          <p:cNvPr id="30" name="TextBox 29"/>
          <p:cNvSpPr txBox="1"/>
          <p:nvPr userDrawn="1"/>
        </p:nvSpPr>
        <p:spPr bwMode="gray">
          <a:xfrm>
            <a:off x="2256000" y="2697514"/>
            <a:ext cx="1029000" cy="246221"/>
          </a:xfrm>
          <a:prstGeom prst="rect">
            <a:avLst/>
          </a:prstGeom>
          <a:noFill/>
        </p:spPr>
        <p:txBody>
          <a:bodyPr wrap="none" lIns="0" tIns="0" rIns="0" bIns="0" rtlCol="0">
            <a:spAutoFit/>
          </a:bodyPr>
          <a:lstStyle/>
          <a:p>
            <a:pPr algn="l"/>
            <a:r>
              <a:rPr lang="en-US" sz="1600"/>
              <a:t>Slides-group</a:t>
            </a:r>
          </a:p>
        </p:txBody>
      </p:sp>
      <p:sp>
        <p:nvSpPr>
          <p:cNvPr id="31" name="Freeform 30"/>
          <p:cNvSpPr/>
          <p:nvPr userDrawn="1"/>
        </p:nvSpPr>
        <p:spPr bwMode="gray">
          <a:xfrm>
            <a:off x="3195331" y="1532716"/>
            <a:ext cx="1272000" cy="816000"/>
          </a:xfrm>
          <a:custGeom>
            <a:avLst/>
            <a:gdLst>
              <a:gd name="connsiteX0" fmla="*/ 428017 w 428017"/>
              <a:gd name="connsiteY0" fmla="*/ 0 h 434502"/>
              <a:gd name="connsiteX1" fmla="*/ 428017 w 428017"/>
              <a:gd name="connsiteY1" fmla="*/ 434502 h 434502"/>
              <a:gd name="connsiteX2" fmla="*/ 0 w 428017"/>
              <a:gd name="connsiteY2" fmla="*/ 434502 h 434502"/>
            </a:gdLst>
            <a:ahLst/>
            <a:cxnLst>
              <a:cxn ang="0">
                <a:pos x="connsiteX0" y="connsiteY0"/>
              </a:cxn>
              <a:cxn ang="0">
                <a:pos x="connsiteX1" y="connsiteY1"/>
              </a:cxn>
              <a:cxn ang="0">
                <a:pos x="connsiteX2" y="connsiteY2"/>
              </a:cxn>
            </a:cxnLst>
            <a:rect l="l" t="t" r="r" b="b"/>
            <a:pathLst>
              <a:path w="428017" h="434502">
                <a:moveTo>
                  <a:pt x="428017" y="0"/>
                </a:moveTo>
                <a:lnTo>
                  <a:pt x="428017" y="434502"/>
                </a:lnTo>
                <a:lnTo>
                  <a:pt x="0" y="434502"/>
                </a:lnTo>
              </a:path>
            </a:pathLst>
          </a:cu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Freeform 31"/>
          <p:cNvSpPr/>
          <p:nvPr userDrawn="1"/>
        </p:nvSpPr>
        <p:spPr bwMode="gray">
          <a:xfrm>
            <a:off x="3375967" y="2114061"/>
            <a:ext cx="1776000" cy="727380"/>
          </a:xfrm>
          <a:custGeom>
            <a:avLst/>
            <a:gdLst>
              <a:gd name="connsiteX0" fmla="*/ 428017 w 428017"/>
              <a:gd name="connsiteY0" fmla="*/ 0 h 434502"/>
              <a:gd name="connsiteX1" fmla="*/ 428017 w 428017"/>
              <a:gd name="connsiteY1" fmla="*/ 434502 h 434502"/>
              <a:gd name="connsiteX2" fmla="*/ 0 w 428017"/>
              <a:gd name="connsiteY2" fmla="*/ 434502 h 434502"/>
            </a:gdLst>
            <a:ahLst/>
            <a:cxnLst>
              <a:cxn ang="0">
                <a:pos x="connsiteX0" y="connsiteY0"/>
              </a:cxn>
              <a:cxn ang="0">
                <a:pos x="connsiteX1" y="connsiteY1"/>
              </a:cxn>
              <a:cxn ang="0">
                <a:pos x="connsiteX2" y="connsiteY2"/>
              </a:cxn>
            </a:cxnLst>
            <a:rect l="l" t="t" r="r" b="b"/>
            <a:pathLst>
              <a:path w="428017" h="434502">
                <a:moveTo>
                  <a:pt x="428017" y="0"/>
                </a:moveTo>
                <a:lnTo>
                  <a:pt x="428017" y="434502"/>
                </a:lnTo>
                <a:lnTo>
                  <a:pt x="0" y="434502"/>
                </a:lnTo>
              </a:path>
            </a:pathLst>
          </a:cu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3" name="TextBox 32"/>
          <p:cNvSpPr txBox="1"/>
          <p:nvPr userDrawn="1"/>
        </p:nvSpPr>
        <p:spPr bwMode="gray">
          <a:xfrm>
            <a:off x="2256000" y="1670538"/>
            <a:ext cx="1133324" cy="246221"/>
          </a:xfrm>
          <a:prstGeom prst="rect">
            <a:avLst/>
          </a:prstGeom>
          <a:noFill/>
        </p:spPr>
        <p:txBody>
          <a:bodyPr wrap="none" lIns="0" tIns="0" rIns="0" bIns="0" rtlCol="0">
            <a:spAutoFit/>
          </a:bodyPr>
          <a:lstStyle/>
          <a:p>
            <a:pPr algn="l"/>
            <a:r>
              <a:rPr lang="en-US" sz="1600"/>
              <a:t>Ribbon-menu</a:t>
            </a:r>
          </a:p>
        </p:txBody>
      </p:sp>
      <p:cxnSp>
        <p:nvCxnSpPr>
          <p:cNvPr id="34" name="Straight Connector 33"/>
          <p:cNvCxnSpPr/>
          <p:nvPr userDrawn="1"/>
        </p:nvCxnSpPr>
        <p:spPr bwMode="gray">
          <a:xfrm flipH="1">
            <a:off x="3483331" y="1823388"/>
            <a:ext cx="288000" cy="0"/>
          </a:xfrm>
          <a:prstGeom prst="line">
            <a:avLst/>
          </a:pr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5" cstate="hqprint">
            <a:extLst>
              <a:ext uri="{28A0092B-C50C-407E-A947-70E740481C1C}">
                <a14:useLocalDpi xmlns:a14="http://schemas.microsoft.com/office/drawing/2010/main"/>
              </a:ext>
            </a:extLst>
          </a:blip>
          <a:srcRect b="4629"/>
          <a:stretch/>
        </p:blipFill>
        <p:spPr>
          <a:xfrm>
            <a:off x="5310887" y="1650000"/>
            <a:ext cx="6528000" cy="5208000"/>
          </a:xfrm>
          <a:prstGeom prst="rect">
            <a:avLst/>
          </a:prstGeom>
          <a:ln>
            <a:noFill/>
          </a:ln>
          <a:effectLst>
            <a:outerShdw blurRad="292100" dist="139700" dir="2700000" algn="tl" rotWithShape="0">
              <a:srgbClr val="333333">
                <a:alpha val="65000"/>
              </a:srgbClr>
            </a:outerShdw>
          </a:effectLst>
        </p:spPr>
      </p:pic>
      <p:cxnSp>
        <p:nvCxnSpPr>
          <p:cNvPr id="39" name="Straight Connector 38"/>
          <p:cNvCxnSpPr/>
          <p:nvPr/>
        </p:nvCxnSpPr>
        <p:spPr bwMode="gray">
          <a:xfrm flipV="1">
            <a:off x="5583695" y="1004656"/>
            <a:ext cx="0" cy="542400"/>
          </a:xfrm>
          <a:prstGeom prst="line">
            <a:avLst/>
          </a:prstGeom>
          <a:ln w="38100" cap="rnd">
            <a:solidFill>
              <a:schemeClr val="accent1"/>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bwMode="gray">
          <a:xfrm flipH="1">
            <a:off x="5327915" y="267432"/>
            <a:ext cx="2928325" cy="1418531"/>
          </a:xfrm>
          <a:prstGeom prst="line">
            <a:avLst/>
          </a:prstGeom>
          <a:ln w="9525"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73EA4D50-57D7-4428-B5B7-26D9522FA94A}"/>
              </a:ext>
            </a:extLst>
          </p:cNvPr>
          <p:cNvGrpSpPr/>
          <p:nvPr userDrawn="1"/>
        </p:nvGrpSpPr>
        <p:grpSpPr>
          <a:xfrm>
            <a:off x="5310887" y="1650001"/>
            <a:ext cx="6528000" cy="5208001"/>
            <a:chOff x="3983165" y="1237500"/>
            <a:chExt cx="4896000" cy="3906001"/>
          </a:xfrm>
        </p:grpSpPr>
        <p:pic>
          <p:nvPicPr>
            <p:cNvPr id="47" name="Picture 46">
              <a:extLst>
                <a:ext uri="{FF2B5EF4-FFF2-40B4-BE49-F238E27FC236}">
                  <a16:creationId xmlns:a16="http://schemas.microsoft.com/office/drawing/2014/main" id="{386EBF15-A12D-447F-85FB-B28EB8F8280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4629"/>
            <a:stretch/>
          </p:blipFill>
          <p:spPr>
            <a:xfrm>
              <a:off x="3983165" y="1237500"/>
              <a:ext cx="4896000" cy="3906000"/>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1604ADCA-1B4C-41CD-AD29-BED5C2EBD9BD}"/>
                </a:ext>
              </a:extLst>
            </p:cNvPr>
            <p:cNvPicPr>
              <a:picLocks noChangeAspect="1"/>
            </p:cNvPicPr>
            <p:nvPr/>
          </p:nvPicPr>
          <p:blipFill>
            <a:blip r:embed="rId6"/>
            <a:stretch>
              <a:fillRect/>
            </a:stretch>
          </p:blipFill>
          <p:spPr>
            <a:xfrm>
              <a:off x="3983165" y="1237500"/>
              <a:ext cx="4896000" cy="3014976"/>
            </a:xfrm>
            <a:prstGeom prst="rect">
              <a:avLst/>
            </a:prstGeom>
          </p:spPr>
        </p:pic>
        <p:pic>
          <p:nvPicPr>
            <p:cNvPr id="49" name="Picture 48">
              <a:extLst>
                <a:ext uri="{FF2B5EF4-FFF2-40B4-BE49-F238E27FC236}">
                  <a16:creationId xmlns:a16="http://schemas.microsoft.com/office/drawing/2014/main" id="{A9792CAB-CF6F-42D1-A1D4-8F0E10B9C4D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983165" y="4155927"/>
              <a:ext cx="4896000" cy="987574"/>
            </a:xfrm>
            <a:prstGeom prst="rect">
              <a:avLst/>
            </a:prstGeom>
          </p:spPr>
        </p:pic>
        <p:pic>
          <p:nvPicPr>
            <p:cNvPr id="50" name="Picture 49">
              <a:extLst>
                <a:ext uri="{FF2B5EF4-FFF2-40B4-BE49-F238E27FC236}">
                  <a16:creationId xmlns:a16="http://schemas.microsoft.com/office/drawing/2014/main" id="{78D5323F-8358-41B6-B29A-AA832BBC3391}"/>
                </a:ext>
              </a:extLst>
            </p:cNvPr>
            <p:cNvPicPr>
              <a:picLocks/>
            </p:cNvPicPr>
            <p:nvPr/>
          </p:nvPicPr>
          <p:blipFill rotWithShape="1">
            <a:blip r:embed="rId8" cstate="hqprint">
              <a:extLst>
                <a:ext uri="{28A0092B-C50C-407E-A947-70E740481C1C}">
                  <a14:useLocalDpi xmlns:a14="http://schemas.microsoft.com/office/drawing/2010/main"/>
                </a:ext>
              </a:extLst>
            </a:blip>
            <a:srcRect/>
            <a:stretch/>
          </p:blipFill>
          <p:spPr>
            <a:xfrm>
              <a:off x="8797969" y="2079342"/>
              <a:ext cx="81195" cy="3064158"/>
            </a:xfrm>
            <a:prstGeom prst="rect">
              <a:avLst/>
            </a:prstGeom>
          </p:spPr>
        </p:pic>
      </p:grpSp>
      <p:pic>
        <p:nvPicPr>
          <p:cNvPr id="45" name="Picture 44">
            <a:extLst>
              <a:ext uri="{FF2B5EF4-FFF2-40B4-BE49-F238E27FC236}">
                <a16:creationId xmlns:a16="http://schemas.microsoft.com/office/drawing/2014/main" id="{7B1255CF-3369-44A8-92FF-1D6916613F4D}"/>
              </a:ext>
            </a:extLst>
          </p:cNvPr>
          <p:cNvPicPr>
            <a:picLocks noChangeAspect="1"/>
          </p:cNvPicPr>
          <p:nvPr userDrawn="1"/>
        </p:nvPicPr>
        <p:blipFill>
          <a:blip r:embed="rId9"/>
          <a:stretch>
            <a:fillRect/>
          </a:stretch>
        </p:blipFill>
        <p:spPr>
          <a:xfrm>
            <a:off x="8256240" y="260648"/>
            <a:ext cx="2371368" cy="6198221"/>
          </a:xfrm>
          <a:prstGeom prst="rect">
            <a:avLst/>
          </a:prstGeom>
          <a:ln>
            <a:noFill/>
          </a:ln>
          <a:effectLst>
            <a:outerShdw blurRad="292100" dist="139700" dir="2700000" algn="tl" rotWithShape="0">
              <a:srgbClr val="333333">
                <a:alpha val="65000"/>
              </a:srgbClr>
            </a:outerShdw>
          </a:effectLst>
        </p:spPr>
      </p:pic>
      <p:grpSp>
        <p:nvGrpSpPr>
          <p:cNvPr id="23" name="Group 22">
            <a:extLst>
              <a:ext uri="{FF2B5EF4-FFF2-40B4-BE49-F238E27FC236}">
                <a16:creationId xmlns:a16="http://schemas.microsoft.com/office/drawing/2014/main" id="{8C2497E6-583D-428D-AD2B-5975D959C9DE}"/>
              </a:ext>
            </a:extLst>
          </p:cNvPr>
          <p:cNvGrpSpPr/>
          <p:nvPr userDrawn="1"/>
        </p:nvGrpSpPr>
        <p:grpSpPr>
          <a:xfrm>
            <a:off x="8256240" y="258495"/>
            <a:ext cx="2371368" cy="6277667"/>
            <a:chOff x="2577550" y="819911"/>
            <a:chExt cx="2235600" cy="5918249"/>
          </a:xfrm>
        </p:grpSpPr>
        <p:grpSp>
          <p:nvGrpSpPr>
            <p:cNvPr id="24" name="Group 23">
              <a:extLst>
                <a:ext uri="{FF2B5EF4-FFF2-40B4-BE49-F238E27FC236}">
                  <a16:creationId xmlns:a16="http://schemas.microsoft.com/office/drawing/2014/main" id="{52E10F7C-C317-45EA-97F3-72FC1452572C}"/>
                </a:ext>
              </a:extLst>
            </p:cNvPr>
            <p:cNvGrpSpPr/>
            <p:nvPr/>
          </p:nvGrpSpPr>
          <p:grpSpPr>
            <a:xfrm>
              <a:off x="2577550" y="819911"/>
              <a:ext cx="2235600" cy="5918249"/>
              <a:chOff x="6140194" y="685949"/>
              <a:chExt cx="2235600" cy="5918249"/>
            </a:xfrm>
          </p:grpSpPr>
          <p:pic>
            <p:nvPicPr>
              <p:cNvPr id="26" name="Picture 25">
                <a:extLst>
                  <a:ext uri="{FF2B5EF4-FFF2-40B4-BE49-F238E27FC236}">
                    <a16:creationId xmlns:a16="http://schemas.microsoft.com/office/drawing/2014/main" id="{9B7308F9-6989-4D4A-AB61-65DD377BC3B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140194" y="685949"/>
                <a:ext cx="2235600" cy="1376691"/>
              </a:xfrm>
              <a:prstGeom prst="rect">
                <a:avLst/>
              </a:prstGeom>
            </p:spPr>
          </p:pic>
          <p:pic>
            <p:nvPicPr>
              <p:cNvPr id="27" name="Picture 26">
                <a:extLst>
                  <a:ext uri="{FF2B5EF4-FFF2-40B4-BE49-F238E27FC236}">
                    <a16:creationId xmlns:a16="http://schemas.microsoft.com/office/drawing/2014/main" id="{9486B2DF-FD33-4AA9-9C26-D8F52D8ED15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t="3235" b="11757"/>
              <a:stretch/>
            </p:blipFill>
            <p:spPr>
              <a:xfrm>
                <a:off x="6140194" y="2031689"/>
                <a:ext cx="2235600" cy="1170297"/>
              </a:xfrm>
              <a:prstGeom prst="rect">
                <a:avLst/>
              </a:prstGeom>
            </p:spPr>
          </p:pic>
          <p:pic>
            <p:nvPicPr>
              <p:cNvPr id="35" name="Picture 34">
                <a:extLst>
                  <a:ext uri="{FF2B5EF4-FFF2-40B4-BE49-F238E27FC236}">
                    <a16:creationId xmlns:a16="http://schemas.microsoft.com/office/drawing/2014/main" id="{11794DFE-863D-4461-927C-6DBFA1CCA74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t="1320" b="11080"/>
              <a:stretch/>
            </p:blipFill>
            <p:spPr>
              <a:xfrm>
                <a:off x="6140194" y="3201986"/>
                <a:ext cx="2235600" cy="1205968"/>
              </a:xfrm>
              <a:prstGeom prst="rect">
                <a:avLst/>
              </a:prstGeom>
            </p:spPr>
          </p:pic>
          <p:pic>
            <p:nvPicPr>
              <p:cNvPr id="43" name="Picture 42">
                <a:extLst>
                  <a:ext uri="{FF2B5EF4-FFF2-40B4-BE49-F238E27FC236}">
                    <a16:creationId xmlns:a16="http://schemas.microsoft.com/office/drawing/2014/main" id="{CE6819F8-A6EB-4A22-AF2C-E4E249B6768B}"/>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t="1395" b="12302"/>
              <a:stretch/>
            </p:blipFill>
            <p:spPr>
              <a:xfrm>
                <a:off x="6140194" y="4407952"/>
                <a:ext cx="2235600" cy="1188134"/>
              </a:xfrm>
              <a:prstGeom prst="rect">
                <a:avLst/>
              </a:prstGeom>
            </p:spPr>
          </p:pic>
          <p:pic>
            <p:nvPicPr>
              <p:cNvPr id="44" name="Picture 43">
                <a:extLst>
                  <a:ext uri="{FF2B5EF4-FFF2-40B4-BE49-F238E27FC236}">
                    <a16:creationId xmlns:a16="http://schemas.microsoft.com/office/drawing/2014/main" id="{7561A35D-B25F-4E51-88DA-F410C0D2F243}"/>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t="9476"/>
              <a:stretch/>
            </p:blipFill>
            <p:spPr>
              <a:xfrm>
                <a:off x="6140194" y="5357959"/>
                <a:ext cx="2235600" cy="1246239"/>
              </a:xfrm>
              <a:prstGeom prst="rect">
                <a:avLst/>
              </a:prstGeom>
            </p:spPr>
          </p:pic>
        </p:grpSp>
        <p:pic>
          <p:nvPicPr>
            <p:cNvPr id="25" name="Picture 24">
              <a:extLst>
                <a:ext uri="{FF2B5EF4-FFF2-40B4-BE49-F238E27FC236}">
                  <a16:creationId xmlns:a16="http://schemas.microsoft.com/office/drawing/2014/main" id="{2A69C974-79BF-4CFE-9415-82F7F9437DB8}"/>
                </a:ext>
              </a:extLst>
            </p:cNvPr>
            <p:cNvPicPr>
              <a:picLocks/>
            </p:cNvPicPr>
            <p:nvPr/>
          </p:nvPicPr>
          <p:blipFill rotWithShape="1">
            <a:blip r:embed="rId8" cstate="hqprint">
              <a:extLst>
                <a:ext uri="{28A0092B-C50C-407E-A947-70E740481C1C}">
                  <a14:useLocalDpi xmlns:a14="http://schemas.microsoft.com/office/drawing/2010/main"/>
                </a:ext>
              </a:extLst>
            </a:blip>
            <a:srcRect/>
            <a:stretch/>
          </p:blipFill>
          <p:spPr>
            <a:xfrm>
              <a:off x="4777149" y="1265293"/>
              <a:ext cx="36000" cy="5400000"/>
            </a:xfrm>
            <a:prstGeom prst="rect">
              <a:avLst/>
            </a:prstGeom>
          </p:spPr>
        </p:pic>
      </p:grpSp>
      <p:grpSp>
        <p:nvGrpSpPr>
          <p:cNvPr id="37" name="Group 36"/>
          <p:cNvGrpSpPr/>
          <p:nvPr/>
        </p:nvGrpSpPr>
        <p:grpSpPr bwMode="gray">
          <a:xfrm>
            <a:off x="9216345" y="1077299"/>
            <a:ext cx="1332824" cy="5040000"/>
            <a:chOff x="6230568" y="519538"/>
            <a:chExt cx="999618" cy="3780000"/>
          </a:xfrm>
        </p:grpSpPr>
        <p:sp>
          <p:nvSpPr>
            <p:cNvPr id="41" name="TextBox 40"/>
            <p:cNvSpPr txBox="1"/>
            <p:nvPr userDrawn="1"/>
          </p:nvSpPr>
          <p:spPr bwMode="gray">
            <a:xfrm>
              <a:off x="6302576" y="2070487"/>
              <a:ext cx="927610" cy="553998"/>
            </a:xfrm>
            <a:prstGeom prst="rect">
              <a:avLst/>
            </a:prstGeom>
            <a:noFill/>
          </p:spPr>
          <p:txBody>
            <a:bodyPr wrap="none" lIns="0" tIns="0" rIns="0" bIns="0" rtlCol="0">
              <a:spAutoFit/>
            </a:bodyPr>
            <a:lstStyle/>
            <a:p>
              <a:pPr algn="l"/>
              <a:r>
                <a:rPr lang="en-US" sz="1600"/>
                <a:t>Joint Ventures,</a:t>
              </a:r>
            </a:p>
            <a:p>
              <a:pPr algn="l"/>
              <a:r>
                <a:rPr lang="en-US" sz="1600"/>
                <a:t>Partners &amp;</a:t>
              </a:r>
            </a:p>
            <a:p>
              <a:pPr algn="l"/>
              <a:r>
                <a:rPr lang="en-US" sz="1600"/>
                <a:t>Non-branded</a:t>
              </a:r>
            </a:p>
          </p:txBody>
        </p:sp>
        <p:cxnSp>
          <p:nvCxnSpPr>
            <p:cNvPr id="42" name="Straight Arrow Connector 41"/>
            <p:cNvCxnSpPr/>
            <p:nvPr userDrawn="1"/>
          </p:nvCxnSpPr>
          <p:spPr bwMode="gray">
            <a:xfrm>
              <a:off x="6230568" y="519538"/>
              <a:ext cx="0" cy="3780000"/>
            </a:xfrm>
            <a:prstGeom prst="straightConnector1">
              <a:avLst/>
            </a:prstGeom>
            <a:ln w="38100" cap="rnd">
              <a:solidFill>
                <a:schemeClr val="accent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a:cxnSpLocks/>
          </p:cNvCxnSpPr>
          <p:nvPr/>
        </p:nvCxnSpPr>
        <p:spPr bwMode="gray">
          <a:xfrm flipH="1">
            <a:off x="5327915" y="2182965"/>
            <a:ext cx="2928324" cy="4675036"/>
          </a:xfrm>
          <a:prstGeom prst="line">
            <a:avLst/>
          </a:prstGeom>
          <a:ln w="9525"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4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_Layouts &amp; Re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1" name="Picture 10"/>
          <p:cNvPicPr>
            <a:picLocks/>
          </p:cNvPicPr>
          <p:nvPr userDrawn="1"/>
        </p:nvPicPr>
        <p:blipFill>
          <a:blip r:embed="rId2">
            <a:extLst>
              <a:ext uri="{28A0092B-C50C-407E-A947-70E740481C1C}">
                <a14:useLocalDpi xmlns:a14="http://schemas.microsoft.com/office/drawing/2010/main"/>
              </a:ext>
            </a:extLst>
          </a:blip>
          <a:stretch>
            <a:fillRect/>
          </a:stretch>
        </p:blipFill>
        <p:spPr bwMode="gray">
          <a:xfrm>
            <a:off x="8792016" y="346915"/>
            <a:ext cx="2400000" cy="103680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2A322916-CDE0-42B1-8CA2-48B3293F2456}"/>
              </a:ext>
            </a:extLst>
          </p:cNvPr>
          <p:cNvPicPr>
            <a:picLocks noChangeAspect="1"/>
          </p:cNvPicPr>
          <p:nvPr userDrawn="1"/>
        </p:nvPicPr>
        <p:blipFill>
          <a:blip r:embed="rId3"/>
          <a:stretch>
            <a:fillRect/>
          </a:stretch>
        </p:blipFill>
        <p:spPr>
          <a:xfrm>
            <a:off x="8792016" y="346915"/>
            <a:ext cx="2400000" cy="1036025"/>
          </a:xfrm>
          <a:prstGeom prst="rect">
            <a:avLst/>
          </a:prstGeom>
        </p:spPr>
      </p:pic>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4"/>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10" name="TextBox 9"/>
          <p:cNvSpPr txBox="1"/>
          <p:nvPr userDrawn="1"/>
        </p:nvSpPr>
        <p:spPr bwMode="gray">
          <a:xfrm>
            <a:off x="7296133" y="285982"/>
            <a:ext cx="1133324" cy="246221"/>
          </a:xfrm>
          <a:prstGeom prst="rect">
            <a:avLst/>
          </a:prstGeom>
          <a:noFill/>
        </p:spPr>
        <p:txBody>
          <a:bodyPr wrap="none" lIns="0" tIns="0" rIns="0" bIns="0" rtlCol="0">
            <a:spAutoFit/>
          </a:bodyPr>
          <a:lstStyle/>
          <a:p>
            <a:pPr algn="l"/>
            <a:r>
              <a:rPr lang="en-US" sz="1600"/>
              <a:t>Ribbon-menu</a:t>
            </a:r>
          </a:p>
        </p:txBody>
      </p:sp>
      <p:sp>
        <p:nvSpPr>
          <p:cNvPr id="13" name="TextBox 12"/>
          <p:cNvSpPr txBox="1"/>
          <p:nvPr userDrawn="1"/>
        </p:nvSpPr>
        <p:spPr bwMode="gray">
          <a:xfrm>
            <a:off x="7296134" y="590491"/>
            <a:ext cx="837473" cy="246221"/>
          </a:xfrm>
          <a:prstGeom prst="rect">
            <a:avLst/>
          </a:prstGeom>
          <a:noFill/>
        </p:spPr>
        <p:txBody>
          <a:bodyPr wrap="none" lIns="0" tIns="0" rIns="0" bIns="0" rtlCol="0">
            <a:spAutoFit/>
          </a:bodyPr>
          <a:lstStyle/>
          <a:p>
            <a:pPr algn="l"/>
            <a:r>
              <a:rPr lang="en-US" sz="1600"/>
              <a:t>Home-tab</a:t>
            </a:r>
          </a:p>
        </p:txBody>
      </p:sp>
      <p:sp>
        <p:nvSpPr>
          <p:cNvPr id="14" name="Freeform 13"/>
          <p:cNvSpPr/>
          <p:nvPr userDrawn="1"/>
        </p:nvSpPr>
        <p:spPr bwMode="gray">
          <a:xfrm>
            <a:off x="8190448" y="596687"/>
            <a:ext cx="1056000" cy="99324"/>
          </a:xfrm>
          <a:custGeom>
            <a:avLst/>
            <a:gdLst>
              <a:gd name="connsiteX0" fmla="*/ 428017 w 428017"/>
              <a:gd name="connsiteY0" fmla="*/ 0 h 434502"/>
              <a:gd name="connsiteX1" fmla="*/ 428017 w 428017"/>
              <a:gd name="connsiteY1" fmla="*/ 434502 h 434502"/>
              <a:gd name="connsiteX2" fmla="*/ 0 w 428017"/>
              <a:gd name="connsiteY2" fmla="*/ 434502 h 434502"/>
            </a:gdLst>
            <a:ahLst/>
            <a:cxnLst>
              <a:cxn ang="0">
                <a:pos x="connsiteX0" y="connsiteY0"/>
              </a:cxn>
              <a:cxn ang="0">
                <a:pos x="connsiteX1" y="connsiteY1"/>
              </a:cxn>
              <a:cxn ang="0">
                <a:pos x="connsiteX2" y="connsiteY2"/>
              </a:cxn>
            </a:cxnLst>
            <a:rect l="l" t="t" r="r" b="b"/>
            <a:pathLst>
              <a:path w="428017" h="434502">
                <a:moveTo>
                  <a:pt x="428017" y="0"/>
                </a:moveTo>
                <a:lnTo>
                  <a:pt x="428017" y="434502"/>
                </a:lnTo>
                <a:lnTo>
                  <a:pt x="0" y="434502"/>
                </a:lnTo>
              </a:path>
            </a:pathLst>
          </a:cu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5" name="Straight Connector 14"/>
          <p:cNvCxnSpPr/>
          <p:nvPr userDrawn="1"/>
        </p:nvCxnSpPr>
        <p:spPr bwMode="gray">
          <a:xfrm flipH="1">
            <a:off x="8488865" y="438832"/>
            <a:ext cx="312000" cy="0"/>
          </a:xfrm>
          <a:prstGeom prst="line">
            <a:avLst/>
          </a:pr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flipV="1">
            <a:off x="10608964" y="221290"/>
            <a:ext cx="0" cy="503097"/>
          </a:xfrm>
          <a:prstGeom prst="line">
            <a:avLst/>
          </a:prstGeom>
          <a:ln w="38100" cap="rnd">
            <a:solidFill>
              <a:schemeClr val="accent1"/>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7296133" y="1214561"/>
            <a:ext cx="1029000" cy="246221"/>
          </a:xfrm>
          <a:prstGeom prst="rect">
            <a:avLst/>
          </a:prstGeom>
          <a:noFill/>
        </p:spPr>
        <p:txBody>
          <a:bodyPr wrap="none" lIns="0" tIns="0" rIns="0" bIns="0" rtlCol="0">
            <a:spAutoFit/>
          </a:bodyPr>
          <a:lstStyle/>
          <a:p>
            <a:pPr algn="l"/>
            <a:r>
              <a:rPr lang="en-US" sz="1600"/>
              <a:t>Slides-group</a:t>
            </a:r>
          </a:p>
        </p:txBody>
      </p:sp>
      <p:cxnSp>
        <p:nvCxnSpPr>
          <p:cNvPr id="18" name="Straight Connector 17"/>
          <p:cNvCxnSpPr>
            <a:cxnSpLocks/>
          </p:cNvCxnSpPr>
          <p:nvPr userDrawn="1"/>
        </p:nvCxnSpPr>
        <p:spPr bwMode="gray">
          <a:xfrm flipH="1">
            <a:off x="8384954" y="1364771"/>
            <a:ext cx="1791500" cy="0"/>
          </a:xfrm>
          <a:prstGeom prst="line">
            <a:avLst/>
          </a:pr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10608964" y="1027837"/>
            <a:ext cx="0" cy="503097"/>
          </a:xfrm>
          <a:prstGeom prst="line">
            <a:avLst/>
          </a:prstGeom>
          <a:ln w="38100" cap="rnd">
            <a:solidFill>
              <a:schemeClr val="accent1"/>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userDrawn="1">
            <p:ph type="body" sz="quarter" idx="13" hasCustomPrompt="1"/>
          </p:nvPr>
        </p:nvSpPr>
        <p:spPr>
          <a:xfrm>
            <a:off x="9024000" y="1795200"/>
            <a:ext cx="3072000" cy="3072000"/>
          </a:xfrm>
          <a:blipFill>
            <a:blip r:embed="rId5"/>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a:t> </a:t>
            </a:r>
          </a:p>
        </p:txBody>
      </p:sp>
      <p:sp>
        <p:nvSpPr>
          <p:cNvPr id="7" name="Date Placeholder 7"/>
          <p:cNvSpPr>
            <a:spLocks noGrp="1"/>
          </p:cNvSpPr>
          <p:nvPr userDrawn="1">
            <p:ph type="dt" sz="half" idx="10"/>
          </p:nvPr>
        </p:nvSpPr>
        <p:spPr/>
        <p:txBody>
          <a:bodyPr/>
          <a:lstStyle/>
          <a:p>
            <a:r>
              <a:rPr lang="en-US"/>
              <a:t>| Q1 2020</a:t>
            </a:r>
          </a:p>
        </p:txBody>
      </p:sp>
      <p:sp>
        <p:nvSpPr>
          <p:cNvPr id="9" name="Slide Number Placeholder 8"/>
          <p:cNvSpPr>
            <a:spLocks noGrp="1"/>
          </p:cNvSpPr>
          <p:nvPr userDrawn="1">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0459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_Change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
        <p:nvSpPr>
          <p:cNvPr id="6" name="Text Placeholder 5"/>
          <p:cNvSpPr>
            <a:spLocks noGrp="1" noChangeAspect="1"/>
          </p:cNvSpPr>
          <p:nvPr>
            <p:ph type="body" sz="quarter" idx="13" hasCustomPrompt="1"/>
          </p:nvPr>
        </p:nvSpPr>
        <p:spPr>
          <a:xfrm>
            <a:off x="3887999" y="3407999"/>
            <a:ext cx="3072000" cy="3072000"/>
          </a:xfrm>
          <a:blipFill>
            <a:blip r:embed="rId3"/>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a:t> </a:t>
            </a:r>
          </a:p>
        </p:txBody>
      </p:sp>
    </p:spTree>
    <p:extLst>
      <p:ext uri="{BB962C8B-B14F-4D97-AF65-F5344CB8AC3E}">
        <p14:creationId xmlns:p14="http://schemas.microsoft.com/office/powerpoint/2010/main" val="21782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_More Layouts">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238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334434" y="1440000"/>
            <a:ext cx="5617633" cy="4464051"/>
          </a:xfrm>
          <a:solidFill>
            <a:schemeClr val="bg1">
              <a:lumMod val="95000"/>
            </a:schemeClr>
          </a:solidFill>
        </p:spPr>
        <p:txBody>
          <a:bodyPr tIns="108000" anchor="t" anchorCtr="1"/>
          <a:lstStyle>
            <a:lvl1pPr marL="0" indent="0" algn="ctr">
              <a:spcBef>
                <a:spcPts val="0"/>
              </a:spcBef>
              <a:buFontTx/>
              <a:buNone/>
              <a:defRPr sz="1867" i="1"/>
            </a:lvl1pPr>
          </a:lstStyle>
          <a:p>
            <a:r>
              <a:rPr lang="en-US"/>
              <a:t>Click icon to add picture</a:t>
            </a:r>
          </a:p>
        </p:txBody>
      </p:sp>
      <p:pic>
        <p:nvPicPr>
          <p:cNvPr id="11"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04000" y="6031838"/>
            <a:ext cx="3528000" cy="638532"/>
          </a:xfrm>
          <a:prstGeom prst="rect">
            <a:avLst/>
          </a:prstGeom>
        </p:spPr>
      </p:pic>
      <p:sp>
        <p:nvSpPr>
          <p:cNvPr id="6" name="Text Placeholder 6"/>
          <p:cNvSpPr>
            <a:spLocks noGrp="1" noChangeAspect="1"/>
          </p:cNvSpPr>
          <p:nvPr>
            <p:ph type="body" sz="quarter" idx="14" hasCustomPrompt="1"/>
          </p:nvPr>
        </p:nvSpPr>
        <p:spPr>
          <a:xfrm>
            <a:off x="4176185" y="2832000"/>
            <a:ext cx="3071999" cy="3072000"/>
          </a:xfrm>
          <a:blipFill>
            <a:blip r:embed="rId3"/>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a:t> </a:t>
            </a:r>
          </a:p>
        </p:txBody>
      </p:sp>
      <p:sp>
        <p:nvSpPr>
          <p:cNvPr id="7" name="Date Placeholder 7"/>
          <p:cNvSpPr>
            <a:spLocks noGrp="1"/>
          </p:cNvSpPr>
          <p:nvPr>
            <p:ph type="dt" sz="half" idx="10"/>
          </p:nvPr>
        </p:nvSpPr>
        <p:spPr/>
        <p:txBody>
          <a:bodyPr/>
          <a:lstStyle/>
          <a:p>
            <a:r>
              <a:rPr lang="en-US"/>
              <a:t>| Q1 2020</a:t>
            </a:r>
          </a:p>
        </p:txBody>
      </p:sp>
      <p:sp>
        <p:nvSpPr>
          <p:cNvPr id="9" name="Slide Number Placeholder 8"/>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264699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Image + Text [SMALL]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035353" y="284300"/>
            <a:ext cx="7832647" cy="490400"/>
          </a:xfrm>
        </p:spPr>
        <p:txBody>
          <a:bodyPr lIns="0" tIns="0" rIns="0" bIns="0"/>
          <a:lstStyle>
            <a:lvl1pPr>
              <a:defRPr/>
            </a:lvl1pPr>
          </a:lstStyle>
          <a:p>
            <a:r>
              <a:rPr lang="nl-NL"/>
              <a:t>Click </a:t>
            </a:r>
            <a:r>
              <a:rPr lang="nl-NL" err="1"/>
              <a:t>to</a:t>
            </a:r>
            <a:r>
              <a:rPr lang="nl-NL"/>
              <a:t> </a:t>
            </a:r>
            <a:r>
              <a:rPr lang="nl-NL" err="1"/>
              <a:t>add</a:t>
            </a:r>
            <a:r>
              <a:rPr lang="nl-NL"/>
              <a:t> a </a:t>
            </a:r>
            <a:r>
              <a:rPr lang="nl-NL" err="1"/>
              <a:t>title</a:t>
            </a:r>
            <a:endParaRPr lang="nl-NL"/>
          </a:p>
        </p:txBody>
      </p:sp>
      <p:sp>
        <p:nvSpPr>
          <p:cNvPr id="3" name="Tijdelijke aanduiding voor verticale tekst 2"/>
          <p:cNvSpPr>
            <a:spLocks noGrp="1"/>
          </p:cNvSpPr>
          <p:nvPr>
            <p:ph type="body" orient="vert" idx="1" hasCustomPrompt="1"/>
          </p:nvPr>
        </p:nvSpPr>
        <p:spPr>
          <a:xfrm>
            <a:off x="4035353" y="1440003"/>
            <a:ext cx="7832647" cy="4481829"/>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a:t>
            </a:r>
          </a:p>
          <a:p>
            <a:pPr lvl="1"/>
            <a:r>
              <a:rPr lang="nl-NL"/>
              <a:t>Sub-</a:t>
            </a:r>
            <a:r>
              <a:rPr lang="nl-NL" err="1"/>
              <a:t>bullet</a:t>
            </a:r>
            <a:endParaRPr lang="nl-NL"/>
          </a:p>
          <a:p>
            <a:pPr lvl="2"/>
            <a:r>
              <a:rPr lang="nl-NL"/>
              <a:t>Default text</a:t>
            </a:r>
          </a:p>
          <a:p>
            <a:pPr lvl="3"/>
            <a:r>
              <a:rPr lang="nl-NL" err="1"/>
              <a:t>Subtitle</a:t>
            </a:r>
            <a:endParaRPr lang="nl-NL"/>
          </a:p>
          <a:p>
            <a:pPr lvl="4"/>
            <a:r>
              <a:rPr lang="nl-NL" err="1"/>
              <a:t>Numerical</a:t>
            </a:r>
            <a:r>
              <a:rPr lang="nl-NL"/>
              <a:t> </a:t>
            </a:r>
            <a:r>
              <a:rPr lang="nl-NL" err="1"/>
              <a:t>bullet</a:t>
            </a:r>
            <a:endParaRPr lang="nl-NL"/>
          </a:p>
          <a:p>
            <a:pPr lvl="5"/>
            <a:r>
              <a:rPr lang="nl-NL"/>
              <a:t>Bullet</a:t>
            </a:r>
          </a:p>
          <a:p>
            <a:pPr lvl="6"/>
            <a:r>
              <a:rPr lang="nl-NL"/>
              <a:t>Sub-</a:t>
            </a:r>
            <a:r>
              <a:rPr lang="nl-NL" err="1"/>
              <a:t>bullet</a:t>
            </a:r>
            <a:endParaRPr lang="nl-NL"/>
          </a:p>
          <a:p>
            <a:pPr lvl="7"/>
            <a:r>
              <a:rPr lang="nl-NL"/>
              <a:t>Default text</a:t>
            </a:r>
          </a:p>
          <a:p>
            <a:pPr lvl="8"/>
            <a:r>
              <a:rPr lang="nl-NL" err="1"/>
              <a:t>Subtitle</a:t>
            </a:r>
            <a:endParaRPr lang="nl-NL"/>
          </a:p>
        </p:txBody>
      </p:sp>
      <p:sp>
        <p:nvSpPr>
          <p:cNvPr id="5" name="Tijdelijke aanduiding voor voettekst 4"/>
          <p:cNvSpPr>
            <a:spLocks noGrp="1"/>
          </p:cNvSpPr>
          <p:nvPr>
            <p:ph type="ftr" sz="quarter" idx="11"/>
          </p:nvPr>
        </p:nvSpPr>
        <p:spPr/>
        <p:txBody>
          <a:bodyPr/>
          <a:lstStyle/>
          <a:p>
            <a:r>
              <a:rPr lang="nl-NL"/>
              <a:t>Corporate presentation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a:t>
            </a:fld>
            <a:endParaRPr lang="nl-NL"/>
          </a:p>
        </p:txBody>
      </p:sp>
      <p:sp>
        <p:nvSpPr>
          <p:cNvPr id="107" name="Tijdelijke aanduiding voor verticale tekst 2">
            <a:extLst>
              <a:ext uri="{FF2B5EF4-FFF2-40B4-BE49-F238E27FC236}">
                <a16:creationId xmlns:a16="http://schemas.microsoft.com/office/drawing/2014/main" id="{5A28568B-803E-4FBE-96E9-A6678D34C490}"/>
              </a:ext>
            </a:extLst>
          </p:cNvPr>
          <p:cNvSpPr>
            <a:spLocks noGrp="1"/>
          </p:cNvSpPr>
          <p:nvPr>
            <p:ph type="body" orient="vert" idx="15" hasCustomPrompt="1"/>
          </p:nvPr>
        </p:nvSpPr>
        <p:spPr>
          <a:xfrm>
            <a:off x="4035353" y="762824"/>
            <a:ext cx="7832647" cy="383353"/>
          </a:xfrm>
        </p:spPr>
        <p:txBody>
          <a:bodyPr vert="horz" lIns="0" tIns="0" rIns="0" bIns="0" anchor="ctr"/>
          <a:lstStyle>
            <a:lvl1pPr marL="0" indent="0">
              <a:buNone/>
              <a:defRPr sz="2800" cap="all" baseline="0"/>
            </a:lvl1pPr>
            <a:lvl2pPr>
              <a:defRPr/>
            </a:lvl2pPr>
            <a:lvl3pPr>
              <a:defRPr/>
            </a:lvl3pPr>
            <a:lvl4pPr>
              <a:defRPr/>
            </a:lvl4pPr>
            <a:lvl5pPr>
              <a:defRPr/>
            </a:lvl5pPr>
            <a:lvl6pPr>
              <a:defRPr/>
            </a:lvl6pPr>
            <a:lvl7pPr>
              <a:defRPr/>
            </a:lvl7pPr>
            <a:lvl8pPr>
              <a:defRPr/>
            </a:lvl8pPr>
            <a:lvl9pPr>
              <a:defRPr/>
            </a:lvl9pPr>
          </a:lstStyle>
          <a:p>
            <a:pPr lvl="0"/>
            <a:r>
              <a:rPr lang="nl-NL" err="1"/>
              <a:t>Subtitle</a:t>
            </a:r>
            <a:endParaRPr lang="nl-NL"/>
          </a:p>
        </p:txBody>
      </p:sp>
      <p:sp>
        <p:nvSpPr>
          <p:cNvPr id="20" name="Tijdelijke aanduiding voor afbeelding 8">
            <a:extLst>
              <a:ext uri="{FF2B5EF4-FFF2-40B4-BE49-F238E27FC236}">
                <a16:creationId xmlns:a16="http://schemas.microsoft.com/office/drawing/2014/main" id="{75F068C6-7771-4872-8143-06E181F8A506}"/>
              </a:ext>
            </a:extLst>
          </p:cNvPr>
          <p:cNvSpPr>
            <a:spLocks noGrp="1"/>
          </p:cNvSpPr>
          <p:nvPr>
            <p:ph type="pic" sz="quarter" idx="22" hasCustomPrompt="1"/>
          </p:nvPr>
        </p:nvSpPr>
        <p:spPr>
          <a:xfrm>
            <a:off x="1" y="0"/>
            <a:ext cx="3386891" cy="5921832"/>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bg1">
                    <a:lumMod val="50000"/>
                  </a:schemeClr>
                </a:solidFill>
              </a:defRPr>
            </a:lvl1pPr>
          </a:lstStyle>
          <a:p>
            <a:r>
              <a:rPr lang="nl-NL"/>
              <a:t>Click on </a:t>
            </a:r>
            <a:r>
              <a:rPr lang="nl-NL" err="1"/>
              <a:t>the</a:t>
            </a:r>
            <a:r>
              <a:rPr lang="nl-NL"/>
              <a:t> icon</a:t>
            </a:r>
            <a:br>
              <a:rPr lang="nl-NL"/>
            </a:br>
            <a:r>
              <a:rPr lang="nl-NL"/>
              <a:t>to </a:t>
            </a:r>
            <a:r>
              <a:rPr lang="nl-NL" err="1"/>
              <a:t>insert</a:t>
            </a:r>
            <a:r>
              <a:rPr lang="nl-NL"/>
              <a:t> a </a:t>
            </a:r>
            <a:r>
              <a:rPr lang="nl-NL" err="1"/>
              <a:t>photo</a:t>
            </a:r>
            <a:endParaRPr lang="nl-NL"/>
          </a:p>
        </p:txBody>
      </p:sp>
      <p:grpSp>
        <p:nvGrpSpPr>
          <p:cNvPr id="274" name="INSTRUCTION">
            <a:extLst>
              <a:ext uri="{FF2B5EF4-FFF2-40B4-BE49-F238E27FC236}">
                <a16:creationId xmlns:a16="http://schemas.microsoft.com/office/drawing/2014/main" id="{25E945B6-F45E-44F8-983E-2BE2E83AB19C}"/>
              </a:ext>
            </a:extLst>
          </p:cNvPr>
          <p:cNvGrpSpPr/>
          <p:nvPr userDrawn="1"/>
        </p:nvGrpSpPr>
        <p:grpSpPr>
          <a:xfrm>
            <a:off x="12377595" y="0"/>
            <a:ext cx="3693387" cy="5359349"/>
            <a:chOff x="-3786437" y="0"/>
            <a:chExt cx="3693386" cy="5359349"/>
          </a:xfrm>
        </p:grpSpPr>
        <p:sp>
          <p:nvSpPr>
            <p:cNvPr id="275" name="Rechthoek 274">
              <a:extLst>
                <a:ext uri="{FF2B5EF4-FFF2-40B4-BE49-F238E27FC236}">
                  <a16:creationId xmlns:a16="http://schemas.microsoft.com/office/drawing/2014/main" id="{2B359566-E748-480D-A61F-EA4D395F58E4}"/>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400" b="1" i="0" u="none" strike="noStrike" kern="0" cap="all" spc="0" normalizeH="0" baseline="0" noProof="0">
                  <a:ln>
                    <a:noFill/>
                  </a:ln>
                  <a:solidFill>
                    <a:srgbClr val="211F26"/>
                  </a:solidFill>
                  <a:effectLst/>
                  <a:uLnTx/>
                  <a:uFillTx/>
                  <a:latin typeface="Calibri"/>
                  <a:ea typeface="+mn-ea"/>
                  <a:cs typeface="Calibri" panose="020F0502020204030204" pitchFamily="34" charset="0"/>
                </a:rPr>
                <a:t>Choosing text levels</a:t>
              </a:r>
            </a:p>
          </p:txBody>
        </p:sp>
        <p:sp>
          <p:nvSpPr>
            <p:cNvPr id="276" name="Ovaal 275">
              <a:extLst>
                <a:ext uri="{FF2B5EF4-FFF2-40B4-BE49-F238E27FC236}">
                  <a16:creationId xmlns:a16="http://schemas.microsoft.com/office/drawing/2014/main" id="{CC919505-5C9A-4B5A-9840-611D28EBD37A}"/>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1</a:t>
              </a:r>
            </a:p>
          </p:txBody>
        </p:sp>
        <p:sp>
          <p:nvSpPr>
            <p:cNvPr id="277" name="Rechthoek 276">
              <a:extLst>
                <a:ext uri="{FF2B5EF4-FFF2-40B4-BE49-F238E27FC236}">
                  <a16:creationId xmlns:a16="http://schemas.microsoft.com/office/drawing/2014/main" id="{818729C1-38AC-456F-889E-1710E2C9909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17483" marR="0" lvl="0" indent="-217483" algn="l" defTabSz="719121" rtl="0" eaLnBrk="1" fontAlgn="auto" latinLnBrk="0" hangingPunct="1">
                <a:lnSpc>
                  <a:spcPct val="100000"/>
                </a:lnSpc>
                <a:spcBef>
                  <a:spcPts val="300"/>
                </a:spcBef>
                <a:spcAft>
                  <a:spcPts val="300"/>
                </a:spcAft>
                <a:buClr>
                  <a:schemeClr val="tx2"/>
                </a:buClr>
                <a:buSzPct val="100000"/>
                <a:buFont typeface="Segoe UI Light" panose="020B0502040204020203" pitchFamily="34" charset="0"/>
                <a:buChar char="•"/>
                <a:tabLst/>
                <a:defRPr/>
              </a:pPr>
              <a:r>
                <a:rPr lang="en-GB" sz="1200" kern="1200" noProof="0">
                  <a:solidFill>
                    <a:schemeClr val="tx1"/>
                  </a:solidFill>
                  <a:latin typeface="+mn-lt"/>
                  <a:ea typeface="+mn-ea"/>
                  <a:cs typeface="+mn-cs"/>
                </a:rPr>
                <a:t>Bullet</a:t>
              </a:r>
            </a:p>
          </p:txBody>
        </p:sp>
        <p:sp>
          <p:nvSpPr>
            <p:cNvPr id="278" name="Ovaal 277">
              <a:extLst>
                <a:ext uri="{FF2B5EF4-FFF2-40B4-BE49-F238E27FC236}">
                  <a16:creationId xmlns:a16="http://schemas.microsoft.com/office/drawing/2014/main" id="{069C06E6-4FD9-4B3F-B7D4-1A2F857218C7}"/>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2</a:t>
              </a:r>
            </a:p>
          </p:txBody>
        </p:sp>
        <p:sp>
          <p:nvSpPr>
            <p:cNvPr id="279" name="Rechthoek 278">
              <a:extLst>
                <a:ext uri="{FF2B5EF4-FFF2-40B4-BE49-F238E27FC236}">
                  <a16:creationId xmlns:a16="http://schemas.microsoft.com/office/drawing/2014/main" id="{E15288D4-522B-4E77-BAEC-5FC7287A4354}"/>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cs typeface="Calibri" panose="020F0502020204030204" pitchFamily="34" charset="0"/>
                </a:rPr>
              </a:br>
              <a:r>
                <a:rPr kumimoji="0" lang="en-GB" sz="1200" b="0" i="0" u="none" strike="noStrike" kern="0" cap="none" spc="0" normalizeH="0" baseline="0" noProof="0">
                  <a:ln>
                    <a:noFill/>
                  </a:ln>
                  <a:solidFill>
                    <a:srgbClr val="000000"/>
                  </a:solidFill>
                  <a:effectLst/>
                  <a:uLnTx/>
                  <a:uFillTx/>
                  <a:cs typeface="Calibri" panose="020F0502020204030204" pitchFamily="34" charset="0"/>
                </a:rPr>
                <a:t>Choose from:</a:t>
              </a:r>
            </a:p>
          </p:txBody>
        </p:sp>
        <p:sp>
          <p:nvSpPr>
            <p:cNvPr id="280" name="Rechthoek 279">
              <a:extLst>
                <a:ext uri="{FF2B5EF4-FFF2-40B4-BE49-F238E27FC236}">
                  <a16:creationId xmlns:a16="http://schemas.microsoft.com/office/drawing/2014/main" id="{56C33FCC-F491-49F8-9BED-E422229D25A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471476" marR="0" lvl="1" indent="-253994" algn="l" defTabSz="719121" rtl="0" eaLnBrk="1" fontAlgn="auto" latinLnBrk="0" hangingPunct="1">
                <a:lnSpc>
                  <a:spcPct val="100000"/>
                </a:lnSpc>
                <a:spcBef>
                  <a:spcPts val="300"/>
                </a:spcBef>
                <a:spcAft>
                  <a:spcPts val="300"/>
                </a:spcAft>
                <a:buClr>
                  <a:schemeClr val="tx2"/>
                </a:buClr>
                <a:buSzPct val="100000"/>
                <a:buFont typeface="Arial" panose="020B0604020202020204" pitchFamily="34" charset="0"/>
                <a:buChar char="•"/>
                <a:tabLst/>
                <a:defRPr/>
              </a:pPr>
              <a:r>
                <a:rPr lang="en-GB" sz="1200" i="0" kern="1200" noProof="0">
                  <a:solidFill>
                    <a:schemeClr val="tx1"/>
                  </a:solidFill>
                  <a:latin typeface="+mn-lt"/>
                  <a:ea typeface="+mn-ea"/>
                  <a:cs typeface="+mn-cs"/>
                </a:rPr>
                <a:t>Sub-bullet #1</a:t>
              </a:r>
            </a:p>
          </p:txBody>
        </p:sp>
        <p:sp>
          <p:nvSpPr>
            <p:cNvPr id="281" name="Ovaal 280">
              <a:extLst>
                <a:ext uri="{FF2B5EF4-FFF2-40B4-BE49-F238E27FC236}">
                  <a16:creationId xmlns:a16="http://schemas.microsoft.com/office/drawing/2014/main" id="{41DE7912-EBDC-4461-96C7-7C9867E9E0A7}"/>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3</a:t>
              </a:r>
            </a:p>
          </p:txBody>
        </p:sp>
        <p:sp>
          <p:nvSpPr>
            <p:cNvPr id="282" name="Rechthoek 281">
              <a:extLst>
                <a:ext uri="{FF2B5EF4-FFF2-40B4-BE49-F238E27FC236}">
                  <a16:creationId xmlns:a16="http://schemas.microsoft.com/office/drawing/2014/main" id="{F508111C-6EE7-4C41-BAAB-69407C8F3C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21" rtl="0" eaLnBrk="1" fontAlgn="auto" latinLnBrk="0" hangingPunct="1">
                <a:lnSpc>
                  <a:spcPct val="100000"/>
                </a:lnSpc>
                <a:spcBef>
                  <a:spcPts val="300"/>
                </a:spcBef>
                <a:spcAft>
                  <a:spcPts val="300"/>
                </a:spcAft>
                <a:buClr>
                  <a:srgbClr val="0070C0"/>
                </a:buClr>
                <a:buSzPct val="85000"/>
                <a:buFont typeface="Arial" panose="020B0604020202020204" pitchFamily="34" charset="0"/>
                <a:buNone/>
                <a:tabLst/>
                <a:defRPr/>
              </a:pPr>
              <a:r>
                <a:rPr lang="en-GB" sz="1200" i="0" kern="1200" noProof="0">
                  <a:solidFill>
                    <a:schemeClr val="tx1"/>
                  </a:solidFill>
                  <a:latin typeface="+mn-lt"/>
                  <a:ea typeface="+mn-ea"/>
                  <a:cs typeface="+mn-cs"/>
                </a:rPr>
                <a:t>Default text</a:t>
              </a:r>
            </a:p>
          </p:txBody>
        </p:sp>
        <p:sp>
          <p:nvSpPr>
            <p:cNvPr id="283" name="Ovaal 282">
              <a:extLst>
                <a:ext uri="{FF2B5EF4-FFF2-40B4-BE49-F238E27FC236}">
                  <a16:creationId xmlns:a16="http://schemas.microsoft.com/office/drawing/2014/main" id="{D84989C2-6BC3-4B68-BCD1-9796B4063061}"/>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4</a:t>
              </a:r>
            </a:p>
          </p:txBody>
        </p:sp>
        <p:sp>
          <p:nvSpPr>
            <p:cNvPr id="284" name="Rechthoek 283">
              <a:extLst>
                <a:ext uri="{FF2B5EF4-FFF2-40B4-BE49-F238E27FC236}">
                  <a16:creationId xmlns:a16="http://schemas.microsoft.com/office/drawing/2014/main" id="{0DD10857-311C-4480-8CE1-77FCD6A80FF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21" rtl="0" eaLnBrk="1" fontAlgn="auto" latinLnBrk="0" hangingPunct="1">
                <a:lnSpc>
                  <a:spcPct val="100000"/>
                </a:lnSpc>
                <a:spcBef>
                  <a:spcPts val="300"/>
                </a:spcBef>
                <a:spcAft>
                  <a:spcPts val="600"/>
                </a:spcAft>
                <a:buClr>
                  <a:schemeClr val="accent1"/>
                </a:buClr>
                <a:buSzTx/>
                <a:buFont typeface="Arial" panose="020B0604020202020204" pitchFamily="34" charset="0"/>
                <a:buNone/>
                <a:tabLst/>
                <a:defRPr/>
              </a:pPr>
              <a:r>
                <a:rPr lang="en-GB" sz="1600" b="1" kern="1200" cap="none" spc="31" baseline="0" noProof="0">
                  <a:solidFill>
                    <a:schemeClr val="tx1"/>
                  </a:solidFill>
                  <a:latin typeface="+mn-lt"/>
                  <a:ea typeface="+mn-ea"/>
                  <a:cs typeface="Calibri" panose="020F0502020204030204" pitchFamily="34" charset="0"/>
                </a:rPr>
                <a:t>Subtitle</a:t>
              </a:r>
            </a:p>
          </p:txBody>
        </p:sp>
        <p:sp>
          <p:nvSpPr>
            <p:cNvPr id="285" name="Ovaal 284">
              <a:extLst>
                <a:ext uri="{FF2B5EF4-FFF2-40B4-BE49-F238E27FC236}">
                  <a16:creationId xmlns:a16="http://schemas.microsoft.com/office/drawing/2014/main" id="{B0613801-F6FB-4410-96B3-C817491B6034}"/>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5</a:t>
              </a:r>
            </a:p>
          </p:txBody>
        </p:sp>
        <p:sp>
          <p:nvSpPr>
            <p:cNvPr id="286" name="Rechthoek 285">
              <a:extLst>
                <a:ext uri="{FF2B5EF4-FFF2-40B4-BE49-F238E27FC236}">
                  <a16:creationId xmlns:a16="http://schemas.microsoft.com/office/drawing/2014/main" id="{24B2F98C-9755-4962-B1F7-9C2A579C18F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71456" marR="0" lvl="4" indent="-271456" algn="l" defTabSz="719121" rtl="0" eaLnBrk="1" fontAlgn="auto" latinLnBrk="0" hangingPunct="1">
                <a:lnSpc>
                  <a:spcPct val="100000"/>
                </a:lnSpc>
                <a:spcBef>
                  <a:spcPts val="300"/>
                </a:spcBef>
                <a:spcAft>
                  <a:spcPts val="300"/>
                </a:spcAft>
                <a:buClr>
                  <a:schemeClr val="tx2"/>
                </a:buClr>
                <a:buSzTx/>
                <a:buFont typeface="+mj-lt"/>
                <a:buAutoNum type="arabicPeriod"/>
                <a:tabLst/>
                <a:defRPr/>
              </a:pPr>
              <a:r>
                <a:rPr lang="en-GB" sz="1200" i="0" kern="1200" noProof="0">
                  <a:solidFill>
                    <a:schemeClr val="tx1"/>
                  </a:solidFill>
                  <a:latin typeface="+mn-lt"/>
                  <a:ea typeface="+mn-ea"/>
                  <a:cs typeface="+mn-cs"/>
                </a:rPr>
                <a:t>Numerical bullet</a:t>
              </a:r>
            </a:p>
          </p:txBody>
        </p:sp>
        <p:sp>
          <p:nvSpPr>
            <p:cNvPr id="287" name="Ovaal 286">
              <a:extLst>
                <a:ext uri="{FF2B5EF4-FFF2-40B4-BE49-F238E27FC236}">
                  <a16:creationId xmlns:a16="http://schemas.microsoft.com/office/drawing/2014/main" id="{80AFE4F1-0B1E-4A45-AB2E-DEB16E2AC9DF}"/>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6</a:t>
              </a:r>
            </a:p>
          </p:txBody>
        </p:sp>
        <p:sp>
          <p:nvSpPr>
            <p:cNvPr id="288" name="Rechthoek 287">
              <a:extLst>
                <a:ext uri="{FF2B5EF4-FFF2-40B4-BE49-F238E27FC236}">
                  <a16:creationId xmlns:a16="http://schemas.microsoft.com/office/drawing/2014/main" id="{476EBCCA-064A-488D-93C4-20028A76C1C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471476" marR="0" lvl="6" indent="-253994"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GB" sz="1200" b="0" i="0" kern="1200" noProof="0">
                  <a:solidFill>
                    <a:schemeClr val="tx1"/>
                  </a:solidFill>
                  <a:latin typeface="+mn-lt"/>
                  <a:ea typeface="+mn-ea"/>
                  <a:cs typeface="+mn-cs"/>
                </a:rPr>
                <a:t>Sub-bullet</a:t>
              </a:r>
            </a:p>
          </p:txBody>
        </p:sp>
        <p:sp>
          <p:nvSpPr>
            <p:cNvPr id="289" name="Ovaal 288">
              <a:extLst>
                <a:ext uri="{FF2B5EF4-FFF2-40B4-BE49-F238E27FC236}">
                  <a16:creationId xmlns:a16="http://schemas.microsoft.com/office/drawing/2014/main" id="{4082C65B-EF0E-4961-83EB-D82EC1244808}"/>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7</a:t>
              </a:r>
            </a:p>
          </p:txBody>
        </p:sp>
        <p:sp>
          <p:nvSpPr>
            <p:cNvPr id="290" name="Rechthoek 289">
              <a:extLst>
                <a:ext uri="{FF2B5EF4-FFF2-40B4-BE49-F238E27FC236}">
                  <a16:creationId xmlns:a16="http://schemas.microsoft.com/office/drawing/2014/main" id="{A5D7A142-1401-410E-8ED8-3840B2F7F07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377" rtl="0" eaLnBrk="1" fontAlgn="auto" latinLnBrk="0" hangingPunct="1">
                <a:lnSpc>
                  <a:spcPct val="90000"/>
                </a:lnSpc>
                <a:spcBef>
                  <a:spcPts val="300"/>
                </a:spcBef>
                <a:spcAft>
                  <a:spcPts val="300"/>
                </a:spcAft>
                <a:buClr>
                  <a:schemeClr val="accent1"/>
                </a:buClr>
                <a:buSzTx/>
                <a:buFont typeface="Arial" panose="020B0604020202020204" pitchFamily="34" charset="0"/>
                <a:buNone/>
                <a:tabLst/>
                <a:defRPr/>
              </a:pPr>
              <a:r>
                <a:rPr lang="en-GB" sz="1200" kern="1200" noProof="0">
                  <a:solidFill>
                    <a:schemeClr val="tx1"/>
                  </a:solidFill>
                  <a:latin typeface="+mn-lt"/>
                  <a:ea typeface="+mn-ea"/>
                  <a:cs typeface="+mn-cs"/>
                </a:rPr>
                <a:t>Default text</a:t>
              </a:r>
            </a:p>
          </p:txBody>
        </p:sp>
        <p:sp>
          <p:nvSpPr>
            <p:cNvPr id="291" name="Ovaal 290">
              <a:extLst>
                <a:ext uri="{FF2B5EF4-FFF2-40B4-BE49-F238E27FC236}">
                  <a16:creationId xmlns:a16="http://schemas.microsoft.com/office/drawing/2014/main" id="{637B15B7-4E74-4BE2-8F03-CFC8AD1D3FF7}"/>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8</a:t>
              </a:r>
            </a:p>
          </p:txBody>
        </p:sp>
        <p:sp>
          <p:nvSpPr>
            <p:cNvPr id="292" name="Rechthoek 291">
              <a:extLst>
                <a:ext uri="{FF2B5EF4-FFF2-40B4-BE49-F238E27FC236}">
                  <a16:creationId xmlns:a16="http://schemas.microsoft.com/office/drawing/2014/main" id="{46AC9001-489A-4DAB-8FB1-C3A1163556B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377" rtl="0" eaLnBrk="1" fontAlgn="auto" latinLnBrk="0" hangingPunct="1">
                <a:lnSpc>
                  <a:spcPct val="100000"/>
                </a:lnSpc>
                <a:spcBef>
                  <a:spcPts val="300"/>
                </a:spcBef>
                <a:spcAft>
                  <a:spcPts val="600"/>
                </a:spcAft>
                <a:buClr>
                  <a:schemeClr val="tx1"/>
                </a:buClr>
                <a:buSzTx/>
                <a:buFont typeface="Arial" panose="020B0604020202020204" pitchFamily="34" charset="0"/>
                <a:buNone/>
                <a:tabLst/>
                <a:defRPr/>
              </a:pPr>
              <a:r>
                <a:rPr lang="en-GB" sz="1600" b="1" kern="1200" noProof="0">
                  <a:solidFill>
                    <a:schemeClr val="tx1"/>
                  </a:solidFill>
                  <a:latin typeface="+mn-lt"/>
                  <a:ea typeface="+mn-ea"/>
                  <a:cs typeface="+mn-cs"/>
                </a:rPr>
                <a:t>Subtitle</a:t>
              </a:r>
            </a:p>
          </p:txBody>
        </p:sp>
        <p:sp>
          <p:nvSpPr>
            <p:cNvPr id="293" name="Ovaal 292">
              <a:extLst>
                <a:ext uri="{FF2B5EF4-FFF2-40B4-BE49-F238E27FC236}">
                  <a16:creationId xmlns:a16="http://schemas.microsoft.com/office/drawing/2014/main" id="{6196C426-6D3B-4A88-9FE3-0E78B62489AD}"/>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9</a:t>
              </a:r>
            </a:p>
          </p:txBody>
        </p:sp>
        <p:sp>
          <p:nvSpPr>
            <p:cNvPr id="294" name="Rechthoek 293">
              <a:extLst>
                <a:ext uri="{FF2B5EF4-FFF2-40B4-BE49-F238E27FC236}">
                  <a16:creationId xmlns:a16="http://schemas.microsoft.com/office/drawing/2014/main" id="{2D87DA24-A257-479E-A6AD-BD3954A0E36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217483" marR="0" lvl="5" indent="-217483"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GB" sz="1200" b="0" i="0" kern="1200" noProof="0">
                  <a:solidFill>
                    <a:schemeClr val="tx1"/>
                  </a:solidFill>
                  <a:latin typeface="+mn-lt"/>
                  <a:ea typeface="+mn-ea"/>
                  <a:cs typeface="+mn-cs"/>
                </a:rPr>
                <a:t>Bullet</a:t>
              </a:r>
            </a:p>
          </p:txBody>
        </p:sp>
        <p:sp>
          <p:nvSpPr>
            <p:cNvPr id="295" name="Rechthoek 294">
              <a:extLst>
                <a:ext uri="{FF2B5EF4-FFF2-40B4-BE49-F238E27FC236}">
                  <a16:creationId xmlns:a16="http://schemas.microsoft.com/office/drawing/2014/main" id="{BBE3713D-1E85-4ACA-A80A-FDFA6728880A}"/>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1" i="0" u="none" strike="noStrike" kern="0" cap="all" spc="0" normalizeH="0" baseline="0" noProof="0">
                  <a:ln>
                    <a:noFill/>
                  </a:ln>
                  <a:solidFill>
                    <a:srgbClr val="211F26"/>
                  </a:solidFill>
                  <a:effectLst/>
                  <a:uLnTx/>
                  <a:uFillTx/>
                  <a:latin typeface="Calibri"/>
                  <a:ea typeface="+mn-ea"/>
                  <a:cs typeface="Calibri" panose="020F0502020204030204" pitchFamily="34" charset="0"/>
                </a:rPr>
                <a:t>Want to know more?</a:t>
              </a:r>
              <a:br>
                <a:rPr kumimoji="0" lang="en-GB" sz="1200" b="0" i="0" u="none" strike="noStrike" kern="0" cap="all" spc="0" normalizeH="0" baseline="0" noProof="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Go to the instruction slide </a:t>
              </a:r>
              <a:r>
                <a:rPr kumimoji="0" lang="en-GB" sz="1200" b="1" i="0" u="none" strike="noStrike" kern="0" cap="none" spc="0" normalizeH="0" baseline="0" noProof="0">
                  <a:ln>
                    <a:noFill/>
                  </a:ln>
                  <a:solidFill>
                    <a:srgbClr val="211F26"/>
                  </a:solidFill>
                  <a:effectLst/>
                  <a:uLnTx/>
                  <a:uFillTx/>
                  <a:latin typeface="Calibri"/>
                  <a:ea typeface="+mn-ea"/>
                  <a:cs typeface="Calibri" panose="020F0502020204030204" pitchFamily="34" charset="0"/>
                </a:rPr>
                <a:t>‘VIDEO INSTRUCTIONS’</a:t>
              </a: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a:t>
              </a:r>
              <a:b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You’ll find it at the beginning of the presentation</a:t>
              </a:r>
              <a:b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or insert it via </a:t>
              </a:r>
              <a:r>
                <a:rPr kumimoji="0" lang="en-GB" sz="1200" b="0" i="1" u="none" strike="noStrike" kern="0" cap="none" spc="0" normalizeH="0" baseline="0" noProof="0">
                  <a:ln>
                    <a:noFill/>
                  </a:ln>
                  <a:solidFill>
                    <a:srgbClr val="211F26"/>
                  </a:solidFill>
                  <a:effectLst/>
                  <a:uLnTx/>
                  <a:uFillTx/>
                  <a:latin typeface="Calibri"/>
                  <a:ea typeface="+mn-ea"/>
                  <a:cs typeface="Calibri" panose="020F0502020204030204" pitchFamily="34" charset="0"/>
                </a:rPr>
                <a:t>‘Home’</a:t>
              </a: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 &gt; </a:t>
              </a:r>
              <a:r>
                <a:rPr kumimoji="0" lang="en-GB" sz="1200" b="0" i="1" u="none" strike="noStrike" kern="0" cap="none" spc="0" normalizeH="0" baseline="0" noProof="0">
                  <a:ln>
                    <a:noFill/>
                  </a:ln>
                  <a:solidFill>
                    <a:srgbClr val="211F26"/>
                  </a:solidFill>
                  <a:effectLst/>
                  <a:uLnTx/>
                  <a:uFillTx/>
                  <a:latin typeface="Calibri"/>
                  <a:ea typeface="+mn-ea"/>
                  <a:cs typeface="Calibri" panose="020F0502020204030204" pitchFamily="34" charset="0"/>
                </a:rPr>
                <a:t>‘New Slide’.</a:t>
              </a:r>
            </a:p>
          </p:txBody>
        </p:sp>
        <p:grpSp>
          <p:nvGrpSpPr>
            <p:cNvPr id="296" name="ICOON_info">
              <a:extLst>
                <a:ext uri="{FF2B5EF4-FFF2-40B4-BE49-F238E27FC236}">
                  <a16:creationId xmlns:a16="http://schemas.microsoft.com/office/drawing/2014/main" id="{339C0127-EB3E-4FA2-B173-0F0F9AE1DEE3}"/>
                </a:ext>
              </a:extLst>
            </p:cNvPr>
            <p:cNvGrpSpPr/>
            <p:nvPr userDrawn="1"/>
          </p:nvGrpSpPr>
          <p:grpSpPr>
            <a:xfrm>
              <a:off x="-376736" y="4400186"/>
              <a:ext cx="283685" cy="283685"/>
              <a:chOff x="-510741" y="5913713"/>
              <a:chExt cx="267555" cy="267555"/>
            </a:xfrm>
          </p:grpSpPr>
          <p:sp>
            <p:nvSpPr>
              <p:cNvPr id="338" name="Ovaal 337">
                <a:extLst>
                  <a:ext uri="{FF2B5EF4-FFF2-40B4-BE49-F238E27FC236}">
                    <a16:creationId xmlns:a16="http://schemas.microsoft.com/office/drawing/2014/main" id="{638160F5-A5E7-4910-BA3E-4AC823251CAE}"/>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endParaRPr kumimoji="0" lang="en-GB" sz="1600" b="0" i="0" u="none" strike="noStrike" kern="0" cap="all" spc="0" normalizeH="0" baseline="0" noProof="0">
                  <a:ln>
                    <a:noFill/>
                  </a:ln>
                  <a:solidFill>
                    <a:prstClr val="white"/>
                  </a:solidFill>
                  <a:effectLst/>
                  <a:uLnTx/>
                  <a:uFillTx/>
                  <a:latin typeface="Calibri"/>
                  <a:ea typeface="+mn-ea"/>
                  <a:cs typeface="Calibri" panose="020F0502020204030204" pitchFamily="34" charset="0"/>
                </a:endParaRPr>
              </a:p>
            </p:txBody>
          </p:sp>
          <p:sp>
            <p:nvSpPr>
              <p:cNvPr id="339" name="Graphic 163" descr="Informatie">
                <a:extLst>
                  <a:ext uri="{FF2B5EF4-FFF2-40B4-BE49-F238E27FC236}">
                    <a16:creationId xmlns:a16="http://schemas.microsoft.com/office/drawing/2014/main" id="{D6032842-BFC6-4E5F-86FE-3455CC56352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211F26"/>
                  </a:solidFill>
                  <a:effectLst/>
                  <a:uLnTx/>
                  <a:uFillTx/>
                  <a:cs typeface="Calibri" panose="020F0502020204030204" pitchFamily="34" charset="0"/>
                </a:endParaRPr>
              </a:p>
            </p:txBody>
          </p:sp>
        </p:grpSp>
        <p:grpSp>
          <p:nvGrpSpPr>
            <p:cNvPr id="297" name="VOORBEELD">
              <a:extLst>
                <a:ext uri="{FF2B5EF4-FFF2-40B4-BE49-F238E27FC236}">
                  <a16:creationId xmlns:a16="http://schemas.microsoft.com/office/drawing/2014/main" id="{64D2545B-1F55-4485-AB52-F1C67EB79EC0}"/>
                </a:ext>
              </a:extLst>
            </p:cNvPr>
            <p:cNvGrpSpPr/>
            <p:nvPr userDrawn="1"/>
          </p:nvGrpSpPr>
          <p:grpSpPr>
            <a:xfrm>
              <a:off x="-3605171" y="458674"/>
              <a:ext cx="3234311" cy="558875"/>
              <a:chOff x="-3605171" y="458674"/>
              <a:chExt cx="3234311" cy="558875"/>
            </a:xfrm>
          </p:grpSpPr>
          <p:sp>
            <p:nvSpPr>
              <p:cNvPr id="298" name="Rechthoek 297">
                <a:extLst>
                  <a:ext uri="{FF2B5EF4-FFF2-40B4-BE49-F238E27FC236}">
                    <a16:creationId xmlns:a16="http://schemas.microsoft.com/office/drawing/2014/main" id="{704A919A-A7B4-499E-9642-D95D7B5CBC89}"/>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211F26"/>
                    </a:solidFill>
                    <a:effectLst/>
                    <a:uLnTx/>
                    <a:uFillTx/>
                    <a:latin typeface="Calibri"/>
                    <a:ea typeface="+mn-ea"/>
                    <a:cs typeface="Calibri" panose="020F0502020204030204" pitchFamily="34" charset="0"/>
                  </a:rPr>
                  <a:t>Home</a:t>
                </a:r>
              </a:p>
            </p:txBody>
          </p:sp>
          <p:sp>
            <p:nvSpPr>
              <p:cNvPr id="299" name="Rechthoek 298">
                <a:extLst>
                  <a:ext uri="{FF2B5EF4-FFF2-40B4-BE49-F238E27FC236}">
                    <a16:creationId xmlns:a16="http://schemas.microsoft.com/office/drawing/2014/main" id="{88EB22F2-2A77-4BF2-B255-D3A1A07132E1}"/>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nvGrpSpPr>
              <p:cNvPr id="300" name="Groep 299">
                <a:extLst>
                  <a:ext uri="{FF2B5EF4-FFF2-40B4-BE49-F238E27FC236}">
                    <a16:creationId xmlns:a16="http://schemas.microsoft.com/office/drawing/2014/main" id="{F6B62C86-8337-49BD-AAA9-AD446B73195A}"/>
                  </a:ext>
                </a:extLst>
              </p:cNvPr>
              <p:cNvGrpSpPr/>
              <p:nvPr userDrawn="1"/>
            </p:nvGrpSpPr>
            <p:grpSpPr>
              <a:xfrm>
                <a:off x="-3386247" y="830871"/>
                <a:ext cx="139423" cy="109566"/>
                <a:chOff x="-2866744" y="827071"/>
                <a:chExt cx="168701" cy="132575"/>
              </a:xfrm>
            </p:grpSpPr>
            <p:grpSp>
              <p:nvGrpSpPr>
                <p:cNvPr id="331" name="Groep 330">
                  <a:extLst>
                    <a:ext uri="{FF2B5EF4-FFF2-40B4-BE49-F238E27FC236}">
                      <a16:creationId xmlns:a16="http://schemas.microsoft.com/office/drawing/2014/main" id="{7E86AB23-4E71-41DC-BF0D-A4F0F688AF52}"/>
                    </a:ext>
                  </a:extLst>
                </p:cNvPr>
                <p:cNvGrpSpPr/>
                <p:nvPr userDrawn="1"/>
              </p:nvGrpSpPr>
              <p:grpSpPr>
                <a:xfrm>
                  <a:off x="-2866744" y="827071"/>
                  <a:ext cx="168701" cy="132575"/>
                  <a:chOff x="-2866744" y="827071"/>
                  <a:chExt cx="168701" cy="132575"/>
                </a:xfrm>
              </p:grpSpPr>
              <p:cxnSp>
                <p:nvCxnSpPr>
                  <p:cNvPr id="333" name="Rechte verbindingslijn 332">
                    <a:extLst>
                      <a:ext uri="{FF2B5EF4-FFF2-40B4-BE49-F238E27FC236}">
                        <a16:creationId xmlns:a16="http://schemas.microsoft.com/office/drawing/2014/main" id="{3E27F527-7F17-4F88-9204-03BBA93AFE24}"/>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334" name="Rechte verbindingslijn 333">
                    <a:extLst>
                      <a:ext uri="{FF2B5EF4-FFF2-40B4-BE49-F238E27FC236}">
                        <a16:creationId xmlns:a16="http://schemas.microsoft.com/office/drawing/2014/main" id="{1E00F081-866B-4646-A2C6-908346053170}"/>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335" name="Rechte verbindingslijn 334">
                    <a:extLst>
                      <a:ext uri="{FF2B5EF4-FFF2-40B4-BE49-F238E27FC236}">
                        <a16:creationId xmlns:a16="http://schemas.microsoft.com/office/drawing/2014/main" id="{20D7D8AF-DB99-434F-A22D-B94D61A914DA}"/>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336" name="Rechte verbindingslijn 335">
                    <a:extLst>
                      <a:ext uri="{FF2B5EF4-FFF2-40B4-BE49-F238E27FC236}">
                        <a16:creationId xmlns:a16="http://schemas.microsoft.com/office/drawing/2014/main" id="{9DF1E99D-02E4-458F-A208-F1566FDFEF55}"/>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337" name="Rechte verbindingslijn 336">
                    <a:extLst>
                      <a:ext uri="{FF2B5EF4-FFF2-40B4-BE49-F238E27FC236}">
                        <a16:creationId xmlns:a16="http://schemas.microsoft.com/office/drawing/2014/main" id="{43FCDB2F-0C10-4116-8BCC-A7EF1C1A017C}"/>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332" name="Pijl: rechts 331">
                  <a:extLst>
                    <a:ext uri="{FF2B5EF4-FFF2-40B4-BE49-F238E27FC236}">
                      <a16:creationId xmlns:a16="http://schemas.microsoft.com/office/drawing/2014/main" id="{8A540ABE-0896-4B44-8D20-E4AEC2EB8EFF}"/>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301" name="Groep 300">
                <a:extLst>
                  <a:ext uri="{FF2B5EF4-FFF2-40B4-BE49-F238E27FC236}">
                    <a16:creationId xmlns:a16="http://schemas.microsoft.com/office/drawing/2014/main" id="{D64D317B-28F2-4734-8095-6D8EFFBF60E5}"/>
                  </a:ext>
                </a:extLst>
              </p:cNvPr>
              <p:cNvGrpSpPr/>
              <p:nvPr userDrawn="1"/>
            </p:nvGrpSpPr>
            <p:grpSpPr>
              <a:xfrm>
                <a:off x="-3605171" y="830871"/>
                <a:ext cx="139423" cy="109566"/>
                <a:chOff x="-2866744" y="518074"/>
                <a:chExt cx="168701" cy="132575"/>
              </a:xfrm>
            </p:grpSpPr>
            <p:grpSp>
              <p:nvGrpSpPr>
                <p:cNvPr id="324" name="Groep 323">
                  <a:extLst>
                    <a:ext uri="{FF2B5EF4-FFF2-40B4-BE49-F238E27FC236}">
                      <a16:creationId xmlns:a16="http://schemas.microsoft.com/office/drawing/2014/main" id="{E86D1B25-57CD-4E22-945A-432FF4957B83}"/>
                    </a:ext>
                  </a:extLst>
                </p:cNvPr>
                <p:cNvGrpSpPr/>
                <p:nvPr userDrawn="1"/>
              </p:nvGrpSpPr>
              <p:grpSpPr>
                <a:xfrm>
                  <a:off x="-2866744" y="518074"/>
                  <a:ext cx="168701" cy="132575"/>
                  <a:chOff x="-2866744" y="518074"/>
                  <a:chExt cx="168701" cy="132575"/>
                </a:xfrm>
              </p:grpSpPr>
              <p:cxnSp>
                <p:nvCxnSpPr>
                  <p:cNvPr id="326" name="Rechte verbindingslijn 325">
                    <a:extLst>
                      <a:ext uri="{FF2B5EF4-FFF2-40B4-BE49-F238E27FC236}">
                        <a16:creationId xmlns:a16="http://schemas.microsoft.com/office/drawing/2014/main" id="{692CB8B1-1658-43C0-B6B7-FB41870CFCB8}"/>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077DBB33-70BE-41F3-B924-A0A933EB152A}"/>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E066EE83-90D2-4DFF-87A1-08CA4DE20E36}"/>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51AAE86F-3953-4FB4-9F81-E72532BEC08B}"/>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330" name="Rechte verbindingslijn 329">
                    <a:extLst>
                      <a:ext uri="{FF2B5EF4-FFF2-40B4-BE49-F238E27FC236}">
                        <a16:creationId xmlns:a16="http://schemas.microsoft.com/office/drawing/2014/main" id="{D9B7026B-F48F-448F-A0A7-D3932CC7A1E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325" name="Pijl: rechts 324">
                  <a:extLst>
                    <a:ext uri="{FF2B5EF4-FFF2-40B4-BE49-F238E27FC236}">
                      <a16:creationId xmlns:a16="http://schemas.microsoft.com/office/drawing/2014/main" id="{25A134B2-77A3-4D0F-9B58-CA1B992C2A46}"/>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cxnSp>
            <p:nvCxnSpPr>
              <p:cNvPr id="302" name="Rechte verbindingslijn 301">
                <a:extLst>
                  <a:ext uri="{FF2B5EF4-FFF2-40B4-BE49-F238E27FC236}">
                    <a16:creationId xmlns:a16="http://schemas.microsoft.com/office/drawing/2014/main" id="{3AF9B002-849D-47F1-A09E-3978741443F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303" name="Rechte verbindingslijn 302">
                <a:extLst>
                  <a:ext uri="{FF2B5EF4-FFF2-40B4-BE49-F238E27FC236}">
                    <a16:creationId xmlns:a16="http://schemas.microsoft.com/office/drawing/2014/main" id="{89DEECDA-685B-4DE4-94D2-24C71545C28E}"/>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304" name="Rechthoek 303">
                <a:extLst>
                  <a:ext uri="{FF2B5EF4-FFF2-40B4-BE49-F238E27FC236}">
                    <a16:creationId xmlns:a16="http://schemas.microsoft.com/office/drawing/2014/main" id="{165CBCC2-68EA-448D-B903-5D7ACD85BEE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cs typeface="Calibri" panose="020F0502020204030204" pitchFamily="34" charset="0"/>
                  </a:rPr>
                  <a:t>Text level up</a:t>
                </a:r>
              </a:p>
            </p:txBody>
          </p:sp>
          <p:sp>
            <p:nvSpPr>
              <p:cNvPr id="305" name="Rechthoek 304">
                <a:extLst>
                  <a:ext uri="{FF2B5EF4-FFF2-40B4-BE49-F238E27FC236}">
                    <a16:creationId xmlns:a16="http://schemas.microsoft.com/office/drawing/2014/main" id="{B910ED00-C6E8-47A2-95E5-1350739B6CA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cs typeface="Calibri" panose="020F0502020204030204" pitchFamily="34" charset="0"/>
                  </a:rPr>
                  <a:t>Text level down</a:t>
                </a:r>
              </a:p>
            </p:txBody>
          </p:sp>
          <p:grpSp>
            <p:nvGrpSpPr>
              <p:cNvPr id="306" name="Groep 305">
                <a:extLst>
                  <a:ext uri="{FF2B5EF4-FFF2-40B4-BE49-F238E27FC236}">
                    <a16:creationId xmlns:a16="http://schemas.microsoft.com/office/drawing/2014/main" id="{8E0D5C2D-0F2B-4855-8E8C-8D5D3CC10009}"/>
                  </a:ext>
                </a:extLst>
              </p:cNvPr>
              <p:cNvGrpSpPr/>
              <p:nvPr userDrawn="1"/>
            </p:nvGrpSpPr>
            <p:grpSpPr>
              <a:xfrm>
                <a:off x="-2916763" y="769168"/>
                <a:ext cx="268738" cy="248381"/>
                <a:chOff x="-2916763" y="769168"/>
                <a:chExt cx="268738" cy="248381"/>
              </a:xfrm>
            </p:grpSpPr>
            <p:sp>
              <p:nvSpPr>
                <p:cNvPr id="316" name="Rechthoek 315">
                  <a:extLst>
                    <a:ext uri="{FF2B5EF4-FFF2-40B4-BE49-F238E27FC236}">
                      <a16:creationId xmlns:a16="http://schemas.microsoft.com/office/drawing/2014/main" id="{94AE6BE4-AAD1-431A-961B-E5D1364BABA7}"/>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051"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nvGrpSpPr>
                <p:cNvPr id="317" name="Groep 316">
                  <a:extLst>
                    <a:ext uri="{FF2B5EF4-FFF2-40B4-BE49-F238E27FC236}">
                      <a16:creationId xmlns:a16="http://schemas.microsoft.com/office/drawing/2014/main" id="{9BAA14BD-079B-4945-8611-80AE6373A690}"/>
                    </a:ext>
                  </a:extLst>
                </p:cNvPr>
                <p:cNvGrpSpPr/>
                <p:nvPr userDrawn="1"/>
              </p:nvGrpSpPr>
              <p:grpSpPr>
                <a:xfrm>
                  <a:off x="-2866744" y="827071"/>
                  <a:ext cx="168701" cy="132575"/>
                  <a:chOff x="-2866744" y="827071"/>
                  <a:chExt cx="168701" cy="132575"/>
                </a:xfrm>
              </p:grpSpPr>
              <p:cxnSp>
                <p:nvCxnSpPr>
                  <p:cNvPr id="319" name="Rechte verbindingslijn 318">
                    <a:extLst>
                      <a:ext uri="{FF2B5EF4-FFF2-40B4-BE49-F238E27FC236}">
                        <a16:creationId xmlns:a16="http://schemas.microsoft.com/office/drawing/2014/main" id="{DA2B1935-2EEC-4ED0-B97A-6639CADA0651}"/>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3D154571-EA67-4926-9871-531A941F7F71}"/>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1510C34B-7358-48FD-9C4B-EC0CA6BFFFE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1F9F3C39-084E-4157-84E0-59DC3175E9B1}"/>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323" name="Rechte verbindingslijn 322">
                    <a:extLst>
                      <a:ext uri="{FF2B5EF4-FFF2-40B4-BE49-F238E27FC236}">
                        <a16:creationId xmlns:a16="http://schemas.microsoft.com/office/drawing/2014/main" id="{B3BEA761-9BEB-414B-A384-0A8D0EF894D1}"/>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318" name="Pijl: rechts 317">
                  <a:extLst>
                    <a:ext uri="{FF2B5EF4-FFF2-40B4-BE49-F238E27FC236}">
                      <a16:creationId xmlns:a16="http://schemas.microsoft.com/office/drawing/2014/main" id="{8B185735-5E50-4919-A92C-3D8A31420F3A}"/>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307" name="Groep 306">
                <a:extLst>
                  <a:ext uri="{FF2B5EF4-FFF2-40B4-BE49-F238E27FC236}">
                    <a16:creationId xmlns:a16="http://schemas.microsoft.com/office/drawing/2014/main" id="{AF4CD9DD-397E-4651-B44C-611E10AA8D5D}"/>
                  </a:ext>
                </a:extLst>
              </p:cNvPr>
              <p:cNvGrpSpPr/>
              <p:nvPr userDrawn="1"/>
            </p:nvGrpSpPr>
            <p:grpSpPr>
              <a:xfrm>
                <a:off x="-2916763" y="460171"/>
                <a:ext cx="268738" cy="248381"/>
                <a:chOff x="-2916763" y="460171"/>
                <a:chExt cx="268738" cy="248381"/>
              </a:xfrm>
            </p:grpSpPr>
            <p:sp>
              <p:nvSpPr>
                <p:cNvPr id="308" name="Rechthoek 307">
                  <a:extLst>
                    <a:ext uri="{FF2B5EF4-FFF2-40B4-BE49-F238E27FC236}">
                      <a16:creationId xmlns:a16="http://schemas.microsoft.com/office/drawing/2014/main" id="{DA3BABCB-6670-4400-ADAE-1588673F6088}"/>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051"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nvGrpSpPr>
                <p:cNvPr id="309" name="Groep 308">
                  <a:extLst>
                    <a:ext uri="{FF2B5EF4-FFF2-40B4-BE49-F238E27FC236}">
                      <a16:creationId xmlns:a16="http://schemas.microsoft.com/office/drawing/2014/main" id="{BD23C939-FEBD-41B1-9AF8-B1E1C1E809BB}"/>
                    </a:ext>
                  </a:extLst>
                </p:cNvPr>
                <p:cNvGrpSpPr/>
                <p:nvPr userDrawn="1"/>
              </p:nvGrpSpPr>
              <p:grpSpPr>
                <a:xfrm>
                  <a:off x="-2866744" y="518074"/>
                  <a:ext cx="168701" cy="132575"/>
                  <a:chOff x="-2866744" y="518074"/>
                  <a:chExt cx="168701" cy="132575"/>
                </a:xfrm>
              </p:grpSpPr>
              <p:cxnSp>
                <p:nvCxnSpPr>
                  <p:cNvPr id="311" name="Rechte verbindingslijn 310">
                    <a:extLst>
                      <a:ext uri="{FF2B5EF4-FFF2-40B4-BE49-F238E27FC236}">
                        <a16:creationId xmlns:a16="http://schemas.microsoft.com/office/drawing/2014/main" id="{8E9D9750-9D7F-4ACD-BF7E-0C94450B5D92}"/>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D62209FB-061D-45E4-8B03-AF7AE83669B3}"/>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BBBF1FE5-7A24-4739-9ACD-812B2BB11FC4}"/>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52F2C1AF-71B7-4AF3-A311-E6CF4F6D2171}"/>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55D71ABF-3CAA-4AF1-AC96-A2AFE3B4B45F}"/>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310" name="Pijl: rechts 309">
                  <a:extLst>
                    <a:ext uri="{FF2B5EF4-FFF2-40B4-BE49-F238E27FC236}">
                      <a16:creationId xmlns:a16="http://schemas.microsoft.com/office/drawing/2014/main" id="{3A2DCCAE-7530-4D0E-A93F-DE73266B719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grpSp>
      <p:grpSp>
        <p:nvGrpSpPr>
          <p:cNvPr id="446" name="INSTRUCTION">
            <a:extLst>
              <a:ext uri="{FF2B5EF4-FFF2-40B4-BE49-F238E27FC236}">
                <a16:creationId xmlns:a16="http://schemas.microsoft.com/office/drawing/2014/main" id="{A51C7E6E-AD1C-4990-8B5E-8164DD7B9A23}"/>
              </a:ext>
            </a:extLst>
          </p:cNvPr>
          <p:cNvGrpSpPr/>
          <p:nvPr userDrawn="1"/>
        </p:nvGrpSpPr>
        <p:grpSpPr>
          <a:xfrm>
            <a:off x="-3786438" y="2"/>
            <a:ext cx="3693387" cy="5084661"/>
            <a:chOff x="-3786437" y="1"/>
            <a:chExt cx="3693386" cy="5084661"/>
          </a:xfrm>
        </p:grpSpPr>
        <p:sp>
          <p:nvSpPr>
            <p:cNvPr id="447" name="Rechthoek 446">
              <a:extLst>
                <a:ext uri="{FF2B5EF4-FFF2-40B4-BE49-F238E27FC236}">
                  <a16:creationId xmlns:a16="http://schemas.microsoft.com/office/drawing/2014/main" id="{74F69C13-F975-4843-9860-E79FDF2FFFF1}"/>
                </a:ext>
              </a:extLst>
            </p:cNvPr>
            <p:cNvSpPr/>
            <p:nvPr userDrawn="1"/>
          </p:nvSpPr>
          <p:spPr>
            <a:xfrm>
              <a:off x="-3786165" y="1"/>
              <a:ext cx="3593091" cy="436929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400" b="1" i="0" u="none" strike="noStrike" kern="0" cap="all" spc="0" normalizeH="0" baseline="0" noProof="0">
                  <a:ln>
                    <a:noFill/>
                  </a:ln>
                  <a:solidFill>
                    <a:srgbClr val="211F26"/>
                  </a:solidFill>
                  <a:effectLst/>
                  <a:uLnTx/>
                  <a:uFillTx/>
                  <a:latin typeface="Calibri"/>
                  <a:ea typeface="+mn-ea"/>
                  <a:cs typeface="Calibri" panose="020F0502020204030204" pitchFamily="34" charset="0"/>
                </a:rPr>
                <a:t>Insert/edit an image</a:t>
              </a:r>
            </a:p>
          </p:txBody>
        </p:sp>
        <p:sp>
          <p:nvSpPr>
            <p:cNvPr id="448" name="Rechthoek 447">
              <a:extLst>
                <a:ext uri="{FF2B5EF4-FFF2-40B4-BE49-F238E27FC236}">
                  <a16:creationId xmlns:a16="http://schemas.microsoft.com/office/drawing/2014/main" id="{22BDBF89-BF3C-4F53-B659-DF8E0986AECC}"/>
                </a:ext>
              </a:extLst>
            </p:cNvPr>
            <p:cNvSpPr/>
            <p:nvPr userDrawn="1"/>
          </p:nvSpPr>
          <p:spPr>
            <a:xfrm>
              <a:off x="-3786437" y="4256662"/>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1" i="0" u="none" strike="noStrike" kern="0" cap="all" spc="0" normalizeH="0" baseline="0" noProof="0">
                  <a:ln>
                    <a:noFill/>
                  </a:ln>
                  <a:solidFill>
                    <a:srgbClr val="211F26"/>
                  </a:solidFill>
                  <a:effectLst/>
                  <a:uLnTx/>
                  <a:uFillTx/>
                  <a:latin typeface="Calibri"/>
                  <a:ea typeface="+mn-ea"/>
                  <a:cs typeface="Calibri" panose="020F0502020204030204" pitchFamily="34" charset="0"/>
                </a:rPr>
                <a:t>Want to know more?</a:t>
              </a:r>
              <a:br>
                <a:rPr kumimoji="0" lang="en-GB" sz="1200" b="0" i="0" u="none" strike="noStrike" kern="0" cap="all" spc="0" normalizeH="0" baseline="0" noProof="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Go to the instruction slide </a:t>
              </a:r>
              <a:r>
                <a:rPr kumimoji="0" lang="en-GB" sz="1200" b="1" i="0" u="none" strike="noStrike" kern="0" cap="none" spc="0" normalizeH="0" baseline="0" noProof="0">
                  <a:ln>
                    <a:noFill/>
                  </a:ln>
                  <a:solidFill>
                    <a:srgbClr val="211F26"/>
                  </a:solidFill>
                  <a:effectLst/>
                  <a:uLnTx/>
                  <a:uFillTx/>
                  <a:latin typeface="Calibri"/>
                  <a:ea typeface="+mn-ea"/>
                  <a:cs typeface="Calibri" panose="020F0502020204030204" pitchFamily="34" charset="0"/>
                </a:rPr>
                <a:t>‘VIDEO INSTRUCTIONS’</a:t>
              </a: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a:t>
              </a:r>
              <a:b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You’ll find it at the beginning of the presentation</a:t>
              </a:r>
              <a:b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or insert it via </a:t>
              </a:r>
              <a:r>
                <a:rPr kumimoji="0" lang="en-GB" sz="1200" b="0" i="1" u="none" strike="noStrike" kern="0" cap="none" spc="0" normalizeH="0" baseline="0" noProof="0">
                  <a:ln>
                    <a:noFill/>
                  </a:ln>
                  <a:solidFill>
                    <a:srgbClr val="211F26"/>
                  </a:solidFill>
                  <a:effectLst/>
                  <a:uLnTx/>
                  <a:uFillTx/>
                  <a:latin typeface="Calibri"/>
                  <a:ea typeface="+mn-ea"/>
                  <a:cs typeface="Calibri" panose="020F0502020204030204" pitchFamily="34" charset="0"/>
                </a:rPr>
                <a:t>‘Home’</a:t>
              </a:r>
              <a:r>
                <a:rPr kumimoji="0" lang="en-GB" sz="12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 &gt; </a:t>
              </a:r>
              <a:r>
                <a:rPr kumimoji="0" lang="en-GB" sz="1200" b="0" i="1" u="none" strike="noStrike" kern="0" cap="none" spc="0" normalizeH="0" baseline="0" noProof="0">
                  <a:ln>
                    <a:noFill/>
                  </a:ln>
                  <a:solidFill>
                    <a:srgbClr val="211F26"/>
                  </a:solidFill>
                  <a:effectLst/>
                  <a:uLnTx/>
                  <a:uFillTx/>
                  <a:latin typeface="Calibri"/>
                  <a:ea typeface="+mn-ea"/>
                  <a:cs typeface="Calibri" panose="020F0502020204030204" pitchFamily="34" charset="0"/>
                </a:rPr>
                <a:t>‘New Slide’.</a:t>
              </a:r>
            </a:p>
          </p:txBody>
        </p:sp>
        <p:sp>
          <p:nvSpPr>
            <p:cNvPr id="449" name="Ovaal 448">
              <a:extLst>
                <a:ext uri="{FF2B5EF4-FFF2-40B4-BE49-F238E27FC236}">
                  <a16:creationId xmlns:a16="http://schemas.microsoft.com/office/drawing/2014/main" id="{00AA5B2F-4212-44EC-90BD-03A8A5BF4170}"/>
                </a:ext>
              </a:extLst>
            </p:cNvPr>
            <p:cNvSpPr/>
            <p:nvPr userDrawn="1"/>
          </p:nvSpPr>
          <p:spPr>
            <a:xfrm>
              <a:off x="-3603587" y="46532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1</a:t>
              </a:r>
            </a:p>
          </p:txBody>
        </p:sp>
        <p:sp>
          <p:nvSpPr>
            <p:cNvPr id="450" name="Rechthoek 449">
              <a:extLst>
                <a:ext uri="{FF2B5EF4-FFF2-40B4-BE49-F238E27FC236}">
                  <a16:creationId xmlns:a16="http://schemas.microsoft.com/office/drawing/2014/main" id="{286CBF4E-B68F-48E9-9570-5F8801E78A2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cs typeface="Calibri" panose="020F0502020204030204" pitchFamily="34" charset="0"/>
                </a:rPr>
                <a:t>If necessary, delete the existing image</a:t>
              </a:r>
              <a:br>
                <a:rPr kumimoji="0" lang="en-US" sz="1200" b="0" i="0" u="none" strike="noStrike" kern="0" cap="none" spc="0" normalizeH="0" baseline="0" noProof="0">
                  <a:ln>
                    <a:noFill/>
                  </a:ln>
                  <a:solidFill>
                    <a:srgbClr val="000000"/>
                  </a:solidFill>
                  <a:effectLst/>
                  <a:uLnTx/>
                  <a:uFillTx/>
                  <a:cs typeface="Calibri" panose="020F0502020204030204" pitchFamily="34" charset="0"/>
                </a:rPr>
              </a:br>
              <a:r>
                <a:rPr kumimoji="0" lang="en-US" sz="1200" b="0" i="0" u="none" strike="noStrike" kern="0" cap="none" spc="0" normalizeH="0" baseline="0" noProof="0">
                  <a:ln>
                    <a:noFill/>
                  </a:ln>
                  <a:solidFill>
                    <a:srgbClr val="000000"/>
                  </a:solidFill>
                  <a:effectLst/>
                  <a:uLnTx/>
                  <a:uFillTx/>
                  <a:cs typeface="Calibri" panose="020F0502020204030204" pitchFamily="34" charset="0"/>
                </a:rPr>
                <a:t>by using the</a:t>
              </a:r>
              <a:r>
                <a:rPr kumimoji="0" lang="en-GB" sz="1200" b="0" i="0" u="none" strike="noStrike" kern="0" cap="none" spc="0" normalizeH="0" baseline="0" noProof="0">
                  <a:ln>
                    <a:noFill/>
                  </a:ln>
                  <a:solidFill>
                    <a:srgbClr val="000000"/>
                  </a:solidFill>
                  <a:effectLst/>
                  <a:uLnTx/>
                  <a:uFillTx/>
                  <a:cs typeface="Calibri" panose="020F0502020204030204" pitchFamily="34" charset="0"/>
                </a:rPr>
                <a:t> </a:t>
              </a:r>
              <a:r>
                <a:rPr kumimoji="0" lang="en-GB" sz="1200" b="1" i="0" u="none" strike="noStrike" kern="0" cap="none" spc="0" normalizeH="0" baseline="0" noProof="0">
                  <a:ln>
                    <a:noFill/>
                  </a:ln>
                  <a:solidFill>
                    <a:srgbClr val="000000"/>
                  </a:solidFill>
                  <a:effectLst/>
                  <a:uLnTx/>
                  <a:uFillTx/>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cs typeface="Calibri" panose="020F0502020204030204" pitchFamily="34" charset="0"/>
                </a:rPr>
                <a:t>. Click on</a:t>
              </a:r>
              <a:br>
                <a:rPr kumimoji="0" lang="en-GB" sz="1200" b="0" i="0" u="none" strike="noStrike" kern="0" cap="none" spc="0" normalizeH="0" baseline="0" noProof="0">
                  <a:ln>
                    <a:noFill/>
                  </a:ln>
                  <a:solidFill>
                    <a:srgbClr val="000000"/>
                  </a:solidFill>
                  <a:effectLst/>
                  <a:uLnTx/>
                  <a:uFillTx/>
                  <a:cs typeface="Calibri" panose="020F0502020204030204" pitchFamily="34" charset="0"/>
                </a:rPr>
              </a:br>
              <a:r>
                <a:rPr kumimoji="0" lang="en-GB" sz="1200" b="0" i="0" u="none" strike="noStrike" kern="0" cap="none" spc="0" normalizeH="0" baseline="0" noProof="0">
                  <a:ln>
                    <a:noFill/>
                  </a:ln>
                  <a:solidFill>
                    <a:srgbClr val="000000"/>
                  </a:solidFill>
                  <a:effectLst/>
                  <a:uLnTx/>
                  <a:uFillTx/>
                  <a:cs typeface="Calibri" panose="020F0502020204030204" pitchFamily="34" charset="0"/>
                </a:rPr>
                <a:t>the pictogram to insert a new image</a:t>
              </a:r>
              <a:br>
                <a:rPr kumimoji="0" lang="en-GB" sz="1200" b="0" i="0" u="none" strike="noStrike" kern="0" cap="none" spc="0" normalizeH="0" baseline="0" noProof="0">
                  <a:ln>
                    <a:noFill/>
                  </a:ln>
                  <a:solidFill>
                    <a:srgbClr val="000000"/>
                  </a:solidFill>
                  <a:effectLst/>
                  <a:uLnTx/>
                  <a:uFillTx/>
                  <a:cs typeface="Calibri" panose="020F0502020204030204" pitchFamily="34" charset="0"/>
                </a:rPr>
              </a:br>
              <a:r>
                <a:rPr kumimoji="0" lang="en-GB" sz="1200" b="0" i="1" u="none" strike="noStrike" kern="0" cap="none" spc="0" normalizeH="0" baseline="0" noProof="0">
                  <a:ln>
                    <a:noFill/>
                  </a:ln>
                  <a:solidFill>
                    <a:srgbClr val="000000"/>
                  </a:solidFill>
                  <a:effectLst/>
                  <a:uLnTx/>
                  <a:uFillTx/>
                  <a:cs typeface="Calibri" panose="020F0502020204030204" pitchFamily="34" charset="0"/>
                </a:rPr>
                <a:t>(see example below)</a:t>
              </a:r>
              <a:r>
                <a:rPr kumimoji="0" lang="en-GB" sz="1200" b="0" i="0" u="none" strike="noStrike" kern="0" cap="none" spc="0" normalizeH="0" baseline="0" noProof="0">
                  <a:ln>
                    <a:noFill/>
                  </a:ln>
                  <a:solidFill>
                    <a:srgbClr val="000000"/>
                  </a:solidFill>
                  <a:effectLst/>
                  <a:uLnTx/>
                  <a:uFillTx/>
                  <a:cs typeface="Calibri" panose="020F0502020204030204" pitchFamily="34" charset="0"/>
                </a:rPr>
                <a:t>.</a:t>
              </a:r>
            </a:p>
          </p:txBody>
        </p:sp>
        <p:grpSp>
          <p:nvGrpSpPr>
            <p:cNvPr id="451" name="Groep 450">
              <a:extLst>
                <a:ext uri="{FF2B5EF4-FFF2-40B4-BE49-F238E27FC236}">
                  <a16:creationId xmlns:a16="http://schemas.microsoft.com/office/drawing/2014/main" id="{CD5D24D6-608D-46D7-AF76-777534E943FA}"/>
                </a:ext>
              </a:extLst>
            </p:cNvPr>
            <p:cNvGrpSpPr/>
            <p:nvPr userDrawn="1"/>
          </p:nvGrpSpPr>
          <p:grpSpPr>
            <a:xfrm>
              <a:off x="-3316179" y="1231351"/>
              <a:ext cx="294789" cy="318834"/>
              <a:chOff x="14466489" y="1001522"/>
              <a:chExt cx="290627" cy="314333"/>
            </a:xfrm>
          </p:grpSpPr>
          <p:sp>
            <p:nvSpPr>
              <p:cNvPr id="480" name="Rechthoek 479">
                <a:extLst>
                  <a:ext uri="{FF2B5EF4-FFF2-40B4-BE49-F238E27FC236}">
                    <a16:creationId xmlns:a16="http://schemas.microsoft.com/office/drawing/2014/main" id="{F1A38D1E-4E0A-41C1-AED1-0BEDEBEEDE8F}"/>
                  </a:ext>
                </a:extLst>
              </p:cNvPr>
              <p:cNvSpPr/>
              <p:nvPr userDrawn="1"/>
            </p:nvSpPr>
            <p:spPr>
              <a:xfrm>
                <a:off x="14466489" y="1001522"/>
                <a:ext cx="257935" cy="254168"/>
              </a:xfrm>
              <a:prstGeom prst="rect">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81" name="Ovaal 480">
                <a:extLst>
                  <a:ext uri="{FF2B5EF4-FFF2-40B4-BE49-F238E27FC236}">
                    <a16:creationId xmlns:a16="http://schemas.microsoft.com/office/drawing/2014/main" id="{097BD406-AFB1-4786-A7F0-1AD4514EA4E6}"/>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82" name="Vrije vorm: vorm 481">
                <a:extLst>
                  <a:ext uri="{FF2B5EF4-FFF2-40B4-BE49-F238E27FC236}">
                    <a16:creationId xmlns:a16="http://schemas.microsoft.com/office/drawing/2014/main" id="{32B912FD-FBD4-469C-B423-2F781284DE7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83" name="Rechthoek: afgeronde hoeken 482">
                <a:extLst>
                  <a:ext uri="{FF2B5EF4-FFF2-40B4-BE49-F238E27FC236}">
                    <a16:creationId xmlns:a16="http://schemas.microsoft.com/office/drawing/2014/main" id="{97B83AE8-7A7A-4438-9632-1F27A920599A}"/>
                  </a:ext>
                </a:extLst>
              </p:cNvPr>
              <p:cNvSpPr/>
              <p:nvPr userDrawn="1"/>
            </p:nvSpPr>
            <p:spPr>
              <a:xfrm>
                <a:off x="14601150" y="1145314"/>
                <a:ext cx="155966" cy="116816"/>
              </a:xfrm>
              <a:prstGeom prst="roundRect">
                <a:avLst/>
              </a:prstGeom>
              <a:solidFill>
                <a:sysClr val="window" lastClr="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cxnSp>
            <p:nvCxnSpPr>
              <p:cNvPr id="484" name="Rechte verbindingslijn 483">
                <a:extLst>
                  <a:ext uri="{FF2B5EF4-FFF2-40B4-BE49-F238E27FC236}">
                    <a16:creationId xmlns:a16="http://schemas.microsoft.com/office/drawing/2014/main" id="{78093939-73EE-4AEC-A69D-6C1DB21FF3CD}"/>
                  </a:ext>
                </a:extLst>
              </p:cNvPr>
              <p:cNvCxnSpPr>
                <a:cxnSpLocks/>
              </p:cNvCxnSpPr>
              <p:nvPr userDrawn="1"/>
            </p:nvCxnSpPr>
            <p:spPr>
              <a:xfrm>
                <a:off x="14637490" y="1308665"/>
                <a:ext cx="83286" cy="0"/>
              </a:xfrm>
              <a:prstGeom prst="line">
                <a:avLst/>
              </a:prstGeom>
              <a:solidFill>
                <a:sysClr val="window" lastClr="FFFFFF"/>
              </a:solidFill>
              <a:ln w="19050" cap="flat" cmpd="sng" algn="ctr">
                <a:solidFill>
                  <a:srgbClr val="8AADD0"/>
                </a:solidFill>
                <a:prstDash val="solid"/>
                <a:miter lim="800000"/>
              </a:ln>
              <a:effectLst/>
            </p:spPr>
          </p:cxnSp>
          <p:cxnSp>
            <p:nvCxnSpPr>
              <p:cNvPr id="485" name="Rechte verbindingslijn 484">
                <a:extLst>
                  <a:ext uri="{FF2B5EF4-FFF2-40B4-BE49-F238E27FC236}">
                    <a16:creationId xmlns:a16="http://schemas.microsoft.com/office/drawing/2014/main" id="{1AB08026-30CA-4336-A963-E2081F75ED95}"/>
                  </a:ext>
                </a:extLst>
              </p:cNvPr>
              <p:cNvCxnSpPr>
                <a:cxnSpLocks/>
                <a:stCxn id="483" idx="2"/>
              </p:cNvCxnSpPr>
              <p:nvPr userDrawn="1"/>
            </p:nvCxnSpPr>
            <p:spPr>
              <a:xfrm flipH="1">
                <a:off x="14678717" y="1262130"/>
                <a:ext cx="416" cy="43573"/>
              </a:xfrm>
              <a:prstGeom prst="line">
                <a:avLst/>
              </a:prstGeom>
              <a:solidFill>
                <a:sysClr val="window" lastClr="FFFFFF"/>
              </a:solidFill>
              <a:ln w="19050" cap="flat" cmpd="sng" algn="ctr">
                <a:solidFill>
                  <a:srgbClr val="8AADD0"/>
                </a:solidFill>
                <a:prstDash val="solid"/>
                <a:miter lim="800000"/>
              </a:ln>
              <a:effectLst/>
            </p:spPr>
          </p:cxnSp>
        </p:grpSp>
        <p:sp>
          <p:nvSpPr>
            <p:cNvPr id="452" name="Ovaal 451">
              <a:extLst>
                <a:ext uri="{FF2B5EF4-FFF2-40B4-BE49-F238E27FC236}">
                  <a16:creationId xmlns:a16="http://schemas.microsoft.com/office/drawing/2014/main" id="{8BFB6861-D452-4648-9B10-83B9C590EA75}"/>
                </a:ext>
              </a:extLst>
            </p:cNvPr>
            <p:cNvSpPr/>
            <p:nvPr userDrawn="1"/>
          </p:nvSpPr>
          <p:spPr>
            <a:xfrm>
              <a:off x="-3603587" y="1729709"/>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2</a:t>
              </a:r>
            </a:p>
          </p:txBody>
        </p:sp>
        <p:sp>
          <p:nvSpPr>
            <p:cNvPr id="453" name="Rechthoek 452">
              <a:extLst>
                <a:ext uri="{FF2B5EF4-FFF2-40B4-BE49-F238E27FC236}">
                  <a16:creationId xmlns:a16="http://schemas.microsoft.com/office/drawing/2014/main" id="{81C03DCD-553A-4909-9EB3-C260DF00D66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cs typeface="Calibri" panose="020F0502020204030204" pitchFamily="34" charset="0"/>
                </a:rPr>
                <a:t>Select the preferred image</a:t>
              </a:r>
              <a:br>
                <a:rPr kumimoji="0" lang="en-GB" sz="1200" b="0" i="0" u="none" strike="noStrike" kern="0" cap="none" spc="0" normalizeH="0" baseline="0" noProof="0">
                  <a:ln>
                    <a:noFill/>
                  </a:ln>
                  <a:solidFill>
                    <a:srgbClr val="000000"/>
                  </a:solidFill>
                  <a:effectLst/>
                  <a:uLnTx/>
                  <a:uFillTx/>
                  <a:cs typeface="Calibri" panose="020F0502020204030204" pitchFamily="34" charset="0"/>
                </a:rPr>
              </a:br>
              <a:r>
                <a:rPr kumimoji="0" lang="en-GB" sz="1200" b="0" i="0" u="none" strike="noStrike" kern="0" cap="none" spc="0" normalizeH="0" baseline="0" noProof="0">
                  <a:ln>
                    <a:noFill/>
                  </a:ln>
                  <a:solidFill>
                    <a:srgbClr val="000000"/>
                  </a:solidFill>
                  <a:effectLst/>
                  <a:uLnTx/>
                  <a:uFillTx/>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cs typeface="Calibri" panose="020F0502020204030204" pitchFamily="34" charset="0"/>
                </a:rPr>
                <a:t>.</a:t>
              </a:r>
            </a:p>
          </p:txBody>
        </p:sp>
        <p:grpSp>
          <p:nvGrpSpPr>
            <p:cNvPr id="454" name="Groep 453">
              <a:extLst>
                <a:ext uri="{FF2B5EF4-FFF2-40B4-BE49-F238E27FC236}">
                  <a16:creationId xmlns:a16="http://schemas.microsoft.com/office/drawing/2014/main" id="{0ED4340F-B336-4985-A826-01351AA1F752}"/>
                </a:ext>
              </a:extLst>
            </p:cNvPr>
            <p:cNvGrpSpPr/>
            <p:nvPr userDrawn="1"/>
          </p:nvGrpSpPr>
          <p:grpSpPr>
            <a:xfrm>
              <a:off x="-3311319" y="2164285"/>
              <a:ext cx="825500" cy="209550"/>
              <a:chOff x="13504624" y="2482850"/>
              <a:chExt cx="825500" cy="209550"/>
            </a:xfrm>
          </p:grpSpPr>
          <p:sp>
            <p:nvSpPr>
              <p:cNvPr id="477" name="Rechthoek 476">
                <a:extLst>
                  <a:ext uri="{FF2B5EF4-FFF2-40B4-BE49-F238E27FC236}">
                    <a16:creationId xmlns:a16="http://schemas.microsoft.com/office/drawing/2014/main" id="{DD6C1BA4-5723-4459-BCAD-1E1920035D4C}"/>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72000" tIns="0" rIns="28800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Insert</a:t>
                </a:r>
              </a:p>
            </p:txBody>
          </p:sp>
          <p:cxnSp>
            <p:nvCxnSpPr>
              <p:cNvPr id="478" name="Rechte verbindingslijn 477">
                <a:extLst>
                  <a:ext uri="{FF2B5EF4-FFF2-40B4-BE49-F238E27FC236}">
                    <a16:creationId xmlns:a16="http://schemas.microsoft.com/office/drawing/2014/main" id="{E1105008-2162-401C-A468-672C3C60254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79" name="Gelijkbenige driehoek 478">
                <a:extLst>
                  <a:ext uri="{FF2B5EF4-FFF2-40B4-BE49-F238E27FC236}">
                    <a16:creationId xmlns:a16="http://schemas.microsoft.com/office/drawing/2014/main" id="{88BA340B-F022-40C7-93E8-6DC34D9BCA5A}"/>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sp>
          <p:nvSpPr>
            <p:cNvPr id="455" name="Ovaal 454">
              <a:extLst>
                <a:ext uri="{FF2B5EF4-FFF2-40B4-BE49-F238E27FC236}">
                  <a16:creationId xmlns:a16="http://schemas.microsoft.com/office/drawing/2014/main" id="{ADA60246-E1AF-46D4-8501-3A27B99932A0}"/>
                </a:ext>
              </a:extLst>
            </p:cNvPr>
            <p:cNvSpPr/>
            <p:nvPr userDrawn="1"/>
          </p:nvSpPr>
          <p:spPr>
            <a:xfrm>
              <a:off x="-3603587" y="2553359"/>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3</a:t>
              </a:r>
            </a:p>
          </p:txBody>
        </p:sp>
        <p:sp>
          <p:nvSpPr>
            <p:cNvPr id="456" name="Rechthoek 455">
              <a:extLst>
                <a:ext uri="{FF2B5EF4-FFF2-40B4-BE49-F238E27FC236}">
                  <a16:creationId xmlns:a16="http://schemas.microsoft.com/office/drawing/2014/main" id="{91825390-7A0F-4ABA-9BF5-59680C862496}"/>
                </a:ext>
              </a:extLst>
            </p:cNvPr>
            <p:cNvSpPr/>
            <p:nvPr userDrawn="1"/>
          </p:nvSpPr>
          <p:spPr>
            <a:xfrm>
              <a:off x="-3319415" y="2553360"/>
              <a:ext cx="2944682" cy="790341"/>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cs typeface="Calibri" panose="020F0502020204030204" pitchFamily="34" charset="0"/>
                </a:rPr>
                <a:t>To scale or drag the image, go to the tab </a:t>
              </a:r>
              <a:r>
                <a:rPr kumimoji="0" lang="en-US" sz="1200" b="1" i="0" u="none" strike="noStrike" kern="0" cap="none" spc="0" normalizeH="0" baseline="0" noProof="0">
                  <a:ln>
                    <a:noFill/>
                  </a:ln>
                  <a:solidFill>
                    <a:srgbClr val="000000"/>
                  </a:solidFill>
                  <a:effectLst/>
                  <a:uLnTx/>
                  <a:uFillTx/>
                  <a:cs typeface="Calibri" panose="020F0502020204030204" pitchFamily="34" charset="0"/>
                </a:rPr>
                <a:t>‘Picture Tools - Format’</a:t>
              </a:r>
              <a:r>
                <a:rPr kumimoji="0" lang="en-US" sz="1200" b="0" i="0" u="none" strike="noStrike" kern="0" cap="none" spc="0" normalizeH="0" baseline="0" noProof="0">
                  <a:ln>
                    <a:noFill/>
                  </a:ln>
                  <a:solidFill>
                    <a:srgbClr val="000000"/>
                  </a:solidFill>
                  <a:effectLst/>
                  <a:uLnTx/>
                  <a:uFillTx/>
                  <a:cs typeface="Calibri" panose="020F0502020204030204" pitchFamily="34" charset="0"/>
                </a:rPr>
                <a:t> and click on</a:t>
              </a:r>
              <a:br>
                <a:rPr kumimoji="0" lang="en-US" sz="1200" b="0" i="0" u="none" strike="noStrike" kern="0" cap="none" spc="0" normalizeH="0" baseline="0" noProof="0">
                  <a:ln>
                    <a:noFill/>
                  </a:ln>
                  <a:solidFill>
                    <a:srgbClr val="000000"/>
                  </a:solidFill>
                  <a:effectLst/>
                  <a:uLnTx/>
                  <a:uFillTx/>
                  <a:cs typeface="Calibri" panose="020F0502020204030204" pitchFamily="34" charset="0"/>
                </a:rPr>
              </a:br>
              <a:r>
                <a:rPr kumimoji="0" lang="en-US" sz="1200" b="0" i="0" u="none" strike="noStrike" kern="0" cap="none" spc="0" normalizeH="0" baseline="0" noProof="0">
                  <a:ln>
                    <a:noFill/>
                  </a:ln>
                  <a:solidFill>
                    <a:srgbClr val="000000"/>
                  </a:solidFill>
                  <a:effectLst/>
                  <a:uLnTx/>
                  <a:uFillTx/>
                  <a:cs typeface="Calibri" panose="020F0502020204030204" pitchFamily="34" charset="0"/>
                </a:rPr>
                <a:t>the button </a:t>
              </a:r>
              <a:r>
                <a:rPr kumimoji="0" lang="en-US" sz="1200" b="1" i="0" u="none" strike="noStrike" kern="0" cap="none" spc="0" normalizeH="0" baseline="0" noProof="0">
                  <a:ln>
                    <a:noFill/>
                  </a:ln>
                  <a:solidFill>
                    <a:srgbClr val="000000"/>
                  </a:solidFill>
                  <a:effectLst/>
                  <a:uLnTx/>
                  <a:uFillTx/>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cs typeface="Calibri" panose="020F0502020204030204" pitchFamily="34" charset="0"/>
                </a:rPr>
                <a:t>. </a:t>
              </a:r>
              <a:r>
                <a:rPr kumimoji="0" lang="en-US" sz="1200" b="0" i="0" u="none" strike="noStrike" kern="0" cap="none" spc="0" normalizeH="0" baseline="0" noProof="0">
                  <a:ln>
                    <a:noFill/>
                  </a:ln>
                  <a:solidFill>
                    <a:srgbClr val="000000"/>
                  </a:solidFill>
                  <a:effectLst/>
                  <a:uLnTx/>
                  <a:uFillTx/>
                  <a:cs typeface="Calibri" panose="020F0502020204030204" pitchFamily="34" charset="0"/>
                </a:rPr>
                <a:t>Scale the image itself with</a:t>
              </a:r>
              <a:br>
                <a:rPr kumimoji="0" lang="en-US" sz="1200" b="0" i="0" u="none" strike="noStrike" kern="0" cap="none" spc="0" normalizeH="0" baseline="0" noProof="0">
                  <a:ln>
                    <a:noFill/>
                  </a:ln>
                  <a:solidFill>
                    <a:srgbClr val="000000"/>
                  </a:solidFill>
                  <a:effectLst/>
                  <a:uLnTx/>
                  <a:uFillTx/>
                  <a:cs typeface="Calibri" panose="020F0502020204030204" pitchFamily="34" charset="0"/>
                </a:rPr>
              </a:br>
              <a:r>
                <a:rPr kumimoji="0" lang="en-US" sz="1200" b="0" i="0" u="none" strike="noStrike" kern="0" cap="none" spc="0" normalizeH="0" baseline="0" noProof="0">
                  <a:ln>
                    <a:noFill/>
                  </a:ln>
                  <a:solidFill>
                    <a:srgbClr val="000000"/>
                  </a:solidFill>
                  <a:effectLst/>
                  <a:uLnTx/>
                  <a:uFillTx/>
                  <a:cs typeface="Calibri" panose="020F0502020204030204" pitchFamily="34" charset="0"/>
                </a:rPr>
                <a:t>the spheres and scale the image frame with the brackets.</a:t>
              </a:r>
              <a:endParaRPr kumimoji="0" lang="en-GB" sz="1200" b="0" i="0" u="none" strike="noStrike" kern="0" cap="none" spc="0" normalizeH="0" baseline="0" noProof="0">
                <a:ln>
                  <a:noFill/>
                </a:ln>
                <a:solidFill>
                  <a:srgbClr val="000000"/>
                </a:solidFill>
                <a:effectLst/>
                <a:uLnTx/>
                <a:uFillTx/>
                <a:cs typeface="Calibri" panose="020F0502020204030204" pitchFamily="34" charset="0"/>
              </a:endParaRPr>
            </a:p>
          </p:txBody>
        </p:sp>
        <p:grpSp>
          <p:nvGrpSpPr>
            <p:cNvPr id="457" name="Groep 456">
              <a:extLst>
                <a:ext uri="{FF2B5EF4-FFF2-40B4-BE49-F238E27FC236}">
                  <a16:creationId xmlns:a16="http://schemas.microsoft.com/office/drawing/2014/main" id="{23735D76-3187-42F4-9603-F496338FD04E}"/>
                </a:ext>
              </a:extLst>
            </p:cNvPr>
            <p:cNvGrpSpPr/>
            <p:nvPr userDrawn="1"/>
          </p:nvGrpSpPr>
          <p:grpSpPr>
            <a:xfrm>
              <a:off x="-3441613" y="3457758"/>
              <a:ext cx="622283" cy="612920"/>
              <a:chOff x="12617641" y="3403239"/>
              <a:chExt cx="752963" cy="741634"/>
            </a:xfrm>
          </p:grpSpPr>
          <p:grpSp>
            <p:nvGrpSpPr>
              <p:cNvPr id="461" name="Groep 460">
                <a:extLst>
                  <a:ext uri="{FF2B5EF4-FFF2-40B4-BE49-F238E27FC236}">
                    <a16:creationId xmlns:a16="http://schemas.microsoft.com/office/drawing/2014/main" id="{9E218EE0-EAD5-4E12-927A-CA8EA1C36099}"/>
                  </a:ext>
                </a:extLst>
              </p:cNvPr>
              <p:cNvGrpSpPr/>
              <p:nvPr userDrawn="1"/>
            </p:nvGrpSpPr>
            <p:grpSpPr>
              <a:xfrm>
                <a:off x="12771530" y="3403239"/>
                <a:ext cx="467176" cy="448491"/>
                <a:chOff x="12782157" y="3403239"/>
                <a:chExt cx="467176" cy="448491"/>
              </a:xfrm>
            </p:grpSpPr>
            <p:grpSp>
              <p:nvGrpSpPr>
                <p:cNvPr id="464" name="Groep 463">
                  <a:extLst>
                    <a:ext uri="{FF2B5EF4-FFF2-40B4-BE49-F238E27FC236}">
                      <a16:creationId xmlns:a16="http://schemas.microsoft.com/office/drawing/2014/main" id="{BCAE46AC-F2BC-421F-94A8-57057046D57A}"/>
                    </a:ext>
                  </a:extLst>
                </p:cNvPr>
                <p:cNvGrpSpPr/>
                <p:nvPr userDrawn="1"/>
              </p:nvGrpSpPr>
              <p:grpSpPr>
                <a:xfrm>
                  <a:off x="12782157" y="3403239"/>
                  <a:ext cx="412976" cy="396132"/>
                  <a:chOff x="13554906" y="3320109"/>
                  <a:chExt cx="443917" cy="425811"/>
                </a:xfrm>
              </p:grpSpPr>
              <p:grpSp>
                <p:nvGrpSpPr>
                  <p:cNvPr id="471" name="Groep 470">
                    <a:extLst>
                      <a:ext uri="{FF2B5EF4-FFF2-40B4-BE49-F238E27FC236}">
                        <a16:creationId xmlns:a16="http://schemas.microsoft.com/office/drawing/2014/main" id="{9862ABE6-3D90-4E8E-9C4C-6F7C2CF02BA1}"/>
                      </a:ext>
                    </a:extLst>
                  </p:cNvPr>
                  <p:cNvGrpSpPr/>
                  <p:nvPr userDrawn="1"/>
                </p:nvGrpSpPr>
                <p:grpSpPr>
                  <a:xfrm>
                    <a:off x="13554906" y="3320109"/>
                    <a:ext cx="443917" cy="425811"/>
                    <a:chOff x="12909684" y="1276143"/>
                    <a:chExt cx="443917" cy="425811"/>
                  </a:xfrm>
                </p:grpSpPr>
                <p:sp>
                  <p:nvSpPr>
                    <p:cNvPr id="474" name="Rechthoek 473">
                      <a:extLst>
                        <a:ext uri="{FF2B5EF4-FFF2-40B4-BE49-F238E27FC236}">
                          <a16:creationId xmlns:a16="http://schemas.microsoft.com/office/drawing/2014/main" id="{C330C38E-080E-4CA5-A214-C4A296A3190B}"/>
                        </a:ext>
                      </a:extLst>
                    </p:cNvPr>
                    <p:cNvSpPr/>
                    <p:nvPr userDrawn="1"/>
                  </p:nvSpPr>
                  <p:spPr>
                    <a:xfrm>
                      <a:off x="12909689"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75" name="Rechthoek 474">
                      <a:extLst>
                        <a:ext uri="{FF2B5EF4-FFF2-40B4-BE49-F238E27FC236}">
                          <a16:creationId xmlns:a16="http://schemas.microsoft.com/office/drawing/2014/main" id="{824241F6-EA41-4F0E-AD69-306D89CCFF50}"/>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76" name="Ovaal 475">
                      <a:extLst>
                        <a:ext uri="{FF2B5EF4-FFF2-40B4-BE49-F238E27FC236}">
                          <a16:creationId xmlns:a16="http://schemas.microsoft.com/office/drawing/2014/main" id="{759B209E-15D7-448B-9B06-1DE80071CE91}"/>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pic>
                <p:nvPicPr>
                  <p:cNvPr id="472" name="Afbeelding 471">
                    <a:extLst>
                      <a:ext uri="{FF2B5EF4-FFF2-40B4-BE49-F238E27FC236}">
                        <a16:creationId xmlns:a16="http://schemas.microsoft.com/office/drawing/2014/main" id="{30A5D00D-024D-486A-8EBD-34EDEEFE114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73" name="Afbeelding 472">
                    <a:extLst>
                      <a:ext uri="{FF2B5EF4-FFF2-40B4-BE49-F238E27FC236}">
                        <a16:creationId xmlns:a16="http://schemas.microsoft.com/office/drawing/2014/main" id="{F4C3BA71-C2F5-4D53-8C40-908B3E07907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65" name="Groep 464">
                  <a:extLst>
                    <a:ext uri="{FF2B5EF4-FFF2-40B4-BE49-F238E27FC236}">
                      <a16:creationId xmlns:a16="http://schemas.microsoft.com/office/drawing/2014/main" id="{58CB9EAA-AEEF-4010-AF1C-465A74FF7A5F}"/>
                    </a:ext>
                  </a:extLst>
                </p:cNvPr>
                <p:cNvGrpSpPr/>
                <p:nvPr userDrawn="1"/>
              </p:nvGrpSpPr>
              <p:grpSpPr>
                <a:xfrm>
                  <a:off x="13103513" y="3705268"/>
                  <a:ext cx="145820" cy="146462"/>
                  <a:chOff x="13096169" y="3602278"/>
                  <a:chExt cx="145820" cy="146462"/>
                </a:xfrm>
              </p:grpSpPr>
              <p:sp>
                <p:nvSpPr>
                  <p:cNvPr id="469" name="Rechthoek 468">
                    <a:extLst>
                      <a:ext uri="{FF2B5EF4-FFF2-40B4-BE49-F238E27FC236}">
                        <a16:creationId xmlns:a16="http://schemas.microsoft.com/office/drawing/2014/main" id="{A0174E6D-53CF-4A7E-9F8D-0BF45EA93900}"/>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70" name="Rechthoek 469">
                    <a:extLst>
                      <a:ext uri="{FF2B5EF4-FFF2-40B4-BE49-F238E27FC236}">
                        <a16:creationId xmlns:a16="http://schemas.microsoft.com/office/drawing/2014/main" id="{C7CF45EE-F9B2-46B7-8155-29F1455063BA}"/>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466" name="Groep 465">
                  <a:extLst>
                    <a:ext uri="{FF2B5EF4-FFF2-40B4-BE49-F238E27FC236}">
                      <a16:creationId xmlns:a16="http://schemas.microsoft.com/office/drawing/2014/main" id="{E8ABF86F-A3FD-4A28-9B3F-5E7E3CB5EE61}"/>
                    </a:ext>
                  </a:extLst>
                </p:cNvPr>
                <p:cNvGrpSpPr/>
                <p:nvPr userDrawn="1"/>
              </p:nvGrpSpPr>
              <p:grpSpPr>
                <a:xfrm rot="10800000">
                  <a:off x="13061402" y="3665637"/>
                  <a:ext cx="145820" cy="146462"/>
                  <a:chOff x="13096169" y="3602278"/>
                  <a:chExt cx="145820" cy="146462"/>
                </a:xfrm>
              </p:grpSpPr>
              <p:sp>
                <p:nvSpPr>
                  <p:cNvPr id="467" name="Rechthoek 466">
                    <a:extLst>
                      <a:ext uri="{FF2B5EF4-FFF2-40B4-BE49-F238E27FC236}">
                        <a16:creationId xmlns:a16="http://schemas.microsoft.com/office/drawing/2014/main" id="{FA78F92E-4F6E-4E83-BAC1-5594E108AEEE}"/>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68" name="Rechthoek 467">
                    <a:extLst>
                      <a:ext uri="{FF2B5EF4-FFF2-40B4-BE49-F238E27FC236}">
                        <a16:creationId xmlns:a16="http://schemas.microsoft.com/office/drawing/2014/main" id="{76043188-6328-48AF-ACEF-53CE476E4723}"/>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sp>
            <p:nvSpPr>
              <p:cNvPr id="462" name="Rechthoek 461">
                <a:extLst>
                  <a:ext uri="{FF2B5EF4-FFF2-40B4-BE49-F238E27FC236}">
                    <a16:creationId xmlns:a16="http://schemas.microsoft.com/office/drawing/2014/main" id="{D04C6ECC-E45B-4CC2-9E70-6D1DE44860EB}"/>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a:ln>
                      <a:noFill/>
                    </a:ln>
                    <a:solidFill>
                      <a:srgbClr val="211F26"/>
                    </a:solidFill>
                    <a:effectLst/>
                    <a:uLnTx/>
                    <a:uFillTx/>
                    <a:latin typeface="Calibri"/>
                    <a:ea typeface="+mn-ea"/>
                    <a:cs typeface="Calibri" panose="020F0502020204030204" pitchFamily="34" charset="0"/>
                  </a:rPr>
                  <a:t>Crop</a:t>
                </a:r>
              </a:p>
            </p:txBody>
          </p:sp>
          <p:sp>
            <p:nvSpPr>
              <p:cNvPr id="463" name="Gelijkbenige driehoek 462">
                <a:extLst>
                  <a:ext uri="{FF2B5EF4-FFF2-40B4-BE49-F238E27FC236}">
                    <a16:creationId xmlns:a16="http://schemas.microsoft.com/office/drawing/2014/main" id="{CF605643-FCF3-48CE-BA6F-B1F058DF3B01}"/>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458" name="ICOON_info">
              <a:extLst>
                <a:ext uri="{FF2B5EF4-FFF2-40B4-BE49-F238E27FC236}">
                  <a16:creationId xmlns:a16="http://schemas.microsoft.com/office/drawing/2014/main" id="{04B3093E-ADA9-429E-840A-F22C5D50B859}"/>
                </a:ext>
              </a:extLst>
            </p:cNvPr>
            <p:cNvGrpSpPr/>
            <p:nvPr userDrawn="1"/>
          </p:nvGrpSpPr>
          <p:grpSpPr>
            <a:xfrm>
              <a:off x="-376736" y="4085613"/>
              <a:ext cx="283685" cy="283685"/>
              <a:chOff x="-510741" y="5913713"/>
              <a:chExt cx="267555" cy="267555"/>
            </a:xfrm>
          </p:grpSpPr>
          <p:sp>
            <p:nvSpPr>
              <p:cNvPr id="459" name="Ovaal 458">
                <a:extLst>
                  <a:ext uri="{FF2B5EF4-FFF2-40B4-BE49-F238E27FC236}">
                    <a16:creationId xmlns:a16="http://schemas.microsoft.com/office/drawing/2014/main" id="{9A44566B-543B-4F59-ABFA-0F63588CADB0}"/>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endParaRPr kumimoji="0" lang="en-GB" sz="1600" b="0" i="0" u="none" strike="noStrike" kern="0" cap="all" spc="0" normalizeH="0" baseline="0" noProof="0">
                  <a:ln>
                    <a:noFill/>
                  </a:ln>
                  <a:solidFill>
                    <a:prstClr val="white"/>
                  </a:solidFill>
                  <a:effectLst/>
                  <a:uLnTx/>
                  <a:uFillTx/>
                  <a:latin typeface="Calibri"/>
                  <a:ea typeface="+mn-ea"/>
                  <a:cs typeface="Calibri" panose="020F0502020204030204" pitchFamily="34" charset="0"/>
                </a:endParaRPr>
              </a:p>
            </p:txBody>
          </p:sp>
          <p:sp>
            <p:nvSpPr>
              <p:cNvPr id="460" name="Graphic 163" descr="Informatie">
                <a:extLst>
                  <a:ext uri="{FF2B5EF4-FFF2-40B4-BE49-F238E27FC236}">
                    <a16:creationId xmlns:a16="http://schemas.microsoft.com/office/drawing/2014/main" id="{B5FA89F0-FDE0-4630-8B45-603A31E48ED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211F26"/>
                  </a:solidFill>
                  <a:effectLst/>
                  <a:uLnTx/>
                  <a:uFillTx/>
                  <a:cs typeface="Calibri" panose="020F0502020204030204" pitchFamily="34" charset="0"/>
                </a:endParaRPr>
              </a:p>
            </p:txBody>
          </p:sp>
        </p:grpSp>
      </p:grpSp>
    </p:spTree>
    <p:extLst>
      <p:ext uri="{BB962C8B-B14F-4D97-AF65-F5344CB8AC3E}">
        <p14:creationId xmlns:p14="http://schemas.microsoft.com/office/powerpoint/2010/main" val="292824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Blue, Date">
    <p:bg>
      <p:bgPr>
        <a:gradFill>
          <a:gsLst>
            <a:gs pos="0">
              <a:srgbClr val="0800B9"/>
            </a:gs>
            <a:gs pos="100000">
              <a:srgbClr val="009EE3"/>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8225" y="1548000"/>
            <a:ext cx="10404000" cy="1800000"/>
          </a:xfrm>
        </p:spPr>
        <p:txBody>
          <a:bodyPr anchor="b" anchorCtr="0"/>
          <a:lstStyle>
            <a:lvl1pPr>
              <a:lnSpc>
                <a:spcPct val="75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0" y="3492000"/>
            <a:ext cx="6372000" cy="756000"/>
          </a:xfrm>
          <a:solidFill>
            <a:schemeClr val="tx2"/>
          </a:solidFill>
        </p:spPr>
        <p:txBody>
          <a:bodyPr lIns="918000" bIns="0" anchor="ctr" anchorCtr="0">
            <a:noAutofit/>
          </a:bodyPr>
          <a:lstStyle>
            <a:lvl1pPr marL="0" indent="0" algn="l">
              <a:spcBef>
                <a:spcPts val="0"/>
              </a:spcBef>
              <a:buNone/>
              <a:defRPr sz="1800"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0"/>
          </p:nvPr>
        </p:nvSpPr>
        <p:spPr>
          <a:xfrm>
            <a:off x="900000" y="4428000"/>
            <a:ext cx="5472000" cy="432000"/>
          </a:xfrm>
        </p:spPr>
        <p:txBody>
          <a:bodyPr lIns="18000"/>
          <a:lstStyle>
            <a:lvl1pPr marL="0" indent="0">
              <a:spcBef>
                <a:spcPts val="0"/>
              </a:spcBef>
              <a:buNone/>
              <a:defRPr sz="1200" b="1" cap="all" baseline="0">
                <a:solidFill>
                  <a:schemeClr val="bg1"/>
                </a:solidFill>
              </a:defRPr>
            </a:lvl1pPr>
          </a:lstStyle>
          <a:p>
            <a:pPr lvl="0"/>
            <a:r>
              <a:rPr lang="en-US"/>
              <a:t>Click to edit Master text styles</a:t>
            </a:r>
          </a:p>
        </p:txBody>
      </p:sp>
      <p:pic>
        <p:nvPicPr>
          <p:cNvPr id="10" name="Picture 3">
            <a:extLst>
              <a:ext uri="{FF2B5EF4-FFF2-40B4-BE49-F238E27FC236}">
                <a16:creationId xmlns:a16="http://schemas.microsoft.com/office/drawing/2014/main" id="{0D5B1AD9-B948-490B-B613-893947EA8351}"/>
              </a:ext>
            </a:extLst>
          </p:cNvPr>
          <p:cNvPicPr>
            <a:picLocks noChangeAspect="1"/>
          </p:cNvPicPr>
          <p:nvPr/>
        </p:nvPicPr>
        <p:blipFill>
          <a:blip r:embed="rId2"/>
          <a:stretch>
            <a:fillRect/>
          </a:stretch>
        </p:blipFill>
        <p:spPr bwMode="invGray">
          <a:xfrm>
            <a:off x="9792000" y="415046"/>
            <a:ext cx="2016000" cy="364874"/>
          </a:xfrm>
          <a:prstGeom prst="rect">
            <a:avLst/>
          </a:prstGeom>
        </p:spPr>
      </p:pic>
    </p:spTree>
    <p:extLst>
      <p:ext uri="{BB962C8B-B14F-4D97-AF65-F5344CB8AC3E}">
        <p14:creationId xmlns:p14="http://schemas.microsoft.com/office/powerpoint/2010/main" val="35980036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cSld name="Title Slide Picture, Date">
    <p:spTree>
      <p:nvGrpSpPr>
        <p:cNvPr id="1" name=""/>
        <p:cNvGrpSpPr/>
        <p:nvPr/>
      </p:nvGrpSpPr>
      <p:grpSpPr>
        <a:xfrm>
          <a:off x="0" y="0"/>
          <a:ext cx="0" cy="0"/>
          <a:chOff x="0" y="0"/>
          <a:chExt cx="0" cy="0"/>
        </a:xfrm>
      </p:grpSpPr>
      <p:sp>
        <p:nvSpPr>
          <p:cNvPr id="8" name="Rectangle 1"/>
          <p:cNvSpPr/>
          <p:nvPr/>
        </p:nvSpPr>
        <p:spPr bwMode="gray">
          <a:xfrm>
            <a:off x="528000" y="3168000"/>
            <a:ext cx="11664000" cy="1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Picture Placeholder 2"/>
          <p:cNvSpPr>
            <a:spLocks noGrp="1"/>
          </p:cNvSpPr>
          <p:nvPr>
            <p:ph type="pic" sz="quarter" idx="11"/>
          </p:nvPr>
        </p:nvSpPr>
        <p:spPr>
          <a:xfrm>
            <a:off x="0" y="0"/>
            <a:ext cx="12192000" cy="6858000"/>
          </a:xfrm>
          <a:custGeom>
            <a:avLst/>
            <a:gdLst/>
            <a:ahLst/>
            <a:cxnLst/>
            <a:rect l="l" t="t" r="r" b="b"/>
            <a:pathLst>
              <a:path w="9144000" h="5143500">
                <a:moveTo>
                  <a:pt x="0" y="0"/>
                </a:moveTo>
                <a:lnTo>
                  <a:pt x="9144000" y="0"/>
                </a:lnTo>
                <a:lnTo>
                  <a:pt x="9144000" y="2413448"/>
                </a:lnTo>
                <a:lnTo>
                  <a:pt x="432000" y="2413448"/>
                </a:lnTo>
                <a:lnTo>
                  <a:pt x="432000" y="2438648"/>
                </a:lnTo>
                <a:lnTo>
                  <a:pt x="9144000" y="2438648"/>
                </a:lnTo>
                <a:lnTo>
                  <a:pt x="9144000" y="5143500"/>
                </a:lnTo>
                <a:lnTo>
                  <a:pt x="0" y="5143500"/>
                </a:lnTo>
                <a:close/>
              </a:path>
            </a:pathLst>
          </a:custGeom>
          <a:solidFill>
            <a:schemeClr val="bg1">
              <a:lumMod val="95000"/>
            </a:schemeClr>
          </a:solidFill>
        </p:spPr>
        <p:txBody>
          <a:bodyPr tIns="108000" anchor="t" anchorCtr="1"/>
          <a:lstStyle>
            <a:lvl1pPr marL="0" indent="0" algn="ctr">
              <a:buNone/>
              <a:defRPr sz="1867" i="1"/>
            </a:lvl1pPr>
          </a:lstStyle>
          <a:p>
            <a:r>
              <a:rPr lang="en-US"/>
              <a:t>Click icon to add picture</a:t>
            </a:r>
          </a:p>
        </p:txBody>
      </p:sp>
      <p:sp>
        <p:nvSpPr>
          <p:cNvPr id="2" name="Title 3"/>
          <p:cNvSpPr>
            <a:spLocks noGrp="1"/>
          </p:cNvSpPr>
          <p:nvPr>
            <p:ph type="ctrTitle"/>
          </p:nvPr>
        </p:nvSpPr>
        <p:spPr>
          <a:xfrm>
            <a:off x="576000" y="1248000"/>
            <a:ext cx="10944000" cy="1920000"/>
          </a:xfrm>
        </p:spPr>
        <p:txBody>
          <a:bodyPr anchor="b" anchorCtr="0"/>
          <a:lstStyle>
            <a:lvl1pPr>
              <a:defRPr sz="4267">
                <a:solidFill>
                  <a:schemeClr val="bg1"/>
                </a:solidFill>
              </a:defRPr>
            </a:lvl1pPr>
          </a:lstStyle>
          <a:p>
            <a:r>
              <a:rPr lang="en-US"/>
              <a:t>Click to edit Master title style</a:t>
            </a:r>
          </a:p>
        </p:txBody>
      </p:sp>
      <p:sp>
        <p:nvSpPr>
          <p:cNvPr id="3" name="Subtitle 4"/>
          <p:cNvSpPr>
            <a:spLocks noGrp="1"/>
          </p:cNvSpPr>
          <p:nvPr>
            <p:ph type="subTitle" idx="1"/>
          </p:nvPr>
        </p:nvSpPr>
        <p:spPr bwMode="gray">
          <a:xfrm>
            <a:off x="0" y="3528000"/>
            <a:ext cx="6720000" cy="768000"/>
          </a:xfrm>
          <a:solidFill>
            <a:schemeClr val="tx2"/>
          </a:solidFill>
        </p:spPr>
        <p:txBody>
          <a:bodyPr lIns="432000" bIns="0" anchor="ctr" anchorCtr="0">
            <a:noAutofit/>
          </a:bodyPr>
          <a:lstStyle>
            <a:lvl1pPr marL="0" indent="0" algn="l">
              <a:spcBef>
                <a:spcPts val="0"/>
              </a:spcBef>
              <a:buNone/>
              <a:defRPr sz="2133" b="0">
                <a:solidFill>
                  <a:schemeClr val="bg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5" name="Text Placeholder 5"/>
          <p:cNvSpPr>
            <a:spLocks noGrp="1"/>
          </p:cNvSpPr>
          <p:nvPr>
            <p:ph type="body" sz="quarter" idx="10"/>
          </p:nvPr>
        </p:nvSpPr>
        <p:spPr>
          <a:xfrm>
            <a:off x="576000" y="4368000"/>
            <a:ext cx="6144000" cy="384621"/>
          </a:xfrm>
        </p:spPr>
        <p:txBody>
          <a:bodyPr/>
          <a:lstStyle>
            <a:lvl1pPr marL="0" indent="0">
              <a:spcBef>
                <a:spcPts val="0"/>
              </a:spcBef>
              <a:buNone/>
              <a:defRPr sz="1467" b="1">
                <a:solidFill>
                  <a:schemeClr val="bg1"/>
                </a:solidFill>
              </a:defRPr>
            </a:lvl1pPr>
          </a:lstStyle>
          <a:p>
            <a:pPr lvl="0"/>
            <a:r>
              <a:rPr lang="en-US"/>
              <a:t>Click to edit Master text styles</a:t>
            </a:r>
          </a:p>
        </p:txBody>
      </p:sp>
      <p:sp>
        <p:nvSpPr>
          <p:cNvPr id="7" name="Text Placeholder 6"/>
          <p:cNvSpPr>
            <a:spLocks noGrp="1" noChangeAspect="1"/>
          </p:cNvSpPr>
          <p:nvPr>
            <p:ph type="body" sz="quarter" idx="13" hasCustomPrompt="1"/>
          </p:nvPr>
        </p:nvSpPr>
        <p:spPr bwMode="gray">
          <a:xfrm>
            <a:off x="8064000" y="475200"/>
            <a:ext cx="3528000" cy="638400"/>
          </a:xfrm>
          <a:blipFill dpi="0" rotWithShape="1">
            <a:blip r:embed="rId2" cstate="hqprint">
              <a:extLst>
                <a:ext uri="{28A0092B-C50C-407E-A947-70E740481C1C}">
                  <a14:useLocalDpi xmlns:a14="http://schemas.microsoft.com/office/drawing/2010/main"/>
                </a:ext>
              </a:extLst>
            </a:blip>
            <a:srcRect/>
            <a:stretch>
              <a:fillRect/>
            </a:stretch>
          </a:blipFill>
        </p:spPr>
        <p:txBody>
          <a:bodyPr anchor="ctr" anchorCtr="1"/>
          <a:lstStyle>
            <a:lvl1pPr marL="0" indent="0" algn="ctr">
              <a:spcBef>
                <a:spcPts val="0"/>
              </a:spcBef>
              <a:buNone/>
              <a:defRPr sz="1467" baseline="0"/>
            </a:lvl1pPr>
          </a:lstStyle>
          <a:p>
            <a:pPr lvl="0"/>
            <a:r>
              <a:rPr lang="en-US"/>
              <a:t>Type a space to fixate logo</a:t>
            </a:r>
          </a:p>
        </p:txBody>
      </p:sp>
    </p:spTree>
    <p:extLst>
      <p:ext uri="{BB962C8B-B14F-4D97-AF65-F5344CB8AC3E}">
        <p14:creationId xmlns:p14="http://schemas.microsoft.com/office/powerpoint/2010/main" val="33126165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105" name="Picture 33"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217" y="5937250"/>
            <a:ext cx="3604683" cy="539750"/>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arré_fon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8526"/>
            <a:ext cx="10987617" cy="503872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
        <p:nvSpPr>
          <p:cNvPr id="3074" name="Rectangle 2"/>
          <p:cNvSpPr>
            <a:spLocks noGrp="1" noChangeArrowheads="1"/>
          </p:cNvSpPr>
          <p:nvPr>
            <p:ph type="ctrTitle"/>
          </p:nvPr>
        </p:nvSpPr>
        <p:spPr>
          <a:xfrm>
            <a:off x="1574801" y="1116014"/>
            <a:ext cx="9116484" cy="2771775"/>
          </a:xfrm>
          <a:extLst>
            <a:ext uri="{909E8E84-426E-40DD-AFC4-6F175D3DCCD1}">
              <a14:hiddenFill xmlns:a14="http://schemas.microsoft.com/office/drawing/2010/main">
                <a:solidFill>
                  <a:schemeClr val="accent2"/>
                </a:solidFill>
              </a14:hiddenFill>
            </a:ext>
          </a:extLst>
        </p:spPr>
        <p:txBody>
          <a:bodyPr anchor="b"/>
          <a:lstStyle>
            <a:lvl1pPr>
              <a:lnSpc>
                <a:spcPct val="85000"/>
              </a:lnSpc>
              <a:defRPr sz="6400">
                <a:solidFill>
                  <a:schemeClr val="bg1"/>
                </a:solidFill>
              </a:defRPr>
            </a:lvl1pPr>
          </a:lstStyle>
          <a:p>
            <a:pPr lvl="0"/>
            <a:r>
              <a:rPr lang="fr-FR" altLang="fr-FR" noProof="0"/>
              <a:t>Modifiez le style du titre</a:t>
            </a:r>
          </a:p>
        </p:txBody>
      </p:sp>
      <p:sp>
        <p:nvSpPr>
          <p:cNvPr id="3099" name="Rectangle 27"/>
          <p:cNvSpPr>
            <a:spLocks noGrp="1" noChangeArrowheads="1"/>
          </p:cNvSpPr>
          <p:nvPr>
            <p:ph type="subTitle" sz="quarter" idx="1"/>
          </p:nvPr>
        </p:nvSpPr>
        <p:spPr bwMode="auto">
          <a:xfrm>
            <a:off x="1572684" y="3760789"/>
            <a:ext cx="9116483" cy="19907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000" b="0">
                <a:solidFill>
                  <a:schemeClr val="bg1"/>
                </a:solidFill>
              </a:defRPr>
            </a:lvl1pPr>
          </a:lstStyle>
          <a:p>
            <a:pPr lvl="0"/>
            <a:r>
              <a:rPr lang="fr-FR" altLang="fr-FR" noProof="0"/>
              <a:t>Modifiez le style des sous-titres du masque</a:t>
            </a:r>
            <a:endParaRPr lang="en-US" altLang="fr-FR" noProof="0"/>
          </a:p>
        </p:txBody>
      </p:sp>
      <p:sp>
        <p:nvSpPr>
          <p:cNvPr id="3100" name="Rectangle 28"/>
          <p:cNvSpPr>
            <a:spLocks noGrp="1" noChangeArrowheads="1"/>
          </p:cNvSpPr>
          <p:nvPr>
            <p:ph type="ftr" sz="quarter" idx="3"/>
          </p:nvPr>
        </p:nvSpPr>
        <p:spPr bwMode="white">
          <a:xfrm>
            <a:off x="0" y="6521450"/>
            <a:ext cx="527051" cy="336550"/>
          </a:xfrm>
        </p:spPr>
        <p:txBody>
          <a:bodyPr lIns="91440" tIns="45720" rIns="91440" bIns="45720"/>
          <a:lstStyle>
            <a:lvl1pPr>
              <a:defRPr sz="500">
                <a:solidFill>
                  <a:schemeClr val="bg1"/>
                </a:solidFill>
              </a:defRPr>
            </a:lvl1pPr>
          </a:lstStyle>
          <a:p>
            <a:endParaRPr lang="en-US" altLang="fr-FR">
              <a:solidFill>
                <a:srgbClr val="FFFFFF"/>
              </a:solidFill>
            </a:endParaRPr>
          </a:p>
        </p:txBody>
      </p:sp>
      <p:sp>
        <p:nvSpPr>
          <p:cNvPr id="3101" name="Rectangle 29"/>
          <p:cNvSpPr>
            <a:spLocks noGrp="1" noChangeArrowheads="1"/>
          </p:cNvSpPr>
          <p:nvPr>
            <p:ph type="sldNum" sz="quarter" idx="4"/>
          </p:nvPr>
        </p:nvSpPr>
        <p:spPr bwMode="white">
          <a:xfrm>
            <a:off x="0" y="6521450"/>
            <a:ext cx="527051" cy="336550"/>
          </a:xfrm>
        </p:spPr>
        <p:txBody>
          <a:bodyPr lIns="91440" tIns="45720" rIns="91440" bIns="45720"/>
          <a:lstStyle>
            <a:lvl1pPr>
              <a:defRPr sz="500">
                <a:solidFill>
                  <a:schemeClr val="bg1"/>
                </a:solidFill>
              </a:defRPr>
            </a:lvl1pPr>
          </a:lstStyle>
          <a:p>
            <a:fld id="{4F1710AB-A997-4F04-9213-F3F34302C4DF}" type="slidenum">
              <a:rPr lang="en-US" altLang="fr-FR">
                <a:solidFill>
                  <a:srgbClr val="FFFFFF"/>
                </a:solidFill>
              </a:rPr>
              <a:pPr/>
              <a:t>‹N°›</a:t>
            </a:fld>
            <a:endParaRPr lang="en-US" altLang="fr-FR">
              <a:solidFill>
                <a:srgbClr val="FFFFFF"/>
              </a:solidFill>
            </a:endParaRPr>
          </a:p>
        </p:txBody>
      </p:sp>
      <p:sp>
        <p:nvSpPr>
          <p:cNvPr id="3102" name="Rectangle 30"/>
          <p:cNvSpPr>
            <a:spLocks noGrp="1" noChangeArrowheads="1"/>
          </p:cNvSpPr>
          <p:nvPr>
            <p:ph type="dt" sz="quarter" idx="2"/>
          </p:nvPr>
        </p:nvSpPr>
        <p:spPr bwMode="white">
          <a:xfrm>
            <a:off x="0" y="6521450"/>
            <a:ext cx="527051" cy="336550"/>
          </a:xfrm>
        </p:spPr>
        <p:txBody>
          <a:bodyPr lIns="91440" tIns="45720" rIns="91440" bIns="45720"/>
          <a:lstStyle>
            <a:lvl1pPr algn="l">
              <a:defRPr sz="500">
                <a:solidFill>
                  <a:schemeClr val="bg1"/>
                </a:solidFill>
              </a:defRPr>
            </a:lvl1pPr>
          </a:lstStyle>
          <a:p>
            <a:r>
              <a:rPr lang="fr-FR" altLang="fr-FR">
                <a:solidFill>
                  <a:srgbClr val="FFFFFF"/>
                </a:solidFill>
              </a:rPr>
              <a:t>10/01/14</a:t>
            </a:r>
            <a:endParaRPr lang="en-US" altLang="fr-FR">
              <a:solidFill>
                <a:srgbClr val="FFFFFF"/>
              </a:solidFill>
            </a:endParaRPr>
          </a:p>
        </p:txBody>
      </p:sp>
    </p:spTree>
    <p:extLst>
      <p:ext uri="{BB962C8B-B14F-4D97-AF65-F5344CB8AC3E}">
        <p14:creationId xmlns:p14="http://schemas.microsoft.com/office/powerpoint/2010/main" val="1295332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8033" y="50801"/>
            <a:ext cx="9025467" cy="1006475"/>
          </a:xfrm>
        </p:spPr>
        <p:txBody>
          <a:bodyPr/>
          <a:lstStyle>
            <a:lvl1pPr>
              <a:defRPr lang="fr-FR" sz="4400" b="0" kern="1200" cap="all" spc="100" dirty="0">
                <a:solidFill>
                  <a:schemeClr val="accent1">
                    <a:lumMod val="90000"/>
                    <a:lumOff val="10000"/>
                  </a:schemeClr>
                </a:solidFill>
                <a:latin typeface="Tw Cen MT Condensed" panose="020B0606020104020203"/>
                <a:ea typeface="+mj-ea"/>
                <a:cs typeface="+mj-cs"/>
              </a:defRPr>
            </a:lvl1pPr>
          </a:lstStyle>
          <a:p>
            <a:r>
              <a:rPr lang="fr-FR" dirty="0"/>
              <a:t>Modifiez le style du titre</a:t>
            </a:r>
            <a:br>
              <a:rPr lang="fr-FR" dirty="0"/>
            </a:br>
            <a:endParaRPr lang="fr-FR" dirty="0"/>
          </a:p>
        </p:txBody>
      </p:sp>
      <p:sp>
        <p:nvSpPr>
          <p:cNvPr id="3" name="Espace réservé du contenu 2"/>
          <p:cNvSpPr>
            <a:spLocks noGrp="1"/>
          </p:cNvSpPr>
          <p:nvPr>
            <p:ph idx="1"/>
          </p:nvPr>
        </p:nvSpPr>
        <p:spPr/>
        <p:txBody>
          <a:bodyPr/>
          <a:lstStyle>
            <a:lvl1pPr>
              <a:defRPr>
                <a:solidFill>
                  <a:schemeClr val="accent1">
                    <a:lumMod val="90000"/>
                    <a:lumOff val="10000"/>
                  </a:schemeClr>
                </a:solidFill>
              </a:defRPr>
            </a:lvl1pPr>
            <a:lvl2pPr marL="0" indent="165100">
              <a:spcBef>
                <a:spcPts val="600"/>
              </a:spcBef>
              <a:spcAft>
                <a:spcPts val="1200"/>
              </a:spcAft>
              <a:buClr>
                <a:srgbClr val="FF0000"/>
              </a:buClr>
              <a:buFont typeface="Wingdings" panose="05000000000000000000" pitchFamily="2" charset="2"/>
              <a:buChar char="§"/>
              <a:defRPr>
                <a:solidFill>
                  <a:schemeClr val="accent1">
                    <a:lumMod val="90000"/>
                    <a:lumOff val="10000"/>
                  </a:schemeClr>
                </a:solidFill>
              </a:defRPr>
            </a:lvl2pPr>
            <a:lvl3pPr marL="720000" indent="93663">
              <a:spcAft>
                <a:spcPts val="600"/>
              </a:spcAft>
              <a:buFont typeface="Wingdings" panose="05000000000000000000" pitchFamily="2" charset="2"/>
              <a:buChar char="§"/>
              <a:defRPr sz="1600" baseline="0">
                <a:solidFill>
                  <a:schemeClr val="accent1">
                    <a:lumMod val="90000"/>
                    <a:lumOff val="10000"/>
                  </a:schemeClr>
                </a:solidFill>
              </a:defRPr>
            </a:lvl3pPr>
            <a:lvl4pPr>
              <a:defRPr>
                <a:solidFill>
                  <a:schemeClr val="accent1">
                    <a:lumMod val="90000"/>
                    <a:lumOff val="10000"/>
                  </a:schemeClr>
                </a:solidFill>
              </a:defRPr>
            </a:lvl4pPr>
            <a:lvl5pPr marL="1080000">
              <a:spcAft>
                <a:spcPts val="0"/>
              </a:spcAft>
              <a:defRPr sz="1050">
                <a:solidFill>
                  <a:schemeClr val="accent1">
                    <a:lumMod val="90000"/>
                    <a:lumOff val="10000"/>
                  </a:schemeClr>
                </a:solidFill>
              </a:defRPr>
            </a:lvl5pPr>
            <a:lvl6pPr marL="2286000" indent="0">
              <a:buNone/>
              <a:defRPr/>
            </a:lvl6pPr>
          </a:lstStyle>
          <a:p>
            <a:pPr lvl="0"/>
            <a:r>
              <a:rPr lang="fr-FR" dirty="0"/>
              <a:t>Modifiez les styles du texte du masque</a:t>
            </a:r>
          </a:p>
          <a:p>
            <a:pPr lvl="1"/>
            <a:r>
              <a:rPr lang="fr-FR" dirty="0"/>
              <a:t>Deuxième niveau</a:t>
            </a:r>
          </a:p>
          <a:p>
            <a:pPr lvl="2"/>
            <a:r>
              <a:rPr lang="fr-FR" dirty="0"/>
              <a:t>Troisième niveau</a:t>
            </a:r>
          </a:p>
          <a:p>
            <a:pPr lvl="4"/>
            <a:r>
              <a:rPr lang="fr-FR" dirty="0"/>
              <a:t>Quatrième niveau</a:t>
            </a:r>
          </a:p>
        </p:txBody>
      </p:sp>
      <p:sp>
        <p:nvSpPr>
          <p:cNvPr id="4" name="Espace réservé de la date 3"/>
          <p:cNvSpPr>
            <a:spLocks noGrp="1"/>
          </p:cNvSpPr>
          <p:nvPr>
            <p:ph type="dt" sz="half" idx="10"/>
          </p:nvPr>
        </p:nvSpPr>
        <p:spPr>
          <a:xfrm>
            <a:off x="7727951" y="6610350"/>
            <a:ext cx="2556933" cy="223837"/>
          </a:xfrm>
        </p:spPr>
        <p:txBody>
          <a:bodyPr/>
          <a:lstStyle>
            <a:lvl1pPr>
              <a:defRPr sz="1050"/>
            </a:lvl1pPr>
          </a:lstStyle>
          <a:p>
            <a:r>
              <a:rPr lang="fr-FR" altLang="fr-FR" dirty="0">
                <a:solidFill>
                  <a:srgbClr val="000000"/>
                </a:solidFill>
              </a:rPr>
              <a:t>10/01/14</a:t>
            </a:r>
            <a:endParaRPr lang="en-US" altLang="fr-FR" dirty="0">
              <a:solidFill>
                <a:srgbClr val="000000"/>
              </a:solidFill>
            </a:endParaRPr>
          </a:p>
        </p:txBody>
      </p:sp>
      <p:sp>
        <p:nvSpPr>
          <p:cNvPr id="5" name="Espace réservé du pied de page 4"/>
          <p:cNvSpPr>
            <a:spLocks noGrp="1"/>
          </p:cNvSpPr>
          <p:nvPr>
            <p:ph type="ftr" sz="quarter" idx="11"/>
          </p:nvPr>
        </p:nvSpPr>
        <p:spPr>
          <a:xfrm>
            <a:off x="1198033" y="6608763"/>
            <a:ext cx="6434667" cy="223837"/>
          </a:xfrm>
        </p:spPr>
        <p:txBody>
          <a:bodyPr/>
          <a:lstStyle>
            <a:lvl1pPr>
              <a:defRPr sz="1050"/>
            </a:lvl1pPr>
          </a:lstStyle>
          <a:p>
            <a:endParaRPr lang="en-US" altLang="fr-FR" dirty="0">
              <a:solidFill>
                <a:srgbClr val="000000"/>
              </a:solidFill>
            </a:endParaRPr>
          </a:p>
        </p:txBody>
      </p:sp>
      <p:sp>
        <p:nvSpPr>
          <p:cNvPr id="6" name="Espace réservé du numéro de diapositive 5"/>
          <p:cNvSpPr>
            <a:spLocks noGrp="1"/>
          </p:cNvSpPr>
          <p:nvPr>
            <p:ph type="sldNum" sz="quarter" idx="12"/>
          </p:nvPr>
        </p:nvSpPr>
        <p:spPr>
          <a:xfrm>
            <a:off x="11425767" y="6608763"/>
            <a:ext cx="719667" cy="223837"/>
          </a:xfrm>
        </p:spPr>
        <p:txBody>
          <a:bodyPr/>
          <a:lstStyle>
            <a:lvl1pPr>
              <a:defRPr sz="1050"/>
            </a:lvl1pPr>
          </a:lstStyle>
          <a:p>
            <a:fld id="{E4CDE755-B7FF-4FB7-BA92-F6C017E1BF97}" type="slidenum">
              <a:rPr lang="en-US" altLang="fr-FR" smtClean="0">
                <a:solidFill>
                  <a:srgbClr val="000000"/>
                </a:solidFill>
              </a:rPr>
              <a:pPr/>
              <a:t>‹N°›</a:t>
            </a:fld>
            <a:endParaRPr lang="en-US" altLang="fr-FR" dirty="0">
              <a:solidFill>
                <a:srgbClr val="000000"/>
              </a:solidFill>
            </a:endParaRPr>
          </a:p>
        </p:txBody>
      </p:sp>
    </p:spTree>
    <p:extLst>
      <p:ext uri="{BB962C8B-B14F-4D97-AF65-F5344CB8AC3E}">
        <p14:creationId xmlns:p14="http://schemas.microsoft.com/office/powerpoint/2010/main" val="35560881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9E1057A-74BD-44F0-975E-36EFAC59D9C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40002684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198034" y="1722438"/>
            <a:ext cx="4792133"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3367" y="1722438"/>
            <a:ext cx="4794251"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C94779B-EC2F-4D4F-B80A-4C31772E9685}"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5386106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EC4D088A-5C8F-4C2E-9F02-F65796D067F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6644109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E0572FD0-A36C-49EC-8C91-E9D1AE95FC50}"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3304376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36EFF4DB-583C-4269-AC59-9050BE89CD81}"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742215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FD257D7-12E9-4F3D-A593-AAF4F8437103}"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747366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5479EC58-674D-47CF-AEB5-9C5F5EED623F}"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26825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icture, Date">
    <p:spTree>
      <p:nvGrpSpPr>
        <p:cNvPr id="1" name=""/>
        <p:cNvGrpSpPr/>
        <p:nvPr/>
      </p:nvGrpSpPr>
      <p:grpSpPr>
        <a:xfrm>
          <a:off x="0" y="0"/>
          <a:ext cx="0" cy="0"/>
          <a:chOff x="0" y="0"/>
          <a:chExt cx="0" cy="0"/>
        </a:xfrm>
      </p:grpSpPr>
      <p:sp>
        <p:nvSpPr>
          <p:cNvPr id="6" name="Picture Placeholder 2"/>
          <p:cNvSpPr>
            <a:spLocks noGrp="1" noChangeAspect="1"/>
          </p:cNvSpPr>
          <p:nvPr>
            <p:ph type="pic" sz="quarter" idx="11"/>
          </p:nvPr>
        </p:nvSpPr>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2413448 h 5143500"/>
              <a:gd name="connsiteX3" fmla="*/ 432000 w 9144000"/>
              <a:gd name="connsiteY3" fmla="*/ 2413448 h 5143500"/>
              <a:gd name="connsiteX4" fmla="*/ 9144000 w 9144000"/>
              <a:gd name="connsiteY4" fmla="*/ 2438648 h 5143500"/>
              <a:gd name="connsiteX5" fmla="*/ 9144000 w 9144000"/>
              <a:gd name="connsiteY5" fmla="*/ 5143500 h 5143500"/>
              <a:gd name="connsiteX6" fmla="*/ 0 w 9144000"/>
              <a:gd name="connsiteY6" fmla="*/ 5143500 h 5143500"/>
              <a:gd name="connsiteX7" fmla="*/ 0 w 9144000"/>
              <a:gd name="connsiteY7" fmla="*/ 0 h 5143500"/>
              <a:gd name="connsiteX0" fmla="*/ 0 w 9144000"/>
              <a:gd name="connsiteY0" fmla="*/ 0 h 5143500"/>
              <a:gd name="connsiteX1" fmla="*/ 9144000 w 9144000"/>
              <a:gd name="connsiteY1" fmla="*/ 0 h 5143500"/>
              <a:gd name="connsiteX2" fmla="*/ 9144000 w 9144000"/>
              <a:gd name="connsiteY2" fmla="*/ 2413448 h 5143500"/>
              <a:gd name="connsiteX3" fmla="*/ 9144000 w 9144000"/>
              <a:gd name="connsiteY3" fmla="*/ 2438648 h 5143500"/>
              <a:gd name="connsiteX4" fmla="*/ 9144000 w 9144000"/>
              <a:gd name="connsiteY4" fmla="*/ 5143500 h 5143500"/>
              <a:gd name="connsiteX5" fmla="*/ 0 w 9144000"/>
              <a:gd name="connsiteY5" fmla="*/ 5143500 h 5143500"/>
              <a:gd name="connsiteX6" fmla="*/ 0 w 9144000"/>
              <a:gd name="connsiteY6" fmla="*/ 0 h 5143500"/>
              <a:gd name="connsiteX0" fmla="*/ 0 w 9144000"/>
              <a:gd name="connsiteY0" fmla="*/ 0 h 5143500"/>
              <a:gd name="connsiteX1" fmla="*/ 9144000 w 9144000"/>
              <a:gd name="connsiteY1" fmla="*/ 0 h 5143500"/>
              <a:gd name="connsiteX2" fmla="*/ 9144000 w 9144000"/>
              <a:gd name="connsiteY2" fmla="*/ 2413448 h 5143500"/>
              <a:gd name="connsiteX3" fmla="*/ 9144000 w 9144000"/>
              <a:gd name="connsiteY3" fmla="*/ 51435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43500">
                <a:moveTo>
                  <a:pt x="0" y="0"/>
                </a:moveTo>
                <a:lnTo>
                  <a:pt x="9144000" y="0"/>
                </a:lnTo>
                <a:lnTo>
                  <a:pt x="9144000" y="5143500"/>
                </a:lnTo>
                <a:lnTo>
                  <a:pt x="0" y="5143500"/>
                </a:lnTo>
                <a:lnTo>
                  <a:pt x="0" y="0"/>
                </a:lnTo>
                <a:close/>
              </a:path>
            </a:pathLst>
          </a:custGeom>
          <a:solidFill>
            <a:schemeClr val="bg1">
              <a:lumMod val="95000"/>
            </a:schemeClr>
          </a:solidFill>
        </p:spPr>
        <p:txBody>
          <a:bodyPr tIns="108000" anchor="t" anchorCtr="1"/>
          <a:lstStyle>
            <a:lvl1pPr marL="0" indent="0" algn="ctr">
              <a:buNone/>
              <a:defRPr sz="1800" i="1"/>
            </a:lvl1pPr>
          </a:lstStyle>
          <a:p>
            <a:r>
              <a:rPr lang="en-US"/>
              <a:t>Click icon to add picture</a:t>
            </a:r>
          </a:p>
        </p:txBody>
      </p:sp>
      <p:sp>
        <p:nvSpPr>
          <p:cNvPr id="2" name="Title 3"/>
          <p:cNvSpPr>
            <a:spLocks noGrp="1"/>
          </p:cNvSpPr>
          <p:nvPr>
            <p:ph type="ctrTitle"/>
          </p:nvPr>
        </p:nvSpPr>
        <p:spPr>
          <a:xfrm>
            <a:off x="900000" y="1548000"/>
            <a:ext cx="10404000" cy="1800000"/>
          </a:xfrm>
        </p:spPr>
        <p:txBody>
          <a:bodyPr anchor="b" anchorCtr="0"/>
          <a:lstStyle>
            <a:lvl1pPr>
              <a:lnSpc>
                <a:spcPct val="75000"/>
              </a:lnSpc>
              <a:defRPr sz="4800">
                <a:solidFill>
                  <a:schemeClr val="bg1"/>
                </a:solidFill>
              </a:defRPr>
            </a:lvl1pPr>
          </a:lstStyle>
          <a:p>
            <a:r>
              <a:rPr lang="en-US"/>
              <a:t>Click to edit Master title style</a:t>
            </a:r>
          </a:p>
        </p:txBody>
      </p:sp>
      <p:sp>
        <p:nvSpPr>
          <p:cNvPr id="3" name="Subtitle 4"/>
          <p:cNvSpPr>
            <a:spLocks noGrp="1"/>
          </p:cNvSpPr>
          <p:nvPr>
            <p:ph type="subTitle" idx="1"/>
          </p:nvPr>
        </p:nvSpPr>
        <p:spPr bwMode="gray">
          <a:xfrm>
            <a:off x="900000" y="3672000"/>
            <a:ext cx="5472000" cy="396000"/>
          </a:xfrm>
          <a:noFill/>
        </p:spPr>
        <p:txBody>
          <a:bodyPr lIns="18000" bIns="0" anchor="ctr" anchorCtr="0">
            <a:noAutofit/>
          </a:bodyPr>
          <a:lstStyle>
            <a:lvl1pPr marL="0" indent="0" algn="l">
              <a:spcBef>
                <a:spcPts val="0"/>
              </a:spcBef>
              <a:buNone/>
              <a:defRPr sz="1800"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Text Placeholder 5"/>
          <p:cNvSpPr>
            <a:spLocks noGrp="1"/>
          </p:cNvSpPr>
          <p:nvPr>
            <p:ph type="body" sz="quarter" idx="10"/>
          </p:nvPr>
        </p:nvSpPr>
        <p:spPr>
          <a:xfrm>
            <a:off x="900000" y="4428000"/>
            <a:ext cx="5472000" cy="432000"/>
          </a:xfrm>
        </p:spPr>
        <p:txBody>
          <a:bodyPr lIns="18000"/>
          <a:lstStyle>
            <a:lvl1pPr marL="0" indent="0">
              <a:spcBef>
                <a:spcPts val="0"/>
              </a:spcBef>
              <a:buNone/>
              <a:defRPr sz="1200" b="1" cap="all" baseline="0">
                <a:solidFill>
                  <a:schemeClr val="bg1"/>
                </a:solidFill>
              </a:defRPr>
            </a:lvl1pPr>
          </a:lstStyle>
          <a:p>
            <a:pPr lvl="0"/>
            <a:r>
              <a:rPr lang="en-US"/>
              <a:t>Click to edit Master text styles</a:t>
            </a:r>
          </a:p>
        </p:txBody>
      </p:sp>
      <p:sp>
        <p:nvSpPr>
          <p:cNvPr id="7" name="Text Placeholder 6"/>
          <p:cNvSpPr>
            <a:spLocks noGrp="1" noChangeAspect="1"/>
          </p:cNvSpPr>
          <p:nvPr>
            <p:ph type="body" sz="quarter" idx="13" hasCustomPrompt="1"/>
          </p:nvPr>
        </p:nvSpPr>
        <p:spPr bwMode="gray">
          <a:xfrm>
            <a:off x="9792000" y="414000"/>
            <a:ext cx="2016000" cy="363600"/>
          </a:xfrm>
          <a:blipFill dpi="0" rotWithShape="1">
            <a:blip r:embed="rId2"/>
            <a:srcRect/>
            <a:stretch>
              <a:fillRect/>
            </a:stretch>
          </a:blipFill>
        </p:spPr>
        <p:txBody>
          <a:bodyPr anchor="ctr" anchorCtr="1"/>
          <a:lstStyle>
            <a:lvl1pPr marL="0" indent="0" algn="ctr">
              <a:spcBef>
                <a:spcPts val="0"/>
              </a:spcBef>
              <a:buNone/>
              <a:defRPr sz="1000" baseline="0"/>
            </a:lvl1pPr>
          </a:lstStyle>
          <a:p>
            <a:pPr lvl="0"/>
            <a:r>
              <a:rPr lang="en-US"/>
              <a:t>Type a space to fixate logo</a:t>
            </a:r>
          </a:p>
        </p:txBody>
      </p:sp>
    </p:spTree>
    <p:extLst>
      <p:ext uri="{BB962C8B-B14F-4D97-AF65-F5344CB8AC3E}">
        <p14:creationId xmlns:p14="http://schemas.microsoft.com/office/powerpoint/2010/main" val="420196757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C4112F82-EB14-4EBF-9990-60EFF5C8704A}"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7374329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0751" y="477838"/>
            <a:ext cx="2446867" cy="54673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98034" y="477838"/>
            <a:ext cx="7139517" cy="54673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D2F268A-C395-45CA-9D0E-F61CFC31A37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42427971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Title, Su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632000"/>
            <a:ext cx="11520000" cy="4464000"/>
          </a:xfrm>
        </p:spPr>
        <p:txBody>
          <a:bodyPr/>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p:nvPr/>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Date Placeholder 5"/>
          <p:cNvSpPr>
            <a:spLocks noGrp="1"/>
          </p:cNvSpPr>
          <p:nvPr>
            <p:ph type="dt" sz="half" idx="10"/>
          </p:nvPr>
        </p:nvSpPr>
        <p:spPr>
          <a:xfrm>
            <a:off x="5808000" y="6480000"/>
            <a:ext cx="1200000" cy="192000"/>
          </a:xfrm>
          <a:prstGeom prst="rect">
            <a:avLst/>
          </a:prstGeom>
        </p:spPr>
        <p:txBody>
          <a:bodyPr/>
          <a:lstStyle/>
          <a:p>
            <a:fld id="{0815A032-074C-470C-8F95-885BB17FA8AB}" type="datetimeFigureOut">
              <a:rPr lang="en-US" smtClean="0"/>
              <a:t>4/15/22</a:t>
            </a:fld>
            <a:endParaRPr lang="en-US"/>
          </a:p>
        </p:txBody>
      </p:sp>
      <p:sp>
        <p:nvSpPr>
          <p:cNvPr id="9" name="Slide Number Placeholder 6"/>
          <p:cNvSpPr>
            <a:spLocks noGrp="1"/>
          </p:cNvSpPr>
          <p:nvPr>
            <p:ph type="sldNum" sz="quarter" idx="12"/>
          </p:nvPr>
        </p:nvSpPr>
        <p:spPr>
          <a:xfrm>
            <a:off x="5280000" y="6480000"/>
            <a:ext cx="480000" cy="192000"/>
          </a:xfrm>
          <a:prstGeom prst="rect">
            <a:avLst/>
          </a:prstGeom>
        </p:spPr>
        <p:txBody>
          <a:bodyPr/>
          <a:lstStyle/>
          <a:p>
            <a:fld id="{3A6EAF1A-2B79-4FE6-8C5D-52FD0CD2AB97}" type="slidenum">
              <a:rPr lang="en-US" smtClean="0"/>
              <a:t>‹N°›</a:t>
            </a:fld>
            <a:endParaRPr lang="en-US"/>
          </a:p>
        </p:txBody>
      </p:sp>
    </p:spTree>
    <p:extLst>
      <p:ext uri="{BB962C8B-B14F-4D97-AF65-F5344CB8AC3E}">
        <p14:creationId xmlns:p14="http://schemas.microsoft.com/office/powerpoint/2010/main" val="10935174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30"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900000" y="1548000"/>
            <a:ext cx="10404000" cy="1800000"/>
          </a:xfrm>
        </p:spPr>
        <p:txBody>
          <a:bodyPr vert="horz" anchor="b" anchorCtr="0"/>
          <a:lstStyle>
            <a:lvl1pPr>
              <a:lnSpc>
                <a:spcPct val="75000"/>
              </a:lnSpc>
              <a:defRPr sz="4800">
                <a:solidFill>
                  <a:srgbClr val="0800B9"/>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bwMode="gray">
          <a:xfrm>
            <a:off x="0" y="3492000"/>
            <a:ext cx="6372000" cy="756000"/>
          </a:xfrm>
          <a:gradFill flip="none" rotWithShape="1">
            <a:gsLst>
              <a:gs pos="0">
                <a:srgbClr val="0800B9"/>
              </a:gs>
              <a:gs pos="100000">
                <a:srgbClr val="009EE3"/>
              </a:gs>
            </a:gsLst>
            <a:lin ang="0" scaled="1"/>
            <a:tileRect/>
          </a:gradFill>
        </p:spPr>
        <p:txBody>
          <a:bodyPr lIns="9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0" name="Picture 3">
            <a:extLst>
              <a:ext uri="{FF2B5EF4-FFF2-40B4-BE49-F238E27FC236}">
                <a16:creationId xmlns:a16="http://schemas.microsoft.com/office/drawing/2014/main" id="{2DA93B17-74CD-4F4D-BC3F-C587E9813E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2000" y="415046"/>
            <a:ext cx="2016000" cy="364874"/>
          </a:xfrm>
          <a:prstGeom prst="rect">
            <a:avLst/>
          </a:prstGeom>
        </p:spPr>
      </p:pic>
    </p:spTree>
    <p:extLst>
      <p:ext uri="{BB962C8B-B14F-4D97-AF65-F5344CB8AC3E}">
        <p14:creationId xmlns:p14="http://schemas.microsoft.com/office/powerpoint/2010/main" val="16418952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Title Slide White, Dat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4"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900000" y="1548000"/>
            <a:ext cx="10404000" cy="1800000"/>
          </a:xfrm>
        </p:spPr>
        <p:txBody>
          <a:bodyPr vert="horz" anchor="b" anchorCtr="0"/>
          <a:lstStyle>
            <a:lvl1pPr>
              <a:lnSpc>
                <a:spcPct val="75000"/>
              </a:lnSpc>
              <a:defRPr sz="4800">
                <a:solidFill>
                  <a:schemeClr val="accent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bwMode="gray">
          <a:xfrm>
            <a:off x="0" y="3492000"/>
            <a:ext cx="6372000" cy="756000"/>
          </a:xfrm>
          <a:gradFill flip="none" rotWithShape="1">
            <a:gsLst>
              <a:gs pos="0">
                <a:srgbClr val="0800B9"/>
              </a:gs>
              <a:gs pos="100000">
                <a:srgbClr val="009EE3"/>
              </a:gs>
            </a:gsLst>
            <a:lin ang="0" scaled="1"/>
            <a:tileRect/>
          </a:gradFill>
        </p:spPr>
        <p:txBody>
          <a:bodyPr lIns="9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Text Placeholder 3"/>
          <p:cNvSpPr>
            <a:spLocks noGrp="1"/>
          </p:cNvSpPr>
          <p:nvPr>
            <p:ph type="body" sz="quarter" idx="10" hasCustomPrompt="1"/>
          </p:nvPr>
        </p:nvSpPr>
        <p:spPr>
          <a:xfrm>
            <a:off x="900000" y="4427999"/>
            <a:ext cx="5472000" cy="432000"/>
          </a:xfrm>
        </p:spPr>
        <p:txBody>
          <a:bodyPr lIns="18000"/>
          <a:lstStyle>
            <a:lvl1pPr marL="0" indent="0">
              <a:spcBef>
                <a:spcPts val="0"/>
              </a:spcBef>
              <a:buNone/>
              <a:defRPr sz="1200" b="1" cap="all" baseline="0">
                <a:solidFill>
                  <a:srgbClr val="0800B9"/>
                </a:solidFill>
                <a:latin typeface="+mn-lt"/>
                <a:ea typeface="+mn-ea"/>
                <a:cs typeface="+mn-cs"/>
              </a:defRPr>
            </a:lvl1pPr>
          </a:lstStyle>
          <a:p>
            <a:pPr lvl="0"/>
            <a:r>
              <a:rPr lang="en-US"/>
              <a:t>Edit Master text styles</a:t>
            </a:r>
          </a:p>
        </p:txBody>
      </p:sp>
      <p:pic>
        <p:nvPicPr>
          <p:cNvPr id="10" name="Picture 3">
            <a:extLst>
              <a:ext uri="{FF2B5EF4-FFF2-40B4-BE49-F238E27FC236}">
                <a16:creationId xmlns:a16="http://schemas.microsoft.com/office/drawing/2014/main" id="{BD72E91C-5C8C-4DA1-A9AD-72D347E64D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2000" y="415046"/>
            <a:ext cx="2016000" cy="364874"/>
          </a:xfrm>
          <a:prstGeom prst="rect">
            <a:avLst/>
          </a:prstGeom>
        </p:spPr>
      </p:pic>
    </p:spTree>
    <p:extLst>
      <p:ext uri="{BB962C8B-B14F-4D97-AF65-F5344CB8AC3E}">
        <p14:creationId xmlns:p14="http://schemas.microsoft.com/office/powerpoint/2010/main" val="27350514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Title Slide, Picture Right, Da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78"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icture Placeholder 2"/>
          <p:cNvSpPr>
            <a:spLocks noGrp="1" noChangeAspect="1"/>
          </p:cNvSpPr>
          <p:nvPr>
            <p:ph type="pic" sz="quarter" idx="11"/>
          </p:nvPr>
        </p:nvSpPr>
        <p:spPr>
          <a:xfrm>
            <a:off x="5776800" y="2016000"/>
            <a:ext cx="6415200" cy="3240000"/>
          </a:xfrm>
          <a:prstGeom prst="rect">
            <a:avLst/>
          </a:prstGeom>
          <a:solidFill>
            <a:schemeClr val="bg1">
              <a:lumMod val="95000"/>
            </a:schemeClr>
          </a:solidFill>
        </p:spPr>
        <p:txBody>
          <a:bodyPr tIns="108000" anchor="t" anchorCtr="1"/>
          <a:lstStyle>
            <a:lvl1pPr marL="0" indent="0" algn="ctr">
              <a:buNone/>
              <a:defRPr sz="1800" i="1">
                <a:latin typeface="+mn-lt"/>
                <a:ea typeface="+mn-ea"/>
                <a:cs typeface="+mn-cs"/>
              </a:defRPr>
            </a:lvl1pPr>
          </a:lstStyle>
          <a:p>
            <a:r>
              <a:rPr lang="en-US" dirty="0"/>
              <a:t>Click icon to add picture</a:t>
            </a:r>
          </a:p>
        </p:txBody>
      </p:sp>
      <p:sp>
        <p:nvSpPr>
          <p:cNvPr id="2" name="Title 3"/>
          <p:cNvSpPr>
            <a:spLocks noGrp="1"/>
          </p:cNvSpPr>
          <p:nvPr>
            <p:ph type="ctrTitle"/>
          </p:nvPr>
        </p:nvSpPr>
        <p:spPr>
          <a:xfrm>
            <a:off x="900000" y="828000"/>
            <a:ext cx="4680000" cy="2520000"/>
          </a:xfrm>
        </p:spPr>
        <p:txBody>
          <a:bodyPr vert="horz" anchor="b" anchorCtr="0"/>
          <a:lstStyle>
            <a:lvl1pPr>
              <a:lnSpc>
                <a:spcPct val="75000"/>
              </a:lnSpc>
              <a:defRPr sz="4800">
                <a:solidFill>
                  <a:srgbClr val="0800B9"/>
                </a:solidFill>
                <a:latin typeface="+mj-lt"/>
                <a:ea typeface="+mj-ea"/>
                <a:cs typeface="+mj-cs"/>
              </a:defRPr>
            </a:lvl1pPr>
          </a:lstStyle>
          <a:p>
            <a:r>
              <a:rPr lang="en-US"/>
              <a:t>Click to edit Master title style</a:t>
            </a:r>
            <a:endParaRPr lang="en-US" dirty="0"/>
          </a:p>
        </p:txBody>
      </p:sp>
      <p:sp>
        <p:nvSpPr>
          <p:cNvPr id="3" name="Subtitle 4"/>
          <p:cNvSpPr>
            <a:spLocks noGrp="1"/>
          </p:cNvSpPr>
          <p:nvPr>
            <p:ph type="subTitle" idx="1"/>
          </p:nvPr>
        </p:nvSpPr>
        <p:spPr bwMode="gray">
          <a:xfrm>
            <a:off x="0" y="3492000"/>
            <a:ext cx="6372000" cy="756000"/>
          </a:xfrm>
          <a:gradFill>
            <a:gsLst>
              <a:gs pos="0">
                <a:srgbClr val="0800B9"/>
              </a:gs>
              <a:gs pos="100000">
                <a:srgbClr val="009EE3"/>
              </a:gs>
            </a:gsLst>
            <a:lin ang="0" scaled="1"/>
          </a:gradFill>
        </p:spPr>
        <p:txBody>
          <a:bodyPr lIns="9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Text Placeholder 5"/>
          <p:cNvSpPr>
            <a:spLocks noGrp="1"/>
          </p:cNvSpPr>
          <p:nvPr>
            <p:ph type="body" sz="quarter" idx="10" hasCustomPrompt="1"/>
          </p:nvPr>
        </p:nvSpPr>
        <p:spPr>
          <a:xfrm>
            <a:off x="900000" y="4428000"/>
            <a:ext cx="4680000" cy="432000"/>
          </a:xfrm>
        </p:spPr>
        <p:txBody>
          <a:bodyPr lIns="18000"/>
          <a:lstStyle>
            <a:lvl1pPr marL="0" indent="0">
              <a:spcBef>
                <a:spcPts val="0"/>
              </a:spcBef>
              <a:buNone/>
              <a:defRPr sz="1200" b="1" cap="all" baseline="0">
                <a:solidFill>
                  <a:srgbClr val="0800B9"/>
                </a:solidFill>
                <a:latin typeface="+mn-lt"/>
                <a:ea typeface="+mn-ea"/>
                <a:cs typeface="+mn-cs"/>
              </a:defRPr>
            </a:lvl1pPr>
          </a:lstStyle>
          <a:p>
            <a:pPr lvl="0"/>
            <a:r>
              <a:rPr lang="en-US"/>
              <a:t>Edit Master text styles</a:t>
            </a:r>
          </a:p>
        </p:txBody>
      </p:sp>
      <p:pic>
        <p:nvPicPr>
          <p:cNvPr id="10" name="Picture 3">
            <a:extLst>
              <a:ext uri="{FF2B5EF4-FFF2-40B4-BE49-F238E27FC236}">
                <a16:creationId xmlns:a16="http://schemas.microsoft.com/office/drawing/2014/main" id="{ED4CF666-52DB-4CAC-ADD6-52F32AE7BA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2000" y="415046"/>
            <a:ext cx="2016000" cy="364874"/>
          </a:xfrm>
          <a:prstGeom prst="rect">
            <a:avLst/>
          </a:prstGeom>
        </p:spPr>
      </p:pic>
    </p:spTree>
    <p:extLst>
      <p:ext uri="{BB962C8B-B14F-4D97-AF65-F5344CB8AC3E}">
        <p14:creationId xmlns:p14="http://schemas.microsoft.com/office/powerpoint/2010/main" val="14382853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Title Slide Blue, Date">
    <p:bg>
      <p:bgPr>
        <a:gradFill>
          <a:gsLst>
            <a:gs pos="0">
              <a:srgbClr val="0800B9"/>
            </a:gs>
            <a:gs pos="100000">
              <a:srgbClr val="009EE3"/>
            </a:gs>
          </a:gsLst>
          <a:lin ang="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02"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898225" y="1548000"/>
            <a:ext cx="10404000" cy="1800000"/>
          </a:xfrm>
        </p:spPr>
        <p:txBody>
          <a:bodyPr vert="horz" anchor="b" anchorCtr="0"/>
          <a:lstStyle>
            <a:lvl1pPr>
              <a:lnSpc>
                <a:spcPct val="75000"/>
              </a:lnSpc>
              <a:defRPr sz="480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bwMode="gray">
          <a:xfrm>
            <a:off x="0" y="3492000"/>
            <a:ext cx="6372000" cy="756000"/>
          </a:xfrm>
          <a:solidFill>
            <a:schemeClr val="tx2"/>
          </a:solidFill>
        </p:spPr>
        <p:txBody>
          <a:bodyPr lIns="9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Text Placeholder 3"/>
          <p:cNvSpPr>
            <a:spLocks noGrp="1"/>
          </p:cNvSpPr>
          <p:nvPr>
            <p:ph type="body" sz="quarter" idx="10" hasCustomPrompt="1"/>
          </p:nvPr>
        </p:nvSpPr>
        <p:spPr>
          <a:xfrm>
            <a:off x="900000" y="4428000"/>
            <a:ext cx="5472000" cy="432000"/>
          </a:xfrm>
        </p:spPr>
        <p:txBody>
          <a:bodyPr lIns="18000"/>
          <a:lstStyle>
            <a:lvl1pPr marL="0" indent="0">
              <a:spcBef>
                <a:spcPts val="0"/>
              </a:spcBef>
              <a:buNone/>
              <a:defRPr sz="1200" b="1" cap="all" baseline="0">
                <a:solidFill>
                  <a:schemeClr val="bg1"/>
                </a:solidFill>
                <a:latin typeface="+mn-lt"/>
                <a:ea typeface="+mn-ea"/>
                <a:cs typeface="+mn-cs"/>
              </a:defRPr>
            </a:lvl1pPr>
          </a:lstStyle>
          <a:p>
            <a:pPr lvl="0"/>
            <a:r>
              <a:rPr lang="en-US"/>
              <a:t>Edit Master text styles</a:t>
            </a:r>
          </a:p>
        </p:txBody>
      </p:sp>
      <p:pic>
        <p:nvPicPr>
          <p:cNvPr id="10" name="Picture 3">
            <a:extLst>
              <a:ext uri="{FF2B5EF4-FFF2-40B4-BE49-F238E27FC236}">
                <a16:creationId xmlns:a16="http://schemas.microsoft.com/office/drawing/2014/main" id="{0D5B1AD9-B948-490B-B613-893947EA83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invGray">
          <a:xfrm>
            <a:off x="9792000" y="415046"/>
            <a:ext cx="2016000" cy="364874"/>
          </a:xfrm>
          <a:prstGeom prst="rect">
            <a:avLst/>
          </a:prstGeom>
        </p:spPr>
      </p:pic>
    </p:spTree>
    <p:extLst>
      <p:ext uri="{BB962C8B-B14F-4D97-AF65-F5344CB8AC3E}">
        <p14:creationId xmlns:p14="http://schemas.microsoft.com/office/powerpoint/2010/main" val="38674942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itle Slide Picture, Da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26"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icture Placeholder 2"/>
          <p:cNvSpPr>
            <a:spLocks noGrp="1" noChangeAspect="1"/>
          </p:cNvSpPr>
          <p:nvPr>
            <p:ph type="pic" sz="quarter" idx="11"/>
          </p:nvPr>
        </p:nvSpPr>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2413448 h 5143500"/>
              <a:gd name="connsiteX3" fmla="*/ 432000 w 9144000"/>
              <a:gd name="connsiteY3" fmla="*/ 2413448 h 5143500"/>
              <a:gd name="connsiteX4" fmla="*/ 9144000 w 9144000"/>
              <a:gd name="connsiteY4" fmla="*/ 2438648 h 5143500"/>
              <a:gd name="connsiteX5" fmla="*/ 9144000 w 9144000"/>
              <a:gd name="connsiteY5" fmla="*/ 5143500 h 5143500"/>
              <a:gd name="connsiteX6" fmla="*/ 0 w 9144000"/>
              <a:gd name="connsiteY6" fmla="*/ 5143500 h 5143500"/>
              <a:gd name="connsiteX7" fmla="*/ 0 w 9144000"/>
              <a:gd name="connsiteY7" fmla="*/ 0 h 5143500"/>
              <a:gd name="connsiteX0" fmla="*/ 0 w 9144000"/>
              <a:gd name="connsiteY0" fmla="*/ 0 h 5143500"/>
              <a:gd name="connsiteX1" fmla="*/ 9144000 w 9144000"/>
              <a:gd name="connsiteY1" fmla="*/ 0 h 5143500"/>
              <a:gd name="connsiteX2" fmla="*/ 9144000 w 9144000"/>
              <a:gd name="connsiteY2" fmla="*/ 2413448 h 5143500"/>
              <a:gd name="connsiteX3" fmla="*/ 9144000 w 9144000"/>
              <a:gd name="connsiteY3" fmla="*/ 2438648 h 5143500"/>
              <a:gd name="connsiteX4" fmla="*/ 9144000 w 9144000"/>
              <a:gd name="connsiteY4" fmla="*/ 5143500 h 5143500"/>
              <a:gd name="connsiteX5" fmla="*/ 0 w 9144000"/>
              <a:gd name="connsiteY5" fmla="*/ 5143500 h 5143500"/>
              <a:gd name="connsiteX6" fmla="*/ 0 w 9144000"/>
              <a:gd name="connsiteY6" fmla="*/ 0 h 5143500"/>
              <a:gd name="connsiteX0" fmla="*/ 0 w 9144000"/>
              <a:gd name="connsiteY0" fmla="*/ 0 h 5143500"/>
              <a:gd name="connsiteX1" fmla="*/ 9144000 w 9144000"/>
              <a:gd name="connsiteY1" fmla="*/ 0 h 5143500"/>
              <a:gd name="connsiteX2" fmla="*/ 9144000 w 9144000"/>
              <a:gd name="connsiteY2" fmla="*/ 2413448 h 5143500"/>
              <a:gd name="connsiteX3" fmla="*/ 9144000 w 9144000"/>
              <a:gd name="connsiteY3" fmla="*/ 5143500 h 5143500"/>
              <a:gd name="connsiteX4" fmla="*/ 0 w 9144000"/>
              <a:gd name="connsiteY4" fmla="*/ 5143500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43500">
                <a:moveTo>
                  <a:pt x="0" y="0"/>
                </a:moveTo>
                <a:lnTo>
                  <a:pt x="9144000" y="0"/>
                </a:lnTo>
                <a:lnTo>
                  <a:pt x="9144000" y="5143500"/>
                </a:lnTo>
                <a:lnTo>
                  <a:pt x="0" y="5143500"/>
                </a:lnTo>
                <a:lnTo>
                  <a:pt x="0" y="0"/>
                </a:lnTo>
                <a:close/>
              </a:path>
            </a:pathLst>
          </a:custGeom>
          <a:solidFill>
            <a:schemeClr val="bg1">
              <a:lumMod val="95000"/>
            </a:schemeClr>
          </a:solidFill>
        </p:spPr>
        <p:txBody>
          <a:bodyPr tIns="108000" anchor="t" anchorCtr="1"/>
          <a:lstStyle>
            <a:lvl1pPr marL="0" indent="0" algn="ctr">
              <a:buNone/>
              <a:defRPr sz="1800" i="1">
                <a:latin typeface="+mn-lt"/>
                <a:ea typeface="+mn-ea"/>
                <a:cs typeface="+mn-cs"/>
              </a:defRPr>
            </a:lvl1pPr>
          </a:lstStyle>
          <a:p>
            <a:r>
              <a:rPr lang="en-US" dirty="0"/>
              <a:t>Click icon to add picture</a:t>
            </a:r>
          </a:p>
        </p:txBody>
      </p:sp>
      <p:sp>
        <p:nvSpPr>
          <p:cNvPr id="2" name="Title 3"/>
          <p:cNvSpPr>
            <a:spLocks noGrp="1"/>
          </p:cNvSpPr>
          <p:nvPr>
            <p:ph type="ctrTitle"/>
          </p:nvPr>
        </p:nvSpPr>
        <p:spPr>
          <a:xfrm>
            <a:off x="900000" y="1548000"/>
            <a:ext cx="10404000" cy="1800000"/>
          </a:xfrm>
        </p:spPr>
        <p:txBody>
          <a:bodyPr vert="horz" anchor="b" anchorCtr="0"/>
          <a:lstStyle>
            <a:lvl1pPr>
              <a:lnSpc>
                <a:spcPct val="75000"/>
              </a:lnSpc>
              <a:defRPr sz="4800">
                <a:solidFill>
                  <a:schemeClr val="bg1"/>
                </a:solidFill>
                <a:latin typeface="+mj-lt"/>
                <a:ea typeface="+mj-ea"/>
                <a:cs typeface="+mj-cs"/>
              </a:defRPr>
            </a:lvl1pPr>
          </a:lstStyle>
          <a:p>
            <a:r>
              <a:rPr lang="en-US"/>
              <a:t>Click to edit Master title style</a:t>
            </a:r>
            <a:endParaRPr lang="en-US" dirty="0"/>
          </a:p>
        </p:txBody>
      </p:sp>
      <p:sp>
        <p:nvSpPr>
          <p:cNvPr id="3" name="Subtitle 4"/>
          <p:cNvSpPr>
            <a:spLocks noGrp="1"/>
          </p:cNvSpPr>
          <p:nvPr>
            <p:ph type="subTitle" idx="1"/>
          </p:nvPr>
        </p:nvSpPr>
        <p:spPr bwMode="gray">
          <a:xfrm>
            <a:off x="900000" y="3672000"/>
            <a:ext cx="5472000" cy="396000"/>
          </a:xfrm>
          <a:noFill/>
        </p:spPr>
        <p:txBody>
          <a:bodyPr lIns="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Text Placeholder 5"/>
          <p:cNvSpPr>
            <a:spLocks noGrp="1"/>
          </p:cNvSpPr>
          <p:nvPr>
            <p:ph type="body" sz="quarter" idx="10" hasCustomPrompt="1"/>
          </p:nvPr>
        </p:nvSpPr>
        <p:spPr>
          <a:xfrm>
            <a:off x="900000" y="4428000"/>
            <a:ext cx="5472000" cy="432000"/>
          </a:xfrm>
        </p:spPr>
        <p:txBody>
          <a:bodyPr lIns="18000"/>
          <a:lstStyle>
            <a:lvl1pPr marL="0" indent="0">
              <a:spcBef>
                <a:spcPts val="0"/>
              </a:spcBef>
              <a:buNone/>
              <a:defRPr sz="1200" b="1" cap="all" baseline="0">
                <a:solidFill>
                  <a:schemeClr val="bg1"/>
                </a:solidFill>
                <a:latin typeface="+mn-lt"/>
                <a:ea typeface="+mn-ea"/>
                <a:cs typeface="+mn-cs"/>
              </a:defRPr>
            </a:lvl1pPr>
          </a:lstStyle>
          <a:p>
            <a:pPr lvl="0"/>
            <a:r>
              <a:rPr lang="en-US"/>
              <a:t>Edit Master text styles</a:t>
            </a:r>
          </a:p>
        </p:txBody>
      </p:sp>
      <p:sp>
        <p:nvSpPr>
          <p:cNvPr id="7" name="Text Placeholder 6"/>
          <p:cNvSpPr>
            <a:spLocks noGrp="1" noChangeAspect="1"/>
          </p:cNvSpPr>
          <p:nvPr>
            <p:ph type="body" sz="quarter" idx="13" hasCustomPrompt="1"/>
          </p:nvPr>
        </p:nvSpPr>
        <p:spPr bwMode="gray">
          <a:xfrm>
            <a:off x="9792000" y="414000"/>
            <a:ext cx="2016000" cy="363600"/>
          </a:xfrm>
          <a:blipFill dpi="0" rotWithShape="1">
            <a:blip r:embed="rId6" cstate="screen">
              <a:extLst>
                <a:ext uri="{28A0092B-C50C-407E-A947-70E740481C1C}">
                  <a14:useLocalDpi xmlns:a14="http://schemas.microsoft.com/office/drawing/2010/main"/>
                </a:ext>
              </a:extLst>
            </a:blip>
            <a:srcRect/>
            <a:stretch>
              <a:fillRect/>
            </a:stretch>
          </a:blipFill>
        </p:spPr>
        <p:txBody>
          <a:bodyPr anchor="ctr" anchorCtr="1"/>
          <a:lstStyle>
            <a:lvl1pPr marL="0" indent="0" algn="ctr">
              <a:spcBef>
                <a:spcPts val="0"/>
              </a:spcBef>
              <a:buNone/>
              <a:defRPr sz="1000" baseline="0">
                <a:latin typeface="+mn-lt"/>
                <a:ea typeface="+mn-ea"/>
                <a:cs typeface="+mn-cs"/>
              </a:defRPr>
            </a:lvl1pPr>
          </a:lstStyle>
          <a:p>
            <a:pPr lvl="0"/>
            <a:r>
              <a:rPr lang="en-US" dirty="0"/>
              <a:t>Type a space to fixate logo</a:t>
            </a:r>
          </a:p>
        </p:txBody>
      </p:sp>
    </p:spTree>
    <p:extLst>
      <p:ext uri="{BB962C8B-B14F-4D97-AF65-F5344CB8AC3E}">
        <p14:creationId xmlns:p14="http://schemas.microsoft.com/office/powerpoint/2010/main" val="40762340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1_Title Slide Picture, NEW">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50"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Placeholder 6"/>
          <p:cNvPicPr>
            <a:picLocks noChangeAspect="1"/>
          </p:cNvPicPr>
          <p:nvPr userDrawn="1"/>
        </p:nvPicPr>
        <p:blipFill rotWithShape="1">
          <a:blip r:embed="rId6" cstate="screen">
            <a:extLst>
              <a:ext uri="{28A0092B-C50C-407E-A947-70E740481C1C}">
                <a14:useLocalDpi xmlns:a14="http://schemas.microsoft.com/office/drawing/2010/main"/>
              </a:ext>
            </a:extLst>
          </a:blip>
          <a:srcRect l="-190"/>
          <a:stretch/>
        </p:blipFill>
        <p:spPr>
          <a:xfrm>
            <a:off x="0" y="0"/>
            <a:ext cx="12192000" cy="5676900"/>
          </a:xfrm>
          <a:prstGeom prst="rect">
            <a:avLst/>
          </a:prstGeom>
        </p:spPr>
      </p:pic>
      <p:sp>
        <p:nvSpPr>
          <p:cNvPr id="13" name="White Banner (50%)( Text Box placeholder)"/>
          <p:cNvSpPr>
            <a:spLocks noGrp="1"/>
          </p:cNvSpPr>
          <p:nvPr>
            <p:ph type="body" sz="quarter" idx="14" hasCustomPrompt="1"/>
          </p:nvPr>
        </p:nvSpPr>
        <p:spPr>
          <a:xfrm>
            <a:off x="1" y="3562350"/>
            <a:ext cx="12191998" cy="2114550"/>
          </a:xfrm>
          <a:solidFill>
            <a:schemeClr val="bg1">
              <a:alpha val="50000"/>
            </a:schemeClr>
          </a:solidFill>
        </p:spPr>
        <p:txBody>
          <a:bodyPr lIns="91440" anchor="ctr" anchorCtr="0"/>
          <a:lstStyle>
            <a:lvl1pPr marL="0" indent="0">
              <a:buNone/>
              <a:defRPr i="1" baseline="0">
                <a:solidFill>
                  <a:schemeClr val="bg1"/>
                </a:solidFill>
                <a:latin typeface="+mn-lt"/>
                <a:ea typeface="+mn-ea"/>
                <a:cs typeface="+mn-cs"/>
              </a:defRPr>
            </a:lvl1pPr>
          </a:lstStyle>
          <a:p>
            <a:pPr lvl="0"/>
            <a:r>
              <a:rPr lang="en-US" dirty="0"/>
              <a:t> </a:t>
            </a:r>
          </a:p>
        </p:txBody>
      </p:sp>
      <p:sp>
        <p:nvSpPr>
          <p:cNvPr id="16" name="Blue Banner ( Text Box placeholder)"/>
          <p:cNvSpPr>
            <a:spLocks noGrp="1"/>
          </p:cNvSpPr>
          <p:nvPr>
            <p:ph type="body" sz="quarter" idx="13" hasCustomPrompt="1"/>
          </p:nvPr>
        </p:nvSpPr>
        <p:spPr>
          <a:xfrm>
            <a:off x="1771650" y="5353920"/>
            <a:ext cx="10436225" cy="322980"/>
          </a:xfrm>
          <a:gradFill>
            <a:gsLst>
              <a:gs pos="0">
                <a:srgbClr val="0800B9"/>
              </a:gs>
              <a:gs pos="100000">
                <a:srgbClr val="009EE3"/>
              </a:gs>
            </a:gsLst>
            <a:lin ang="0" scaled="1"/>
          </a:gradFill>
        </p:spPr>
        <p:txBody>
          <a:bodyPr lIns="18288" anchor="ctr" anchorCtr="0"/>
          <a:lstStyle>
            <a:lvl1pPr marL="0" indent="0">
              <a:buNone/>
              <a:defRPr i="1" baseline="0">
                <a:solidFill>
                  <a:schemeClr val="bg1"/>
                </a:solidFill>
                <a:latin typeface="+mn-lt"/>
                <a:ea typeface="+mn-ea"/>
                <a:cs typeface="+mn-cs"/>
              </a:defRPr>
            </a:lvl1pPr>
          </a:lstStyle>
          <a:p>
            <a:pPr lvl="0"/>
            <a:r>
              <a:rPr lang="en-US" dirty="0"/>
              <a:t>  </a:t>
            </a:r>
          </a:p>
        </p:txBody>
      </p:sp>
      <p:sp>
        <p:nvSpPr>
          <p:cNvPr id="3" name="Subtitle 4"/>
          <p:cNvSpPr>
            <a:spLocks noGrp="1"/>
          </p:cNvSpPr>
          <p:nvPr userDrawn="1">
            <p:ph type="subTitle" idx="1" hasCustomPrompt="1"/>
          </p:nvPr>
        </p:nvSpPr>
        <p:spPr bwMode="gray">
          <a:xfrm>
            <a:off x="1762126" y="4918494"/>
            <a:ext cx="10314262" cy="396000"/>
          </a:xfrm>
          <a:noFill/>
          <a:ln>
            <a:noFill/>
          </a:ln>
        </p:spPr>
        <p:txBody>
          <a:bodyPr lIns="18288" bIns="0" anchor="b" anchorCtr="0">
            <a:noAutofit/>
          </a:bodyPr>
          <a:lstStyle>
            <a:lvl1pPr marL="0" indent="0" algn="l">
              <a:spcBef>
                <a:spcPts val="0"/>
              </a:spcBef>
              <a:buNone/>
              <a:defRPr sz="1700" b="1" i="0" baseline="0">
                <a:solidFill>
                  <a:schemeClr val="accent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here to edit subtitle</a:t>
            </a:r>
          </a:p>
        </p:txBody>
      </p:sp>
      <p:sp>
        <p:nvSpPr>
          <p:cNvPr id="10" name="Title 3"/>
          <p:cNvSpPr>
            <a:spLocks noGrp="1"/>
          </p:cNvSpPr>
          <p:nvPr>
            <p:ph type="ctrTitle" hasCustomPrompt="1"/>
          </p:nvPr>
        </p:nvSpPr>
        <p:spPr>
          <a:xfrm>
            <a:off x="1762125" y="3581400"/>
            <a:ext cx="10314261" cy="1273474"/>
          </a:xfrm>
        </p:spPr>
        <p:txBody>
          <a:bodyPr vert="horz" anchor="b" anchorCtr="0">
            <a:normAutofit/>
          </a:bodyPr>
          <a:lstStyle>
            <a:lvl1pPr marL="0" indent="0">
              <a:lnSpc>
                <a:spcPct val="100000"/>
              </a:lnSpc>
              <a:spcBef>
                <a:spcPts val="0"/>
              </a:spcBef>
              <a:spcAft>
                <a:spcPts val="600"/>
              </a:spcAft>
              <a:defRPr sz="2800" b="1" i="0" cap="all" baseline="0">
                <a:solidFill>
                  <a:schemeClr val="accent1"/>
                </a:solidFill>
                <a:latin typeface="+mj-lt"/>
                <a:ea typeface="+mj-ea"/>
                <a:cs typeface="+mj-cs"/>
              </a:defRPr>
            </a:lvl1pPr>
          </a:lstStyle>
          <a:p>
            <a:r>
              <a:rPr lang="en-US" dirty="0"/>
              <a:t>CLICK TO EDIT</a:t>
            </a:r>
            <a:br>
              <a:rPr lang="en-US" dirty="0"/>
            </a:br>
            <a:r>
              <a:rPr lang="en-US" dirty="0"/>
              <a:t>MASTER TITLE STYLE</a:t>
            </a:r>
          </a:p>
        </p:txBody>
      </p:sp>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53460" y="5949387"/>
            <a:ext cx="2141317" cy="498131"/>
          </a:xfrm>
          <a:prstGeom prst="rect">
            <a:avLst/>
          </a:prstGeom>
        </p:spPr>
      </p:pic>
    </p:spTree>
    <p:extLst>
      <p:ext uri="{BB962C8B-B14F-4D97-AF65-F5344CB8AC3E}">
        <p14:creationId xmlns:p14="http://schemas.microsoft.com/office/powerpoint/2010/main" val="6873489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74"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mn-lt"/>
                <a:ea typeface="+mn-ea"/>
                <a:cs typeface="+mn-cs"/>
              </a:defRPr>
            </a:lvl1pPr>
          </a:lstStyle>
          <a:p>
            <a:endParaRPr lang="en-US" dirty="0"/>
          </a:p>
        </p:txBody>
      </p:sp>
      <p:sp>
        <p:nvSpPr>
          <p:cNvPr id="4" name="Footer Placeholder 3"/>
          <p:cNvSpPr>
            <a:spLocks noGrp="1"/>
          </p:cNvSpPr>
          <p:nvPr>
            <p:ph type="ftr" sz="quarter" idx="11"/>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4025498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0000" y="648000"/>
            <a:ext cx="9360000" cy="900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p:txBody>
          <a:bodyPr/>
          <a:lstStyle/>
          <a:p>
            <a:fld id="{A133BF22-177D-4AAB-B2FA-5F649ED23516}" type="datetime1">
              <a:rPr lang="en-US" smtClean="0"/>
              <a:t>4/15/22</a:t>
            </a:fld>
            <a:endParaRPr lang="en-US"/>
          </a:p>
        </p:txBody>
      </p:sp>
      <p:sp>
        <p:nvSpPr>
          <p:cNvPr id="5" name="Footer Placeholder 4">
            <a:extLst>
              <a:ext uri="{FF2B5EF4-FFF2-40B4-BE49-F238E27FC236}">
                <a16:creationId xmlns:a16="http://schemas.microsoft.com/office/drawing/2014/main" id="{D74389F6-AD09-4F09-9D18-2A939AF0DD38}"/>
              </a:ext>
            </a:extLst>
          </p:cNvPr>
          <p:cNvSpPr>
            <a:spLocks noGrp="1"/>
          </p:cNvSpPr>
          <p:nvPr>
            <p:ph type="ftr" sz="quarter" idx="13"/>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F7F49880-4FBE-4252-ADD0-F5158B178B39}" type="slidenum">
              <a:rPr lang="en-US" smtClean="0"/>
              <a:t>‹N°›</a:t>
            </a:fld>
            <a:endParaRPr lang="en-US"/>
          </a:p>
        </p:txBody>
      </p:sp>
    </p:spTree>
    <p:extLst>
      <p:ext uri="{BB962C8B-B14F-4D97-AF65-F5344CB8AC3E}">
        <p14:creationId xmlns:p14="http://schemas.microsoft.com/office/powerpoint/2010/main" val="35271766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98"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D74389F6-AD09-4F09-9D18-2A939AF0DD38}"/>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4452420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22"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900000" y="1800000"/>
            <a:ext cx="5220000" cy="4536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4" hasCustomPrompt="1"/>
          </p:nvPr>
        </p:nvSpPr>
        <p:spPr>
          <a:xfrm>
            <a:off x="6552000" y="1800000"/>
            <a:ext cx="5220000" cy="4536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393173560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ackground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46"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AFD101AC-421E-422B-8B60-4917A681704A}"/>
              </a:ext>
            </a:extLst>
          </p:cNvPr>
          <p:cNvSpPr/>
          <p:nvPr userDrawn="1"/>
        </p:nvSpPr>
        <p:spPr bwMode="gray">
          <a:xfrm>
            <a:off x="900113" y="1800000"/>
            <a:ext cx="10872787" cy="4536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1367999" y="2376000"/>
            <a:ext cx="4750225" cy="3384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4" hasCustomPrompt="1"/>
          </p:nvPr>
        </p:nvSpPr>
        <p:spPr>
          <a:xfrm>
            <a:off x="6551613" y="2376000"/>
            <a:ext cx="4752000" cy="3384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32006384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ackground Beig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70"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F1BFE049-292F-4851-AEB6-BABC5A711CEE}"/>
              </a:ext>
            </a:extLst>
          </p:cNvPr>
          <p:cNvSpPr/>
          <p:nvPr userDrawn="1"/>
        </p:nvSpPr>
        <p:spPr bwMode="gray">
          <a:xfrm>
            <a:off x="900113" y="1800000"/>
            <a:ext cx="10872787" cy="4536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1368000" y="2376000"/>
            <a:ext cx="3024000" cy="3384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4" hasCustomPrompt="1"/>
          </p:nvPr>
        </p:nvSpPr>
        <p:spPr>
          <a:xfrm>
            <a:off x="4824000" y="2376000"/>
            <a:ext cx="3024000" cy="3384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a:extLst>
              <a:ext uri="{FF2B5EF4-FFF2-40B4-BE49-F238E27FC236}">
                <a16:creationId xmlns:a16="http://schemas.microsoft.com/office/drawing/2014/main" id="{9D99F729-B4C5-4972-B59A-6863F77D7743}"/>
              </a:ext>
            </a:extLst>
          </p:cNvPr>
          <p:cNvSpPr>
            <a:spLocks noGrp="1"/>
          </p:cNvSpPr>
          <p:nvPr>
            <p:ph sz="quarter" idx="14" hasCustomPrompt="1"/>
          </p:nvPr>
        </p:nvSpPr>
        <p:spPr>
          <a:xfrm>
            <a:off x="8280000" y="2376000"/>
            <a:ext cx="3024000" cy="3384000"/>
          </a:xfrm>
        </p:spPr>
        <p:txBody>
          <a:bodyPr/>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11792168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50/50 Background Gre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4"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7B926592-BAE9-4B97-9B9B-CEF43EDE2DC7}"/>
              </a:ext>
            </a:extLst>
          </p:cNvPr>
          <p:cNvGrpSpPr/>
          <p:nvPr userDrawn="1"/>
        </p:nvGrpSpPr>
        <p:grpSpPr>
          <a:xfrm>
            <a:off x="6332400" y="0"/>
            <a:ext cx="5859176" cy="6858000"/>
            <a:chOff x="6332400" y="0"/>
            <a:chExt cx="5859176" cy="6858000"/>
          </a:xfrm>
        </p:grpSpPr>
        <p:sp>
          <p:nvSpPr>
            <p:cNvPr id="18" name="Rectangle 17">
              <a:extLst>
                <a:ext uri="{FF2B5EF4-FFF2-40B4-BE49-F238E27FC236}">
                  <a16:creationId xmlns:a16="http://schemas.microsoft.com/office/drawing/2014/main" id="{2FD87BA9-506C-4BAC-99A4-45E0969DFBCE}"/>
                </a:ext>
              </a:extLst>
            </p:cNvPr>
            <p:cNvSpPr/>
            <p:nvPr userDrawn="1"/>
          </p:nvSpPr>
          <p:spPr bwMode="gray">
            <a:xfrm>
              <a:off x="6336000" y="0"/>
              <a:ext cx="5855576"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20" name="Rectangle 19">
              <a:extLst>
                <a:ext uri="{FF2B5EF4-FFF2-40B4-BE49-F238E27FC236}">
                  <a16:creationId xmlns:a16="http://schemas.microsoft.com/office/drawing/2014/main" id="{FD8A4069-C7FA-41F7-B430-7E36D246476D}"/>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21" name="Picture 3">
              <a:extLst>
                <a:ext uri="{FF2B5EF4-FFF2-40B4-BE49-F238E27FC236}">
                  <a16:creationId xmlns:a16="http://schemas.microsoft.com/office/drawing/2014/main" id="{59C50D17-4CD1-4CD9-881B-39A8D4376E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userDrawn="1">
            <p:ph type="title"/>
          </p:nvPr>
        </p:nvSpPr>
        <p:spPr>
          <a:xfrm>
            <a:off x="900000" y="648000"/>
            <a:ext cx="5076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userDrawn="1">
            <p:ph sz="half" idx="2" hasCustomPrompt="1"/>
          </p:nvPr>
        </p:nvSpPr>
        <p:spPr>
          <a:xfrm>
            <a:off x="900900" y="2376000"/>
            <a:ext cx="10403688" cy="3384000"/>
          </a:xfrm>
          <a:noFill/>
        </p:spPr>
        <p:txBody>
          <a:bodyPr tIns="0"/>
          <a:lstStyle>
            <a:lvl1pPr>
              <a:spcBef>
                <a:spcPts val="600"/>
              </a:spcBef>
              <a:defRPr sz="2400">
                <a:solidFill>
                  <a:schemeClr val="tx1"/>
                </a:solidFill>
                <a:latin typeface="+mn-lt"/>
                <a:ea typeface="+mn-ea"/>
                <a:cs typeface="+mn-cs"/>
              </a:defRPr>
            </a:lvl1pPr>
            <a:lvl2pPr>
              <a:spcBef>
                <a:spcPts val="300"/>
              </a:spcBef>
              <a:defRPr sz="2000">
                <a:solidFill>
                  <a:schemeClr val="tx1"/>
                </a:solidFill>
                <a:latin typeface="+mn-lt"/>
                <a:ea typeface="+mn-ea"/>
                <a:cs typeface="+mn-cs"/>
              </a:defRPr>
            </a:lvl2pPr>
            <a:lvl3pPr>
              <a:spcBef>
                <a:spcPts val="300"/>
              </a:spcBef>
              <a:defRPr sz="1800">
                <a:solidFill>
                  <a:schemeClr val="tx1"/>
                </a:solidFill>
                <a:latin typeface="+mn-lt"/>
                <a:ea typeface="+mn-ea"/>
                <a:cs typeface="+mn-cs"/>
              </a:defRPr>
            </a:lvl3pPr>
            <a:lvl4pPr>
              <a:spcBef>
                <a:spcPts val="300"/>
              </a:spcBef>
              <a:defRPr sz="1800">
                <a:solidFill>
                  <a:schemeClr val="tx1"/>
                </a:solidFill>
                <a:latin typeface="+mn-lt"/>
                <a:ea typeface="+mn-ea"/>
                <a:cs typeface="+mn-cs"/>
              </a:defRPr>
            </a:lvl4pPr>
            <a:lvl5pPr>
              <a:spcBef>
                <a:spcPts val="300"/>
              </a:spcBef>
              <a:defRPr sz="18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userDrawn="1">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userDrawn="1">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2454728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50/50 Background Imag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18"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Espace réservé pour une image  11"/>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336001" y="0"/>
            <a:ext cx="5856000" cy="6858000"/>
          </a:xfrm>
          <a:prstGeom prst="rect">
            <a:avLst/>
          </a:prstGeom>
        </p:spPr>
      </p:pic>
      <p:grpSp>
        <p:nvGrpSpPr>
          <p:cNvPr id="19" name="Group 18">
            <a:extLst>
              <a:ext uri="{FF2B5EF4-FFF2-40B4-BE49-F238E27FC236}">
                <a16:creationId xmlns:a16="http://schemas.microsoft.com/office/drawing/2014/main" id="{F83B7D1B-8518-4573-920B-8BBE8D4A3C71}"/>
              </a:ext>
            </a:extLst>
          </p:cNvPr>
          <p:cNvGrpSpPr/>
          <p:nvPr userDrawn="1"/>
        </p:nvGrpSpPr>
        <p:grpSpPr>
          <a:xfrm>
            <a:off x="0" y="0"/>
            <a:ext cx="442800" cy="6858000"/>
            <a:chOff x="0" y="0"/>
            <a:chExt cx="442800" cy="6858000"/>
          </a:xfrm>
        </p:grpSpPr>
        <p:sp>
          <p:nvSpPr>
            <p:cNvPr id="20" name="Rectangle 19">
              <a:extLst>
                <a:ext uri="{FF2B5EF4-FFF2-40B4-BE49-F238E27FC236}">
                  <a16:creationId xmlns:a16="http://schemas.microsoft.com/office/drawing/2014/main" id="{DF61A0C1-8F7B-4FC7-B2E4-C96FF38730CC}"/>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21" name="Picture 20">
              <a:extLst>
                <a:ext uri="{FF2B5EF4-FFF2-40B4-BE49-F238E27FC236}">
                  <a16:creationId xmlns:a16="http://schemas.microsoft.com/office/drawing/2014/main" id="{6C77CBE7-95F2-4A67-B5C6-C0F89EB84BE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2" name="Title 1"/>
          <p:cNvSpPr>
            <a:spLocks noGrp="1"/>
          </p:cNvSpPr>
          <p:nvPr>
            <p:ph type="title"/>
          </p:nvPr>
        </p:nvSpPr>
        <p:spPr bwMode="gray">
          <a:xfrm>
            <a:off x="900000" y="648000"/>
            <a:ext cx="5076000" cy="900000"/>
          </a:xfrm>
        </p:spPr>
        <p:txBody>
          <a:bodyPr vert="horz"/>
          <a:lstStyle>
            <a:lvl1pPr>
              <a:defRPr>
                <a:solidFill>
                  <a:schemeClr val="accent1"/>
                </a:solidFill>
                <a:latin typeface="+mj-lt"/>
                <a:ea typeface="+mj-ea"/>
                <a:cs typeface="+mj-cs"/>
              </a:defRPr>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8"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dirty="0"/>
              <a:t>Type a space to fixate logo</a:t>
            </a:r>
          </a:p>
        </p:txBody>
      </p:sp>
      <p:sp>
        <p:nvSpPr>
          <p:cNvPr id="4" name="Content Placeholder 3"/>
          <p:cNvSpPr>
            <a:spLocks noGrp="1"/>
          </p:cNvSpPr>
          <p:nvPr>
            <p:ph sz="half" idx="2" hasCustomPrompt="1"/>
          </p:nvPr>
        </p:nvSpPr>
        <p:spPr bwMode="gray">
          <a:xfrm>
            <a:off x="900000" y="2376000"/>
            <a:ext cx="5076000" cy="3384000"/>
          </a:xfrm>
          <a:noFill/>
          <a:ln>
            <a:noFill/>
          </a:ln>
        </p:spPr>
        <p:txBody>
          <a:bodyPr lIns="0" tIns="0" rIns="0" bIns="0"/>
          <a:lstStyle>
            <a:lvl1pPr>
              <a:spcBef>
                <a:spcPts val="600"/>
              </a:spcBef>
              <a:defRPr sz="2000">
                <a:solidFill>
                  <a:schemeClr val="tx1"/>
                </a:solidFill>
                <a:latin typeface="+mn-lt"/>
                <a:ea typeface="+mn-ea"/>
                <a:cs typeface="+mn-cs"/>
              </a:defRPr>
            </a:lvl1pPr>
            <a:lvl2pPr>
              <a:spcBef>
                <a:spcPts val="300"/>
              </a:spcBef>
              <a:defRPr sz="1800">
                <a:solidFill>
                  <a:schemeClr val="tx1"/>
                </a:solidFill>
                <a:latin typeface="+mn-lt"/>
                <a:ea typeface="+mn-ea"/>
                <a:cs typeface="+mn-cs"/>
              </a:defRPr>
            </a:lvl2pPr>
            <a:lvl3pPr>
              <a:spcBef>
                <a:spcPts val="300"/>
              </a:spcBef>
              <a:defRPr sz="1600">
                <a:solidFill>
                  <a:schemeClr val="tx1"/>
                </a:solidFill>
                <a:latin typeface="+mn-lt"/>
                <a:ea typeface="+mn-ea"/>
                <a:cs typeface="+mn-cs"/>
              </a:defRPr>
            </a:lvl3pPr>
            <a:lvl4pPr>
              <a:spcBef>
                <a:spcPts val="300"/>
              </a:spcBef>
              <a:defRPr sz="1600">
                <a:solidFill>
                  <a:schemeClr val="tx1"/>
                </a:solidFill>
                <a:latin typeface="+mn-lt"/>
                <a:ea typeface="+mn-ea"/>
                <a:cs typeface="+mn-cs"/>
              </a:defRPr>
            </a:lvl4pPr>
            <a:lvl5pPr>
              <a:spcBef>
                <a:spcPts val="300"/>
              </a:spcBef>
              <a:defRPr sz="16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hasCustomPrompt="1"/>
          </p:nvPr>
        </p:nvSpPr>
        <p:spPr bwMode="gray">
          <a:xfrm>
            <a:off x="6332400" y="1799999"/>
            <a:ext cx="5439600" cy="4536000"/>
          </a:xfrm>
          <a:solidFill>
            <a:schemeClr val="bg1">
              <a:alpha val="90000"/>
            </a:schemeClr>
          </a:solidFill>
        </p:spPr>
        <p:txBody>
          <a:bodyPr lIns="360000" tIns="576000" rIns="360000" bIns="360000"/>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
        <p:nvSpPr>
          <p:cNvPr id="15" name="TextBox 14"/>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413031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70/30 Background Beig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42"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9022591B-A2B3-477D-B0E8-F104B141CD87}"/>
              </a:ext>
            </a:extLst>
          </p:cNvPr>
          <p:cNvGrpSpPr/>
          <p:nvPr userDrawn="1"/>
        </p:nvGrpSpPr>
        <p:grpSpPr>
          <a:xfrm>
            <a:off x="8096400" y="0"/>
            <a:ext cx="4095600" cy="6858000"/>
            <a:chOff x="8096400" y="0"/>
            <a:chExt cx="4095600" cy="6858000"/>
          </a:xfrm>
        </p:grpSpPr>
        <p:sp>
          <p:nvSpPr>
            <p:cNvPr id="19" name="Rectangle 18">
              <a:extLst>
                <a:ext uri="{FF2B5EF4-FFF2-40B4-BE49-F238E27FC236}">
                  <a16:creationId xmlns:a16="http://schemas.microsoft.com/office/drawing/2014/main" id="{05B36E52-7AB7-4BD3-83F9-810EEA75E895}"/>
                </a:ext>
              </a:extLst>
            </p:cNvPr>
            <p:cNvSpPr/>
            <p:nvPr userDrawn="1"/>
          </p:nvSpPr>
          <p:spPr bwMode="gray">
            <a:xfrm>
              <a:off x="8100000" y="0"/>
              <a:ext cx="4092000"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24" name="Rectangle 23">
              <a:extLst>
                <a:ext uri="{FF2B5EF4-FFF2-40B4-BE49-F238E27FC236}">
                  <a16:creationId xmlns:a16="http://schemas.microsoft.com/office/drawing/2014/main" id="{88828D41-8335-4CA4-8FE6-9CBF7B4935D5}"/>
                </a:ext>
              </a:extLst>
            </p:cNvPr>
            <p:cNvSpPr/>
            <p:nvPr/>
          </p:nvSpPr>
          <p:spPr bwMode="gray">
            <a:xfrm>
              <a:off x="8096400" y="1800000"/>
              <a:ext cx="3675600" cy="45370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28" name="Picture 3">
              <a:extLst>
                <a:ext uri="{FF2B5EF4-FFF2-40B4-BE49-F238E27FC236}">
                  <a16:creationId xmlns:a16="http://schemas.microsoft.com/office/drawing/2014/main" id="{E1C99BE5-BBE4-4D07-9625-6BAE1141E62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userDrawn="1">
            <p:ph type="title"/>
          </p:nvPr>
        </p:nvSpPr>
        <p:spPr>
          <a:xfrm>
            <a:off x="900000" y="648000"/>
            <a:ext cx="684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userDrawn="1">
            <p:ph sz="half" idx="2" hasCustomPrompt="1"/>
          </p:nvPr>
        </p:nvSpPr>
        <p:spPr>
          <a:xfrm>
            <a:off x="900000" y="2376000"/>
            <a:ext cx="3168000" cy="3384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userDrawn="1">
            <p:ph sz="quarter" idx="4" hasCustomPrompt="1"/>
          </p:nvPr>
        </p:nvSpPr>
        <p:spPr>
          <a:xfrm>
            <a:off x="4516200" y="2376000"/>
            <a:ext cx="3168000" cy="3384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a:extLst>
              <a:ext uri="{FF2B5EF4-FFF2-40B4-BE49-F238E27FC236}">
                <a16:creationId xmlns:a16="http://schemas.microsoft.com/office/drawing/2014/main" id="{9D99F729-B4C5-4972-B59A-6863F77D7743}"/>
              </a:ext>
            </a:extLst>
          </p:cNvPr>
          <p:cNvSpPr>
            <a:spLocks noGrp="1"/>
          </p:cNvSpPr>
          <p:nvPr userDrawn="1">
            <p:ph sz="quarter" idx="14" hasCustomPrompt="1"/>
          </p:nvPr>
        </p:nvSpPr>
        <p:spPr>
          <a:xfrm>
            <a:off x="8132400" y="2376000"/>
            <a:ext cx="3168000" cy="3384000"/>
          </a:xfrm>
        </p:spPr>
        <p:txBody>
          <a:bodyPr/>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userDrawn="1">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userDrawn="1">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16753975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70/30 Background Image">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66"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8100000" y="0"/>
            <a:ext cx="4092000" cy="6858000"/>
          </a:xfrm>
          <a:solidFill>
            <a:schemeClr val="bg1">
              <a:lumMod val="95000"/>
            </a:schemeClr>
          </a:solidFill>
        </p:spPr>
        <p:txBody>
          <a:bodyPr tIns="108000" anchor="t" anchorCtr="1"/>
          <a:lstStyle>
            <a:lvl1pPr marL="0" indent="0" algn="ctr">
              <a:spcBef>
                <a:spcPts val="0"/>
              </a:spcBef>
              <a:buNone/>
              <a:defRPr sz="1800" i="1">
                <a:latin typeface="+mn-lt"/>
                <a:ea typeface="+mn-ea"/>
                <a:cs typeface="+mn-cs"/>
              </a:defRPr>
            </a:lvl1pPr>
          </a:lstStyle>
          <a:p>
            <a:r>
              <a:rPr lang="en-US" dirty="0"/>
              <a:t>Click icon to add picture</a:t>
            </a:r>
          </a:p>
        </p:txBody>
      </p:sp>
      <p:sp>
        <p:nvSpPr>
          <p:cNvPr id="2" name="Title 1"/>
          <p:cNvSpPr>
            <a:spLocks noGrp="1"/>
          </p:cNvSpPr>
          <p:nvPr>
            <p:ph type="title"/>
          </p:nvPr>
        </p:nvSpPr>
        <p:spPr bwMode="gray">
          <a:xfrm>
            <a:off x="900000" y="648000"/>
            <a:ext cx="6840000" cy="900000"/>
          </a:xfrm>
        </p:spPr>
        <p:txBody>
          <a:bodyPr vert="horz"/>
          <a:lstStyle>
            <a:lvl1pPr>
              <a:defRPr>
                <a:solidFill>
                  <a:schemeClr val="accent1"/>
                </a:solidFill>
                <a:latin typeface="+mj-lt"/>
                <a:ea typeface="+mj-ea"/>
                <a:cs typeface="+mj-cs"/>
              </a:defRPr>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6"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dirty="0"/>
              <a:t>Type a space to fixate logo</a:t>
            </a:r>
          </a:p>
        </p:txBody>
      </p:sp>
      <p:sp>
        <p:nvSpPr>
          <p:cNvPr id="4" name="Content Placeholder 3"/>
          <p:cNvSpPr>
            <a:spLocks noGrp="1"/>
          </p:cNvSpPr>
          <p:nvPr>
            <p:ph sz="half" idx="2" hasCustomPrompt="1"/>
          </p:nvPr>
        </p:nvSpPr>
        <p:spPr bwMode="gray">
          <a:xfrm>
            <a:off x="900000" y="2376000"/>
            <a:ext cx="3168000" cy="3384000"/>
          </a:xfrm>
          <a:noFill/>
          <a:ln>
            <a:noFill/>
          </a:ln>
        </p:spPr>
        <p:txBody>
          <a:bodyPr lIns="0" tIns="0" rIns="0" bIns="0"/>
          <a:lstStyle>
            <a:lvl1pPr>
              <a:spcBef>
                <a:spcPts val="600"/>
              </a:spcBef>
              <a:defRPr sz="2000">
                <a:solidFill>
                  <a:schemeClr val="tx1"/>
                </a:solidFill>
                <a:latin typeface="+mn-lt"/>
                <a:ea typeface="+mn-ea"/>
                <a:cs typeface="+mn-cs"/>
              </a:defRPr>
            </a:lvl1pPr>
            <a:lvl2pPr>
              <a:spcBef>
                <a:spcPts val="300"/>
              </a:spcBef>
              <a:defRPr sz="1800">
                <a:solidFill>
                  <a:schemeClr val="tx1"/>
                </a:solidFill>
                <a:latin typeface="+mn-lt"/>
                <a:ea typeface="+mn-ea"/>
                <a:cs typeface="+mn-cs"/>
              </a:defRPr>
            </a:lvl2pPr>
            <a:lvl3pPr>
              <a:spcBef>
                <a:spcPts val="300"/>
              </a:spcBef>
              <a:defRPr sz="1600">
                <a:solidFill>
                  <a:schemeClr val="tx1"/>
                </a:solidFill>
                <a:latin typeface="+mn-lt"/>
                <a:ea typeface="+mn-ea"/>
                <a:cs typeface="+mn-cs"/>
              </a:defRPr>
            </a:lvl3pPr>
            <a:lvl4pPr>
              <a:spcBef>
                <a:spcPts val="300"/>
              </a:spcBef>
              <a:defRPr sz="1600">
                <a:solidFill>
                  <a:schemeClr val="tx1"/>
                </a:solidFill>
                <a:latin typeface="+mn-lt"/>
                <a:ea typeface="+mn-ea"/>
                <a:cs typeface="+mn-cs"/>
              </a:defRPr>
            </a:lvl4pPr>
            <a:lvl5pPr>
              <a:spcBef>
                <a:spcPts val="300"/>
              </a:spcBef>
              <a:defRPr sz="16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hasCustomPrompt="1"/>
          </p:nvPr>
        </p:nvSpPr>
        <p:spPr bwMode="gray">
          <a:xfrm>
            <a:off x="4518000" y="2376000"/>
            <a:ext cx="3168000" cy="3384000"/>
          </a:xfrm>
          <a:noFill/>
        </p:spPr>
        <p:txBody>
          <a:bodyPr lIns="0" tIns="0" rIns="0" bIns="0"/>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F2BE56EE-ACB6-4A4C-92BF-374DA25E13A3}"/>
              </a:ext>
            </a:extLst>
          </p:cNvPr>
          <p:cNvSpPr>
            <a:spLocks noGrp="1"/>
          </p:cNvSpPr>
          <p:nvPr>
            <p:ph sz="quarter" idx="17" hasCustomPrompt="1"/>
          </p:nvPr>
        </p:nvSpPr>
        <p:spPr>
          <a:xfrm>
            <a:off x="8096400" y="1800000"/>
            <a:ext cx="3675600" cy="4536000"/>
          </a:xfrm>
          <a:solidFill>
            <a:schemeClr val="bg1">
              <a:alpha val="90000"/>
            </a:schemeClr>
          </a:solidFill>
        </p:spPr>
        <p:txBody>
          <a:bodyPr lIns="216000" tIns="576000" rIns="288000"/>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92412739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lore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90"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
        <p:nvSpPr>
          <p:cNvPr id="8" name="Text Placeholder 7">
            <a:extLst>
              <a:ext uri="{FF2B5EF4-FFF2-40B4-BE49-F238E27FC236}">
                <a16:creationId xmlns:a16="http://schemas.microsoft.com/office/drawing/2014/main" id="{1B66F62D-648D-4581-A425-01CE933BCA9E}"/>
              </a:ext>
            </a:extLst>
          </p:cNvPr>
          <p:cNvSpPr>
            <a:spLocks noGrp="1"/>
          </p:cNvSpPr>
          <p:nvPr>
            <p:ph type="body" sz="quarter" idx="14" hasCustomPrompt="1"/>
          </p:nvPr>
        </p:nvSpPr>
        <p:spPr>
          <a:xfrm>
            <a:off x="900112" y="1800225"/>
            <a:ext cx="5439600" cy="4537075"/>
          </a:xfrm>
          <a:solidFill>
            <a:schemeClr val="accent6"/>
          </a:solidFill>
        </p:spPr>
        <p:txBody>
          <a:bodyPr lIns="216000" tIns="216000" rIns="216000"/>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127BAB8B-40DE-47A9-A69B-472C622C4FBA}"/>
              </a:ext>
            </a:extLst>
          </p:cNvPr>
          <p:cNvSpPr>
            <a:spLocks noGrp="1"/>
          </p:cNvSpPr>
          <p:nvPr>
            <p:ph type="body" sz="quarter" idx="15" hasCustomPrompt="1"/>
          </p:nvPr>
        </p:nvSpPr>
        <p:spPr>
          <a:xfrm>
            <a:off x="6336000" y="1800225"/>
            <a:ext cx="5436000" cy="4537075"/>
          </a:xfrm>
          <a:solidFill>
            <a:schemeClr val="bg2">
              <a:alpha val="60000"/>
            </a:schemeClr>
          </a:solidFill>
        </p:spPr>
        <p:txBody>
          <a:bodyPr lIns="936000" tIns="216000" rIns="216000"/>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8745F0BC-CBBD-4453-AA72-9B874E9065E7}"/>
              </a:ext>
            </a:extLst>
          </p:cNvPr>
          <p:cNvSpPr>
            <a:spLocks noGrp="1" noChangeAspect="1"/>
          </p:cNvSpPr>
          <p:nvPr>
            <p:ph type="body" sz="quarter" idx="16" hasCustomPrompt="1"/>
          </p:nvPr>
        </p:nvSpPr>
        <p:spPr>
          <a:xfrm>
            <a:off x="5832000" y="2592000"/>
            <a:ext cx="1008000" cy="1008000"/>
          </a:xfrm>
          <a:prstGeom prst="ellipse">
            <a:avLst/>
          </a:prstGeom>
          <a:solidFill>
            <a:schemeClr val="accent3"/>
          </a:solidFill>
        </p:spPr>
        <p:txBody>
          <a:bodyPr anchor="ctr" anchorCtr="1"/>
          <a:lstStyle>
            <a:lvl1pPr marL="0" indent="0" algn="ctr">
              <a:lnSpc>
                <a:spcPct val="90000"/>
              </a:lnSpc>
              <a:spcBef>
                <a:spcPts val="0"/>
              </a:spcBef>
              <a:buNone/>
              <a:defRPr sz="2800">
                <a:solidFill>
                  <a:schemeClr val="bg1"/>
                </a:solidFill>
                <a:latin typeface="+mn-lt"/>
                <a:ea typeface="+mn-ea"/>
                <a:cs typeface="+mn-cs"/>
              </a:defRPr>
            </a:lvl1pPr>
          </a:lstStyle>
          <a:p>
            <a:pPr lvl="0"/>
            <a:r>
              <a:rPr lang="en-US" dirty="0"/>
              <a:t>Text</a:t>
            </a:r>
          </a:p>
        </p:txBody>
      </p:sp>
    </p:spTree>
    <p:extLst>
      <p:ext uri="{BB962C8B-B14F-4D97-AF65-F5344CB8AC3E}">
        <p14:creationId xmlns:p14="http://schemas.microsoft.com/office/powerpoint/2010/main" val="17042897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lored Text Header and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14"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10" name="Text Placeholder 4"/>
          <p:cNvSpPr>
            <a:spLocks noGrp="1"/>
          </p:cNvSpPr>
          <p:nvPr>
            <p:ph type="body" sz="quarter" idx="14" hasCustomPrompt="1"/>
          </p:nvPr>
        </p:nvSpPr>
        <p:spPr bwMode="gray">
          <a:xfrm>
            <a:off x="900000" y="2376000"/>
            <a:ext cx="5655600" cy="2988000"/>
          </a:xfrm>
          <a:solidFill>
            <a:schemeClr val="bg2">
              <a:alpha val="60000"/>
            </a:schemeClr>
          </a:solidFill>
        </p:spPr>
        <p:txBody>
          <a:bodyPr lIns="216000" tIns="108000" rIns="216000"/>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5" hasCustomPrompt="1"/>
          </p:nvPr>
        </p:nvSpPr>
        <p:spPr bwMode="gray">
          <a:xfrm>
            <a:off x="6551336" y="2376000"/>
            <a:ext cx="5640664" cy="2988000"/>
          </a:xfrm>
          <a:solidFill>
            <a:schemeClr val="accent6"/>
          </a:solidFill>
        </p:spPr>
        <p:txBody>
          <a:bodyPr lIns="216000" tIns="108000" rIns="216000"/>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3" hasCustomPrompt="1"/>
          </p:nvPr>
        </p:nvSpPr>
        <p:spPr bwMode="gray">
          <a:xfrm>
            <a:off x="900000" y="1800000"/>
            <a:ext cx="5652000" cy="576000"/>
          </a:xfrm>
          <a:solidFill>
            <a:schemeClr val="accent1"/>
          </a:solidFill>
        </p:spPr>
        <p:txBody>
          <a:bodyPr lIns="216000" anchor="ctr" anchorCtr="0"/>
          <a:lstStyle>
            <a:lvl1pPr marL="0" indent="0">
              <a:spcBef>
                <a:spcPts val="0"/>
              </a:spcBef>
              <a:buNone/>
              <a:defRPr sz="2000" b="1">
                <a:solidFill>
                  <a:schemeClr val="bg1"/>
                </a:solidFill>
                <a:latin typeface="+mn-lt"/>
                <a:ea typeface="+mn-ea"/>
                <a:cs typeface="+mn-cs"/>
              </a:defRPr>
            </a:lvl1pPr>
          </a:lstStyle>
          <a:p>
            <a:pPr lvl="0"/>
            <a:r>
              <a:rPr lang="en-US"/>
              <a:t>Edit Master text styles</a:t>
            </a:r>
          </a:p>
        </p:txBody>
      </p:sp>
      <p:sp>
        <p:nvSpPr>
          <p:cNvPr id="14" name="Text Placeholder 6"/>
          <p:cNvSpPr>
            <a:spLocks noGrp="1"/>
          </p:cNvSpPr>
          <p:nvPr>
            <p:ph type="body" sz="quarter" idx="16" hasCustomPrompt="1"/>
          </p:nvPr>
        </p:nvSpPr>
        <p:spPr>
          <a:xfrm>
            <a:off x="900000" y="5400000"/>
            <a:ext cx="11292000" cy="936000"/>
          </a:xfrm>
        </p:spPr>
        <p:txBody>
          <a:bodyPr anchor="ctr" anchorCtr="1"/>
          <a:lstStyle>
            <a:lvl1pPr marL="0" indent="0" algn="ctr">
              <a:lnSpc>
                <a:spcPct val="100000"/>
              </a:lnSpc>
              <a:spcBef>
                <a:spcPts val="0"/>
              </a:spcBef>
              <a:buNone/>
              <a:defRPr sz="2400" baseline="0">
                <a:solidFill>
                  <a:schemeClr val="accent1"/>
                </a:solidFill>
                <a:latin typeface="+mn-lt"/>
                <a:ea typeface="+mn-ea"/>
                <a:cs typeface="+mn-cs"/>
              </a:defRPr>
            </a:lvl1pPr>
          </a:lstStyle>
          <a:p>
            <a:pPr lvl="0"/>
            <a:r>
              <a:rPr lang="en-US"/>
              <a:t>Edit Master text styles</a:t>
            </a:r>
          </a:p>
        </p:txBody>
      </p:sp>
      <p:sp>
        <p:nvSpPr>
          <p:cNvPr id="7" name="Date Placeholder 8"/>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8E16A239-66FD-44C6-94A4-C323CFF6D16B}"/>
              </a:ext>
            </a:extLst>
          </p:cNvPr>
          <p:cNvSpPr>
            <a:spLocks noGrp="1"/>
          </p:cNvSpPr>
          <p:nvPr>
            <p:ph type="ftr" sz="quarter" idx="17"/>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31536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900000" y="1800000"/>
            <a:ext cx="5220000" cy="4536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4"/>
          </p:nvPr>
        </p:nvSpPr>
        <p:spPr>
          <a:xfrm>
            <a:off x="6552000" y="1800000"/>
            <a:ext cx="5220000" cy="4536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accent5"/>
                </a:solidFill>
              </a:defRPr>
            </a:lvl1pPr>
          </a:lstStyle>
          <a:p>
            <a:fld id="{0A05B398-2092-4FDD-A315-E84C3EE3A77D}" type="datetime1">
              <a:rPr lang="en-US" smtClean="0"/>
              <a:pPr/>
              <a:t>4/15/22</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9537104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Header and Tab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38"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6" name="Table Placeholder 4"/>
          <p:cNvSpPr>
            <a:spLocks noGrp="1"/>
          </p:cNvSpPr>
          <p:nvPr>
            <p:ph type="tbl" sz="quarter" idx="14"/>
          </p:nvPr>
        </p:nvSpPr>
        <p:spPr bwMode="gray">
          <a:xfrm>
            <a:off x="900001" y="2375999"/>
            <a:ext cx="11292000" cy="3960000"/>
          </a:xfrm>
        </p:spPr>
        <p:txBody>
          <a:bodyPr tIns="108000" anchor="t" anchorCtr="1"/>
          <a:lstStyle>
            <a:lvl1pPr marL="0" indent="0">
              <a:buNone/>
              <a:defRPr sz="1800">
                <a:latin typeface="+mn-lt"/>
                <a:ea typeface="+mn-ea"/>
                <a:cs typeface="+mn-cs"/>
              </a:defRPr>
            </a:lvl1pPr>
          </a:lstStyle>
          <a:p>
            <a:r>
              <a:rPr lang="en-US" dirty="0"/>
              <a:t>Click icon to add table</a:t>
            </a:r>
          </a:p>
        </p:txBody>
      </p:sp>
      <p:sp>
        <p:nvSpPr>
          <p:cNvPr id="5" name="Text Placeholder 3"/>
          <p:cNvSpPr>
            <a:spLocks noGrp="1"/>
          </p:cNvSpPr>
          <p:nvPr>
            <p:ph type="body" sz="quarter" idx="13" hasCustomPrompt="1"/>
          </p:nvPr>
        </p:nvSpPr>
        <p:spPr bwMode="gray">
          <a:xfrm>
            <a:off x="900000" y="1800000"/>
            <a:ext cx="5651613" cy="576000"/>
          </a:xfrm>
          <a:solidFill>
            <a:schemeClr val="accent1"/>
          </a:solidFill>
        </p:spPr>
        <p:txBody>
          <a:bodyPr lIns="216000" anchor="ctr" anchorCtr="0"/>
          <a:lstStyle>
            <a:lvl1pPr marL="0" indent="0">
              <a:spcBef>
                <a:spcPts val="0"/>
              </a:spcBef>
              <a:buNone/>
              <a:defRPr sz="2000" b="1">
                <a:solidFill>
                  <a:schemeClr val="bg1"/>
                </a:solidFill>
                <a:latin typeface="+mn-lt"/>
                <a:ea typeface="+mn-ea"/>
                <a:cs typeface="+mn-cs"/>
              </a:defRPr>
            </a:lvl1pPr>
          </a:lstStyle>
          <a:p>
            <a:pPr lvl="0"/>
            <a:r>
              <a:rPr lang="en-US"/>
              <a:t>Edit Master text styles</a:t>
            </a:r>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478580FB-95CF-4EC8-8BE2-80447EAA7085}"/>
              </a:ext>
            </a:extLst>
          </p:cNvPr>
          <p:cNvSpPr>
            <a:spLocks noGrp="1"/>
          </p:cNvSpPr>
          <p:nvPr>
            <p:ph type="ftr" sz="quarter" idx="15"/>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31360058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62"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6" name="Table Placeholder 3"/>
          <p:cNvSpPr>
            <a:spLocks noGrp="1"/>
          </p:cNvSpPr>
          <p:nvPr>
            <p:ph type="tbl" sz="quarter" idx="14"/>
          </p:nvPr>
        </p:nvSpPr>
        <p:spPr bwMode="gray">
          <a:xfrm>
            <a:off x="442799" y="1800000"/>
            <a:ext cx="11329200" cy="4536000"/>
          </a:xfrm>
        </p:spPr>
        <p:txBody>
          <a:bodyPr tIns="108000" anchor="t" anchorCtr="1"/>
          <a:lstStyle>
            <a:lvl1pPr marL="0" indent="0">
              <a:buNone/>
              <a:defRPr sz="1800">
                <a:latin typeface="+mn-lt"/>
                <a:ea typeface="+mn-ea"/>
                <a:cs typeface="+mn-cs"/>
              </a:defRPr>
            </a:lvl1pPr>
          </a:lstStyle>
          <a:p>
            <a:r>
              <a:rPr lang="en-US" dirty="0"/>
              <a:t>Click icon to add table</a:t>
            </a:r>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475E547F-035B-4E83-8C74-B315336C29A3}"/>
              </a:ext>
            </a:extLst>
          </p:cNvPr>
          <p:cNvSpPr>
            <a:spLocks noGrp="1"/>
          </p:cNvSpPr>
          <p:nvPr>
            <p:ph type="ftr" sz="quarter" idx="15"/>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372921314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86"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B76439E1-ADD2-4F1C-96FC-D985FC1AD3C8}"/>
              </a:ext>
            </a:extLst>
          </p:cNvPr>
          <p:cNvGrpSpPr/>
          <p:nvPr userDrawn="1"/>
        </p:nvGrpSpPr>
        <p:grpSpPr>
          <a:xfrm>
            <a:off x="0" y="0"/>
            <a:ext cx="442800" cy="6858000"/>
            <a:chOff x="0" y="0"/>
            <a:chExt cx="442800" cy="6858000"/>
          </a:xfrm>
        </p:grpSpPr>
        <p:sp>
          <p:nvSpPr>
            <p:cNvPr id="10" name="Rectangle 9">
              <a:extLst>
                <a:ext uri="{FF2B5EF4-FFF2-40B4-BE49-F238E27FC236}">
                  <a16:creationId xmlns:a16="http://schemas.microsoft.com/office/drawing/2014/main" id="{74AEBC19-2F42-4B2C-8997-5A824F090C2C}"/>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1" name="Picture 10">
              <a:extLst>
                <a:ext uri="{FF2B5EF4-FFF2-40B4-BE49-F238E27FC236}">
                  <a16:creationId xmlns:a16="http://schemas.microsoft.com/office/drawing/2014/main" id="{0B195DA4-BBFC-4DB6-B62C-D0E54BA116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2" name="Title 3"/>
          <p:cNvSpPr>
            <a:spLocks noGrp="1"/>
          </p:cNvSpPr>
          <p:nvPr>
            <p:ph type="title"/>
          </p:nvPr>
        </p:nvSpPr>
        <p:spPr bwMode="gray">
          <a:xfrm>
            <a:off x="900000" y="2700000"/>
            <a:ext cx="10404000" cy="1800000"/>
          </a:xfrm>
        </p:spPr>
        <p:txBody>
          <a:bodyPr vert="horz" anchor="b" anchorCtr="0"/>
          <a:lstStyle>
            <a:lvl1pPr algn="l">
              <a:lnSpc>
                <a:spcPct val="90000"/>
              </a:lnSpc>
              <a:defRPr sz="4400" b="1" cap="none" baseline="0">
                <a:solidFill>
                  <a:schemeClr val="accent1"/>
                </a:solidFill>
                <a:latin typeface="+mj-lt"/>
                <a:ea typeface="+mj-ea"/>
                <a:cs typeface="+mj-cs"/>
              </a:defRPr>
            </a:lvl1pPr>
          </a:lstStyle>
          <a:p>
            <a:r>
              <a:rPr lang="en-US"/>
              <a:t>Click to edit Master title style</a:t>
            </a:r>
            <a:endParaRPr lang="en-US" dirty="0"/>
          </a:p>
        </p:txBody>
      </p:sp>
      <p:sp>
        <p:nvSpPr>
          <p:cNvPr id="3" name="Text Placeholder 4"/>
          <p:cNvSpPr>
            <a:spLocks noGrp="1"/>
          </p:cNvSpPr>
          <p:nvPr>
            <p:ph type="body" idx="1" hasCustomPrompt="1"/>
          </p:nvPr>
        </p:nvSpPr>
        <p:spPr bwMode="gray">
          <a:xfrm>
            <a:off x="900000" y="4932000"/>
            <a:ext cx="10404000" cy="936000"/>
          </a:xfrm>
          <a:noFill/>
        </p:spPr>
        <p:txBody>
          <a:bodyPr lIns="0" anchor="t" anchorCtr="0"/>
          <a:lstStyle>
            <a:lvl1pPr marL="0" indent="0">
              <a:spcBef>
                <a:spcPts val="0"/>
              </a:spcBef>
              <a:buNone/>
              <a:defRPr sz="3000">
                <a:solidFill>
                  <a:schemeClr val="accent1"/>
                </a:solidFill>
                <a:latin typeface="+mn-lt"/>
                <a:ea typeface="+mn-ea"/>
                <a:cs typeface="+mn-cs"/>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8" name="Rectangle 7">
            <a:extLst>
              <a:ext uri="{FF2B5EF4-FFF2-40B4-BE49-F238E27FC236}">
                <a16:creationId xmlns:a16="http://schemas.microsoft.com/office/drawing/2014/main" id="{3F83E184-EF96-4F49-B2AD-B6E0EFA35515}"/>
              </a:ext>
            </a:extLst>
          </p:cNvPr>
          <p:cNvSpPr/>
          <p:nvPr userDrawn="1"/>
        </p:nvSpPr>
        <p:spPr bwMode="gray">
          <a:xfrm>
            <a:off x="442800" y="4644000"/>
            <a:ext cx="5940000" cy="144000"/>
          </a:xfrm>
          <a:prstGeom prst="rect">
            <a:avLst/>
          </a:prstGeom>
          <a:gradFill>
            <a:gsLst>
              <a:gs pos="0">
                <a:srgbClr val="0800B9"/>
              </a:gs>
              <a:gs pos="100000">
                <a:srgbClr val="00A1DE"/>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lvl1pPr>
              <a:defRPr>
                <a:latin typeface="+mn-lt"/>
                <a:ea typeface="+mn-ea"/>
                <a:cs typeface="+mn-cs"/>
              </a:defRPr>
            </a:lvl1pPr>
          </a:lstStyle>
          <a:p>
            <a:endParaRPr lang="en-US" dirty="0"/>
          </a:p>
        </p:txBody>
      </p:sp>
      <p:pic>
        <p:nvPicPr>
          <p:cNvPr id="7" name="Picture 3">
            <a:extLst>
              <a:ext uri="{FF2B5EF4-FFF2-40B4-BE49-F238E27FC236}">
                <a16:creationId xmlns:a16="http://schemas.microsoft.com/office/drawing/2014/main" id="{476D136C-B79F-4525-B8F4-295B1805274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792000" y="415046"/>
            <a:ext cx="2016000" cy="364874"/>
          </a:xfrm>
          <a:prstGeom prst="rect">
            <a:avLst/>
          </a:prstGeom>
          <a:solidFill>
            <a:schemeClr val="bg1"/>
          </a:solidFill>
        </p:spPr>
      </p:pic>
      <p:sp>
        <p:nvSpPr>
          <p:cNvPr id="12" name="TextBox 11"/>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142863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10"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Placeholder 12"/>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5776800" y="2016000"/>
            <a:ext cx="6415200" cy="3240000"/>
          </a:xfrm>
          <a:prstGeom prst="rect">
            <a:avLst/>
          </a:prstGeom>
        </p:spPr>
      </p:pic>
      <p:grpSp>
        <p:nvGrpSpPr>
          <p:cNvPr id="7" name="Group 6">
            <a:extLst>
              <a:ext uri="{FF2B5EF4-FFF2-40B4-BE49-F238E27FC236}">
                <a16:creationId xmlns:a16="http://schemas.microsoft.com/office/drawing/2014/main" id="{5F376316-5107-4A4F-966B-FD0D18E9025E}"/>
              </a:ext>
            </a:extLst>
          </p:cNvPr>
          <p:cNvGrpSpPr/>
          <p:nvPr userDrawn="1"/>
        </p:nvGrpSpPr>
        <p:grpSpPr>
          <a:xfrm>
            <a:off x="0" y="0"/>
            <a:ext cx="442800" cy="6858000"/>
            <a:chOff x="0" y="0"/>
            <a:chExt cx="442800" cy="6858000"/>
          </a:xfrm>
        </p:grpSpPr>
        <p:sp>
          <p:nvSpPr>
            <p:cNvPr id="8" name="Rectangle 7">
              <a:extLst>
                <a:ext uri="{FF2B5EF4-FFF2-40B4-BE49-F238E27FC236}">
                  <a16:creationId xmlns:a16="http://schemas.microsoft.com/office/drawing/2014/main" id="{F0BAB969-F61F-4C1A-AB83-DAE95594F09D}"/>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9" name="Picture 8">
              <a:extLst>
                <a:ext uri="{FF2B5EF4-FFF2-40B4-BE49-F238E27FC236}">
                  <a16:creationId xmlns:a16="http://schemas.microsoft.com/office/drawing/2014/main" id="{CDCB5C34-D0C0-4E23-A451-ACB222CD28A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2" name="Title 3"/>
          <p:cNvSpPr>
            <a:spLocks noGrp="1"/>
          </p:cNvSpPr>
          <p:nvPr>
            <p:ph type="title"/>
          </p:nvPr>
        </p:nvSpPr>
        <p:spPr bwMode="gray">
          <a:xfrm>
            <a:off x="900000" y="2016000"/>
            <a:ext cx="4680000" cy="2916000"/>
          </a:xfrm>
        </p:spPr>
        <p:txBody>
          <a:bodyPr vert="horz" anchor="b" anchorCtr="0"/>
          <a:lstStyle>
            <a:lvl1pPr algn="l">
              <a:lnSpc>
                <a:spcPct val="90000"/>
              </a:lnSpc>
              <a:defRPr sz="4400" b="1" cap="none" baseline="0">
                <a:solidFill>
                  <a:schemeClr val="accent1"/>
                </a:solidFill>
                <a:latin typeface="+mj-lt"/>
                <a:ea typeface="+mj-ea"/>
                <a:cs typeface="+mj-cs"/>
              </a:defRPr>
            </a:lvl1pPr>
          </a:lstStyle>
          <a:p>
            <a:r>
              <a:rPr lang="en-US"/>
              <a:t>Click to edit Master title style</a:t>
            </a:r>
            <a:endParaRPr lang="en-US" dirty="0"/>
          </a:p>
        </p:txBody>
      </p:sp>
      <p:sp>
        <p:nvSpPr>
          <p:cNvPr id="3" name="Text Placeholder 4"/>
          <p:cNvSpPr>
            <a:spLocks noGrp="1"/>
          </p:cNvSpPr>
          <p:nvPr>
            <p:ph type="body" idx="1" hasCustomPrompt="1"/>
          </p:nvPr>
        </p:nvSpPr>
        <p:spPr bwMode="gray">
          <a:xfrm>
            <a:off x="900000" y="4932000"/>
            <a:ext cx="4680000" cy="936000"/>
          </a:xfrm>
          <a:noFill/>
        </p:spPr>
        <p:txBody>
          <a:bodyPr lIns="0" anchor="t" anchorCtr="0"/>
          <a:lstStyle>
            <a:lvl1pPr marL="0" indent="0">
              <a:spcBef>
                <a:spcPts val="0"/>
              </a:spcBef>
              <a:buNone/>
              <a:defRPr sz="3000">
                <a:solidFill>
                  <a:schemeClr val="accent1"/>
                </a:solidFill>
                <a:latin typeface="+mn-lt"/>
                <a:ea typeface="+mn-ea"/>
                <a:cs typeface="+mn-cs"/>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lvl1pPr>
              <a:defRPr>
                <a:latin typeface="+mn-lt"/>
                <a:ea typeface="+mn-ea"/>
                <a:cs typeface="+mn-cs"/>
              </a:defRPr>
            </a:lvl1pPr>
          </a:lstStyle>
          <a:p>
            <a:endParaRPr lang="en-US" dirty="0"/>
          </a:p>
        </p:txBody>
      </p:sp>
      <p:pic>
        <p:nvPicPr>
          <p:cNvPr id="10" name="Picture 3">
            <a:extLst>
              <a:ext uri="{FF2B5EF4-FFF2-40B4-BE49-F238E27FC236}">
                <a16:creationId xmlns:a16="http://schemas.microsoft.com/office/drawing/2014/main" id="{6A9539C1-FA43-489E-91DB-E68E41F96E9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792000" y="415046"/>
            <a:ext cx="2016000" cy="364874"/>
          </a:xfrm>
          <a:prstGeom prst="rect">
            <a:avLst/>
          </a:prstGeom>
          <a:solidFill>
            <a:schemeClr val="bg1"/>
          </a:solidFill>
        </p:spPr>
      </p:pic>
      <p:sp>
        <p:nvSpPr>
          <p:cNvPr id="12" name="TextBox 11"/>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759327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Section Header Blue">
    <p:bg>
      <p:bgPr>
        <a:gradFill>
          <a:gsLst>
            <a:gs pos="15000">
              <a:srgbClr val="0800B9"/>
            </a:gs>
            <a:gs pos="100000">
              <a:srgbClr val="009EE3"/>
            </a:gs>
          </a:gsLst>
          <a:lin ang="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4"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B87ECA22-51E8-481C-854A-6E8CC955FDF2}"/>
              </a:ext>
            </a:extLst>
          </p:cNvPr>
          <p:cNvGrpSpPr/>
          <p:nvPr userDrawn="1"/>
        </p:nvGrpSpPr>
        <p:grpSpPr>
          <a:xfrm>
            <a:off x="0" y="0"/>
            <a:ext cx="442800" cy="6858000"/>
            <a:chOff x="0" y="0"/>
            <a:chExt cx="442800" cy="6858000"/>
          </a:xfrm>
        </p:grpSpPr>
        <p:sp>
          <p:nvSpPr>
            <p:cNvPr id="12" name="Rectangle 11">
              <a:extLst>
                <a:ext uri="{FF2B5EF4-FFF2-40B4-BE49-F238E27FC236}">
                  <a16:creationId xmlns:a16="http://schemas.microsoft.com/office/drawing/2014/main" id="{C4A4D16F-78C1-4D5B-88A6-7DB0C4528F03}"/>
                </a:ext>
              </a:extLst>
            </p:cNvPr>
            <p:cNvSpPr/>
            <p:nvPr userDrawn="1"/>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6" name="Picture 15">
              <a:extLst>
                <a:ext uri="{FF2B5EF4-FFF2-40B4-BE49-F238E27FC236}">
                  <a16:creationId xmlns:a16="http://schemas.microsoft.com/office/drawing/2014/main" id="{65CB545D-B79C-41E3-B658-CCB65C3D1C0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2" name="Title 3"/>
          <p:cNvSpPr>
            <a:spLocks noGrp="1"/>
          </p:cNvSpPr>
          <p:nvPr>
            <p:ph type="title"/>
          </p:nvPr>
        </p:nvSpPr>
        <p:spPr bwMode="auto">
          <a:xfrm>
            <a:off x="900000" y="3132000"/>
            <a:ext cx="10404000" cy="1800000"/>
          </a:xfrm>
        </p:spPr>
        <p:txBody>
          <a:bodyPr vert="horz" anchor="b" anchorCtr="0"/>
          <a:lstStyle>
            <a:lvl1pPr algn="l">
              <a:lnSpc>
                <a:spcPct val="90000"/>
              </a:lnSpc>
              <a:defRPr sz="4400" b="1" cap="none" baseline="0">
                <a:solidFill>
                  <a:schemeClr val="bg1"/>
                </a:solidFill>
                <a:latin typeface="+mj-lt"/>
                <a:ea typeface="+mj-ea"/>
                <a:cs typeface="+mj-cs"/>
              </a:defRPr>
            </a:lvl1pPr>
          </a:lstStyle>
          <a:p>
            <a:r>
              <a:rPr lang="en-US"/>
              <a:t>Click to edit Master title style</a:t>
            </a:r>
            <a:endParaRPr lang="en-US" dirty="0"/>
          </a:p>
        </p:txBody>
      </p:sp>
      <p:sp>
        <p:nvSpPr>
          <p:cNvPr id="3" name="Text Placeholder 4"/>
          <p:cNvSpPr>
            <a:spLocks noGrp="1"/>
          </p:cNvSpPr>
          <p:nvPr>
            <p:ph type="body" idx="1" hasCustomPrompt="1"/>
          </p:nvPr>
        </p:nvSpPr>
        <p:spPr bwMode="auto">
          <a:xfrm>
            <a:off x="900000" y="4932000"/>
            <a:ext cx="10404000" cy="936000"/>
          </a:xfrm>
          <a:noFill/>
        </p:spPr>
        <p:txBody>
          <a:bodyPr lIns="0" anchor="t" anchorCtr="0"/>
          <a:lstStyle>
            <a:lvl1pPr marL="0" indent="0">
              <a:spcBef>
                <a:spcPts val="0"/>
              </a:spcBef>
              <a:buNone/>
              <a:defRPr sz="3000">
                <a:solidFill>
                  <a:schemeClr val="bg1"/>
                </a:solidFill>
                <a:latin typeface="+mn-lt"/>
                <a:ea typeface="+mn-ea"/>
                <a:cs typeface="+mn-cs"/>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lvl1pPr>
              <a:defRPr>
                <a:latin typeface="+mn-lt"/>
                <a:ea typeface="+mn-ea"/>
                <a:cs typeface="+mn-cs"/>
              </a:defRPr>
            </a:lvl1pPr>
          </a:lstStyle>
          <a:p>
            <a:endParaRPr lang="en-US" dirty="0"/>
          </a:p>
        </p:txBody>
      </p:sp>
      <p:pic>
        <p:nvPicPr>
          <p:cNvPr id="15" name="Picture 3">
            <a:extLst>
              <a:ext uri="{FF2B5EF4-FFF2-40B4-BE49-F238E27FC236}">
                <a16:creationId xmlns:a16="http://schemas.microsoft.com/office/drawing/2014/main" id="{B71E079B-4B82-42A1-B4B8-46572BAB73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invGray">
          <a:xfrm>
            <a:off x="9792000" y="415046"/>
            <a:ext cx="2016000" cy="364874"/>
          </a:xfrm>
          <a:prstGeom prst="rect">
            <a:avLst/>
          </a:prstGeom>
        </p:spPr>
      </p:pic>
      <p:sp>
        <p:nvSpPr>
          <p:cNvPr id="11" name="TextBox 10"/>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3341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58"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Espace réservé pour une image  12"/>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441600" y="0"/>
            <a:ext cx="11750400" cy="6858000"/>
          </a:xfrm>
          <a:prstGeom prst="rect">
            <a:avLst/>
          </a:prstGeom>
        </p:spPr>
      </p:pic>
      <p:grpSp>
        <p:nvGrpSpPr>
          <p:cNvPr id="7" name="Group 6">
            <a:extLst>
              <a:ext uri="{FF2B5EF4-FFF2-40B4-BE49-F238E27FC236}">
                <a16:creationId xmlns:a16="http://schemas.microsoft.com/office/drawing/2014/main" id="{D7F8BA62-F974-4A75-90A9-450799BE46CE}"/>
              </a:ext>
            </a:extLst>
          </p:cNvPr>
          <p:cNvGrpSpPr/>
          <p:nvPr userDrawn="1"/>
        </p:nvGrpSpPr>
        <p:grpSpPr>
          <a:xfrm>
            <a:off x="0" y="0"/>
            <a:ext cx="446400" cy="6858000"/>
            <a:chOff x="0" y="0"/>
            <a:chExt cx="446400" cy="6858000"/>
          </a:xfrm>
        </p:grpSpPr>
        <p:sp>
          <p:nvSpPr>
            <p:cNvPr id="12" name="Rectangle 11">
              <a:extLst>
                <a:ext uri="{FF2B5EF4-FFF2-40B4-BE49-F238E27FC236}">
                  <a16:creationId xmlns:a16="http://schemas.microsoft.com/office/drawing/2014/main" id="{4CD39784-6F4D-4FCB-8D51-117D3B151F1F}"/>
                </a:ext>
              </a:extLst>
            </p:cNvPr>
            <p:cNvSpPr/>
            <p:nvPr userDrawn="1"/>
          </p:nvSpPr>
          <p:spPr bwMode="gray">
            <a:xfrm>
              <a:off x="0" y="0"/>
              <a:ext cx="4464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5" name="Picture 14">
              <a:extLst>
                <a:ext uri="{FF2B5EF4-FFF2-40B4-BE49-F238E27FC236}">
                  <a16:creationId xmlns:a16="http://schemas.microsoft.com/office/drawing/2014/main" id="{7C3629F8-91B3-4098-85D5-BEB88BABB9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2" name="Title 3"/>
          <p:cNvSpPr>
            <a:spLocks noGrp="1"/>
          </p:cNvSpPr>
          <p:nvPr>
            <p:ph type="title"/>
          </p:nvPr>
        </p:nvSpPr>
        <p:spPr bwMode="gray">
          <a:xfrm>
            <a:off x="900000" y="3132000"/>
            <a:ext cx="10404000" cy="1800000"/>
          </a:xfrm>
        </p:spPr>
        <p:txBody>
          <a:bodyPr vert="horz" anchor="b" anchorCtr="0"/>
          <a:lstStyle>
            <a:lvl1pPr algn="l">
              <a:lnSpc>
                <a:spcPct val="90000"/>
              </a:lnSpc>
              <a:defRPr sz="4400" b="1" cap="none" baseline="0">
                <a:solidFill>
                  <a:schemeClr val="bg1"/>
                </a:solidFill>
                <a:latin typeface="+mj-lt"/>
                <a:ea typeface="+mj-ea"/>
                <a:cs typeface="+mj-cs"/>
              </a:defRPr>
            </a:lvl1pPr>
          </a:lstStyle>
          <a:p>
            <a:r>
              <a:rPr lang="en-US"/>
              <a:t>Click to edit Master title style</a:t>
            </a:r>
            <a:endParaRPr lang="en-US" dirty="0"/>
          </a:p>
        </p:txBody>
      </p:sp>
      <p:sp>
        <p:nvSpPr>
          <p:cNvPr id="3" name="Text Placeholder 4"/>
          <p:cNvSpPr>
            <a:spLocks noGrp="1"/>
          </p:cNvSpPr>
          <p:nvPr>
            <p:ph type="body" idx="1" hasCustomPrompt="1"/>
          </p:nvPr>
        </p:nvSpPr>
        <p:spPr bwMode="gray">
          <a:xfrm>
            <a:off x="900000" y="4932000"/>
            <a:ext cx="10404000" cy="936000"/>
          </a:xfrm>
          <a:noFill/>
        </p:spPr>
        <p:txBody>
          <a:bodyPr lIns="0" anchor="t" anchorCtr="0"/>
          <a:lstStyle>
            <a:lvl1pPr marL="0" indent="0">
              <a:spcBef>
                <a:spcPts val="0"/>
              </a:spcBef>
              <a:buNone/>
              <a:defRPr sz="3000">
                <a:solidFill>
                  <a:schemeClr val="bg1"/>
                </a:solidFill>
                <a:latin typeface="+mn-lt"/>
                <a:ea typeface="+mn-ea"/>
                <a:cs typeface="+mn-cs"/>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8" name="Text Placeholder 7">
            <a:extLst>
              <a:ext uri="{FF2B5EF4-FFF2-40B4-BE49-F238E27FC236}">
                <a16:creationId xmlns:a16="http://schemas.microsoft.com/office/drawing/2014/main" id="{FFF9C047-6AE1-41C4-9535-004FAE5053C7}"/>
              </a:ext>
            </a:extLst>
          </p:cNvPr>
          <p:cNvSpPr>
            <a:spLocks noGrp="1" noChangeAspect="1"/>
          </p:cNvSpPr>
          <p:nvPr>
            <p:ph type="body" sz="quarter" idx="14" hasCustomPrompt="1"/>
          </p:nvPr>
        </p:nvSpPr>
        <p:spPr bwMode="gray">
          <a:xfrm>
            <a:off x="9792000" y="414000"/>
            <a:ext cx="2016000" cy="364394"/>
          </a:xfrm>
          <a:blipFill>
            <a:blip r:embed="rId8" cstate="screen">
              <a:extLst>
                <a:ext uri="{28A0092B-C50C-407E-A947-70E740481C1C}">
                  <a14:useLocalDpi xmlns:a14="http://schemas.microsoft.com/office/drawing/2010/main"/>
                </a:ext>
              </a:extLst>
            </a:blip>
            <a:stretch>
              <a:fillRect/>
            </a:stretch>
          </a:blipFill>
        </p:spPr>
        <p:txBody>
          <a:bodyPr anchor="ctr" anchorCtr="1"/>
          <a:lstStyle>
            <a:lvl1pPr marL="0" indent="0">
              <a:lnSpc>
                <a:spcPct val="100000"/>
              </a:lnSpc>
              <a:spcBef>
                <a:spcPts val="0"/>
              </a:spcBef>
              <a:buNone/>
              <a:defRPr sz="1000">
                <a:latin typeface="+mn-lt"/>
                <a:ea typeface="+mn-ea"/>
                <a:cs typeface="+mn-cs"/>
              </a:defRPr>
            </a:lvl1pPr>
          </a:lstStyle>
          <a:p>
            <a:pPr lvl="0"/>
            <a:r>
              <a:rPr lang="en-US" dirty="0"/>
              <a:t>Type a space to fixate logo</a:t>
            </a:r>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lvl1pPr>
              <a:defRPr>
                <a:latin typeface="+mn-lt"/>
                <a:ea typeface="+mn-ea"/>
                <a:cs typeface="+mn-cs"/>
              </a:defRPr>
            </a:lvl1pPr>
          </a:lstStyle>
          <a:p>
            <a:endParaRPr lang="en-US" dirty="0"/>
          </a:p>
        </p:txBody>
      </p:sp>
      <p:sp>
        <p:nvSpPr>
          <p:cNvPr id="16" name="TextBox 15"/>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471107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ict Landscape,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82"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Espace réservé pour une image  3"/>
          <p:cNvPicPr>
            <a:picLocks noChangeAspect="1"/>
          </p:cNvPicPr>
          <p:nvPr userDrawn="1"/>
        </p:nvPicPr>
        <p:blipFill rotWithShape="1">
          <a:blip r:embed="rId6" cstate="screen">
            <a:extLst>
              <a:ext uri="{28A0092B-C50C-407E-A947-70E740481C1C}">
                <a14:useLocalDpi xmlns:a14="http://schemas.microsoft.com/office/drawing/2010/main"/>
              </a:ext>
            </a:extLst>
          </a:blip>
          <a:srcRect l="-189"/>
          <a:stretch/>
        </p:blipFill>
        <p:spPr>
          <a:xfrm>
            <a:off x="442800" y="2160000"/>
            <a:ext cx="7344000" cy="3420000"/>
          </a:xfrm>
          <a:prstGeom prst="rect">
            <a:avLst/>
          </a:prstGeom>
        </p:spPr>
      </p:pic>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15" name="Text Placeholder 3"/>
          <p:cNvSpPr>
            <a:spLocks noGrp="1"/>
          </p:cNvSpPr>
          <p:nvPr>
            <p:ph type="body" sz="quarter" idx="14" hasCustomPrompt="1"/>
          </p:nvPr>
        </p:nvSpPr>
        <p:spPr>
          <a:xfrm>
            <a:off x="8208000" y="2160000"/>
            <a:ext cx="3564000" cy="4176000"/>
          </a:xfrm>
        </p:spPr>
        <p:txBody>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235DDD77-39B6-4ABB-BBD7-B71C6B60F5CA}"/>
              </a:ext>
            </a:extLst>
          </p:cNvPr>
          <p:cNvSpPr>
            <a:spLocks noGrp="1"/>
          </p:cNvSpPr>
          <p:nvPr>
            <p:ph type="ftr" sz="quarter" idx="15"/>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6100946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ict, Tex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06"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Espace réservé pour une image  2"/>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900000" y="1800000"/>
            <a:ext cx="5436000" cy="4536000"/>
          </a:xfrm>
          <a:prstGeom prst="rect">
            <a:avLst/>
          </a:prstGeom>
        </p:spPr>
      </p:pic>
      <p:grpSp>
        <p:nvGrpSpPr>
          <p:cNvPr id="8" name="Group 7">
            <a:extLst>
              <a:ext uri="{FF2B5EF4-FFF2-40B4-BE49-F238E27FC236}">
                <a16:creationId xmlns:a16="http://schemas.microsoft.com/office/drawing/2014/main" id="{8BAE3DF5-FDD7-4898-B39B-832A9514C7AA}"/>
              </a:ext>
            </a:extLst>
          </p:cNvPr>
          <p:cNvGrpSpPr/>
          <p:nvPr userDrawn="1"/>
        </p:nvGrpSpPr>
        <p:grpSpPr>
          <a:xfrm>
            <a:off x="6332400" y="0"/>
            <a:ext cx="5859176" cy="6858000"/>
            <a:chOff x="6332400" y="0"/>
            <a:chExt cx="5859176" cy="6858000"/>
          </a:xfrm>
        </p:grpSpPr>
        <p:sp>
          <p:nvSpPr>
            <p:cNvPr id="11" name="Rectangle 10">
              <a:extLst>
                <a:ext uri="{FF2B5EF4-FFF2-40B4-BE49-F238E27FC236}">
                  <a16:creationId xmlns:a16="http://schemas.microsoft.com/office/drawing/2014/main" id="{1C8E3132-2876-47AF-922C-5F39C36FF156}"/>
                </a:ext>
              </a:extLst>
            </p:cNvPr>
            <p:cNvSpPr/>
            <p:nvPr userDrawn="1"/>
          </p:nvSpPr>
          <p:spPr bwMode="gray">
            <a:xfrm>
              <a:off x="6336000" y="0"/>
              <a:ext cx="5855576"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12" name="Rectangle 11">
              <a:extLst>
                <a:ext uri="{FF2B5EF4-FFF2-40B4-BE49-F238E27FC236}">
                  <a16:creationId xmlns:a16="http://schemas.microsoft.com/office/drawing/2014/main" id="{362EDAF9-0942-450F-87BC-F1E9D0F854EF}"/>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3" name="Picture 3">
              <a:extLst>
                <a:ext uri="{FF2B5EF4-FFF2-40B4-BE49-F238E27FC236}">
                  <a16:creationId xmlns:a16="http://schemas.microsoft.com/office/drawing/2014/main" id="{D31AD82B-ECC8-4744-B9A8-2631970F63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5076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6696000" y="2088000"/>
            <a:ext cx="4716000" cy="3960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65AC3A99-7368-4A04-8A85-3B0AE2A686DD}"/>
              </a:ext>
            </a:extLst>
          </p:cNvPr>
          <p:cNvSpPr>
            <a:spLocks noGrp="1"/>
          </p:cNvSpPr>
          <p:nvPr>
            <p:ph type="ftr" sz="quarter" idx="14"/>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9963924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Pic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30"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Espace réservé pour une image  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552000" y="1800000"/>
            <a:ext cx="5220000" cy="4536000"/>
          </a:xfrm>
          <a:prstGeom prst="rect">
            <a:avLst/>
          </a:prstGeom>
        </p:spPr>
      </p:pic>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900000" y="1800000"/>
            <a:ext cx="5220000" cy="4536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4147D316-10F5-4136-B20C-39AB95B323BE}"/>
              </a:ext>
            </a:extLst>
          </p:cNvPr>
          <p:cNvSpPr>
            <a:spLocks noGrp="1"/>
          </p:cNvSpPr>
          <p:nvPr>
            <p:ph type="ftr" sz="quarter" idx="14"/>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36920042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2 Pic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54"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C14BED19-7C46-4850-BD4C-97E146399A36}"/>
              </a:ext>
            </a:extLst>
          </p:cNvPr>
          <p:cNvGrpSpPr/>
          <p:nvPr userDrawn="1"/>
        </p:nvGrpSpPr>
        <p:grpSpPr>
          <a:xfrm>
            <a:off x="6332400" y="0"/>
            <a:ext cx="5859176" cy="6858000"/>
            <a:chOff x="6332400" y="0"/>
            <a:chExt cx="5859176" cy="6858000"/>
          </a:xfrm>
        </p:grpSpPr>
        <p:sp>
          <p:nvSpPr>
            <p:cNvPr id="13" name="Rectangle 12">
              <a:extLst>
                <a:ext uri="{FF2B5EF4-FFF2-40B4-BE49-F238E27FC236}">
                  <a16:creationId xmlns:a16="http://schemas.microsoft.com/office/drawing/2014/main" id="{EB840FFE-784F-44F1-9F6F-92B39C518DFF}"/>
                </a:ext>
              </a:extLst>
            </p:cNvPr>
            <p:cNvSpPr/>
            <p:nvPr userDrawn="1"/>
          </p:nvSpPr>
          <p:spPr bwMode="gray">
            <a:xfrm>
              <a:off x="6336000" y="0"/>
              <a:ext cx="5855576"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14" name="Rectangle 13">
              <a:extLst>
                <a:ext uri="{FF2B5EF4-FFF2-40B4-BE49-F238E27FC236}">
                  <a16:creationId xmlns:a16="http://schemas.microsoft.com/office/drawing/2014/main" id="{265A23AD-5A22-464D-ACA8-2DBD41EE3AE2}"/>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5" name="Picture 3">
              <a:extLst>
                <a:ext uri="{FF2B5EF4-FFF2-40B4-BE49-F238E27FC236}">
                  <a16:creationId xmlns:a16="http://schemas.microsoft.com/office/drawing/2014/main" id="{8EEDB8F1-B956-45A3-BF44-2EF993E16B7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5076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bwMode="auto">
          <a:xfrm>
            <a:off x="900000" y="1944000"/>
            <a:ext cx="5076000" cy="4248000"/>
          </a:xfrm>
          <a:noFill/>
        </p:spPr>
        <p:txBody>
          <a:bodyPr lIns="0" tIns="0" rIns="0" bIns="0"/>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7"/>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9FF4109D-9F5B-42EC-8C5D-1167490F22A8}"/>
              </a:ext>
            </a:extLst>
          </p:cNvPr>
          <p:cNvSpPr>
            <a:spLocks noGrp="1"/>
          </p:cNvSpPr>
          <p:nvPr>
            <p:ph type="ftr" sz="quarter" idx="15"/>
          </p:nvPr>
        </p:nvSpPr>
        <p:spPr/>
        <p:txBody>
          <a:bodyPr/>
          <a:lstStyle>
            <a:lvl1pPr>
              <a:defRPr>
                <a:latin typeface="+mn-lt"/>
                <a:ea typeface="+mn-ea"/>
                <a:cs typeface="+mn-cs"/>
              </a:defRPr>
            </a:lvl1pPr>
          </a:lstStyle>
          <a:p>
            <a:endParaRPr lang="en-US" dirty="0"/>
          </a:p>
        </p:txBody>
      </p:sp>
      <p:pic>
        <p:nvPicPr>
          <p:cNvPr id="18" name="Picture Placeholder 9"/>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336000" y="2016000"/>
            <a:ext cx="5220000" cy="1944000"/>
          </a:xfrm>
          <a:prstGeom prst="rect">
            <a:avLst/>
          </a:prstGeom>
        </p:spPr>
      </p:pic>
      <p:pic>
        <p:nvPicPr>
          <p:cNvPr id="19" name="Espace réservé pour une image  2"/>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6336000" y="4176000"/>
            <a:ext cx="5220000" cy="1944000"/>
          </a:xfrm>
          <a:prstGeom prst="rect">
            <a:avLst/>
          </a:prstGeom>
        </p:spPr>
      </p:pic>
    </p:spTree>
    <p:extLst>
      <p:ext uri="{BB962C8B-B14F-4D97-AF65-F5344CB8AC3E}">
        <p14:creationId xmlns:p14="http://schemas.microsoft.com/office/powerpoint/2010/main" val="17429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8033" y="50801"/>
            <a:ext cx="9025467" cy="1006475"/>
          </a:xfrm>
        </p:spPr>
        <p:txBody>
          <a:bodyPr/>
          <a:lstStyle>
            <a:lvl1pPr>
              <a:defRPr lang="fr-FR" sz="4400" b="0" kern="1200" cap="all" spc="100" dirty="0">
                <a:solidFill>
                  <a:schemeClr val="accent1">
                    <a:lumMod val="90000"/>
                    <a:lumOff val="10000"/>
                  </a:schemeClr>
                </a:solidFill>
                <a:latin typeface="Tw Cen MT Condensed" panose="020B0606020104020203"/>
                <a:ea typeface="+mj-ea"/>
                <a:cs typeface="+mj-cs"/>
              </a:defRPr>
            </a:lvl1pPr>
          </a:lstStyle>
          <a:p>
            <a:r>
              <a:rPr lang="fr-FR"/>
              <a:t>Modifiez le style du titre</a:t>
            </a:r>
            <a:br>
              <a:rPr lang="fr-FR"/>
            </a:br>
            <a:endParaRPr lang="fr-FR"/>
          </a:p>
        </p:txBody>
      </p:sp>
      <p:sp>
        <p:nvSpPr>
          <p:cNvPr id="3" name="Espace réservé du contenu 2"/>
          <p:cNvSpPr>
            <a:spLocks noGrp="1"/>
          </p:cNvSpPr>
          <p:nvPr>
            <p:ph idx="1"/>
          </p:nvPr>
        </p:nvSpPr>
        <p:spPr/>
        <p:txBody>
          <a:bodyPr/>
          <a:lstStyle>
            <a:lvl1pPr>
              <a:defRPr>
                <a:solidFill>
                  <a:schemeClr val="accent1">
                    <a:lumMod val="90000"/>
                    <a:lumOff val="10000"/>
                  </a:schemeClr>
                </a:solidFill>
              </a:defRPr>
            </a:lvl1pPr>
            <a:lvl2pPr marL="0" indent="165100">
              <a:spcBef>
                <a:spcPts val="600"/>
              </a:spcBef>
              <a:spcAft>
                <a:spcPts val="1200"/>
              </a:spcAft>
              <a:buClr>
                <a:srgbClr val="FF0000"/>
              </a:buClr>
              <a:buFont typeface="Wingdings" panose="05000000000000000000" pitchFamily="2" charset="2"/>
              <a:buChar char="§"/>
              <a:defRPr>
                <a:solidFill>
                  <a:schemeClr val="accent1">
                    <a:lumMod val="90000"/>
                    <a:lumOff val="10000"/>
                  </a:schemeClr>
                </a:solidFill>
              </a:defRPr>
            </a:lvl2pPr>
            <a:lvl3pPr marL="720000" indent="93663">
              <a:spcAft>
                <a:spcPts val="600"/>
              </a:spcAft>
              <a:buFont typeface="Wingdings" panose="05000000000000000000" pitchFamily="2" charset="2"/>
              <a:buChar char="§"/>
              <a:defRPr sz="1600" baseline="0">
                <a:solidFill>
                  <a:schemeClr val="accent1">
                    <a:lumMod val="90000"/>
                    <a:lumOff val="10000"/>
                  </a:schemeClr>
                </a:solidFill>
              </a:defRPr>
            </a:lvl3pPr>
            <a:lvl4pPr>
              <a:defRPr>
                <a:solidFill>
                  <a:schemeClr val="accent1">
                    <a:lumMod val="90000"/>
                    <a:lumOff val="10000"/>
                  </a:schemeClr>
                </a:solidFill>
              </a:defRPr>
            </a:lvl4pPr>
            <a:lvl5pPr marL="1080000">
              <a:spcAft>
                <a:spcPts val="0"/>
              </a:spcAft>
              <a:defRPr sz="1050">
                <a:solidFill>
                  <a:schemeClr val="accent1">
                    <a:lumMod val="90000"/>
                    <a:lumOff val="10000"/>
                  </a:schemeClr>
                </a:solidFill>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4"/>
            <a:r>
              <a:rPr lang="fr-FR"/>
              <a:t>Quatrième niveau</a:t>
            </a:r>
          </a:p>
        </p:txBody>
      </p:sp>
      <p:sp>
        <p:nvSpPr>
          <p:cNvPr id="4" name="Espace réservé de la date 3"/>
          <p:cNvSpPr>
            <a:spLocks noGrp="1"/>
          </p:cNvSpPr>
          <p:nvPr>
            <p:ph type="dt" sz="half" idx="10"/>
          </p:nvPr>
        </p:nvSpPr>
        <p:spPr>
          <a:xfrm>
            <a:off x="7727951" y="6610350"/>
            <a:ext cx="2556933" cy="223837"/>
          </a:xfrm>
        </p:spPr>
        <p:txBody>
          <a:bodyPr/>
          <a:lstStyle>
            <a:lvl1pPr>
              <a:defRPr sz="1050"/>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608763"/>
            <a:ext cx="6434667" cy="223837"/>
          </a:xfrm>
        </p:spPr>
        <p:txBody>
          <a:bodyPr/>
          <a:lstStyle>
            <a:lvl1pPr>
              <a:defRPr sz="1050"/>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a:xfrm>
            <a:off x="11425767" y="6608763"/>
            <a:ext cx="719667" cy="223837"/>
          </a:xfrm>
        </p:spPr>
        <p:txBody>
          <a:bodyPr/>
          <a:lstStyle>
            <a:lvl1pPr>
              <a:defRPr sz="1050"/>
            </a:lvl1pPr>
          </a:lstStyle>
          <a:p>
            <a:fld id="{E4CDE755-B7FF-4FB7-BA92-F6C017E1BF97}" type="slidenum">
              <a:rPr lang="en-US" altLang="fr-FR" smtClean="0">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411707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D101AC-421E-422B-8B60-4917A681704A}"/>
              </a:ext>
            </a:extLst>
          </p:cNvPr>
          <p:cNvSpPr/>
          <p:nvPr userDrawn="1"/>
        </p:nvSpPr>
        <p:spPr bwMode="gray">
          <a:xfrm>
            <a:off x="900113" y="1800000"/>
            <a:ext cx="10872787" cy="4536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1367999" y="2376000"/>
            <a:ext cx="4750225" cy="3384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4"/>
          </p:nvPr>
        </p:nvSpPr>
        <p:spPr>
          <a:xfrm>
            <a:off x="6551613" y="2376000"/>
            <a:ext cx="4752000" cy="3384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accent5"/>
                </a:solidFill>
              </a:defRPr>
            </a:lvl1pPr>
          </a:lstStyle>
          <a:p>
            <a:fld id="{33B3FA7E-93D0-4389-A2F2-648CE669C21C}" type="datetime1">
              <a:rPr lang="en-US" smtClean="0"/>
              <a:pPr/>
              <a:t>4/15/22</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4350104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 2 Picts Low">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78"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bwMode="auto">
          <a:xfrm>
            <a:off x="900000" y="1800000"/>
            <a:ext cx="5220000" cy="2700000"/>
          </a:xfrm>
          <a:noFill/>
        </p:spPr>
        <p:txBody>
          <a:bodyPr lIns="0" tIns="0" rIns="0" bIns="0"/>
          <a:lstStyle>
            <a:lvl1pPr marL="216000" indent="-216000">
              <a:spcBef>
                <a:spcPts val="600"/>
              </a:spcBef>
              <a:buFont typeface="Arial" panose="020B0604020202020204" pitchFamily="34" charset="0"/>
              <a:buChar char="•"/>
              <a:defRPr sz="2000" b="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hasCustomPrompt="1"/>
          </p:nvPr>
        </p:nvSpPr>
        <p:spPr bwMode="auto">
          <a:xfrm>
            <a:off x="6552000" y="1800000"/>
            <a:ext cx="5220000" cy="2700000"/>
          </a:xfrm>
          <a:noFill/>
        </p:spPr>
        <p:txBody>
          <a:bodyPr lIns="0" tIns="0" rIns="0" bIns="0"/>
          <a:lstStyle>
            <a:lvl1pPr marL="216000" indent="-216000">
              <a:spcBef>
                <a:spcPts val="600"/>
              </a:spcBef>
              <a:buFont typeface="Arial" panose="020B0604020202020204" pitchFamily="34" charset="0"/>
              <a:buChar char="•"/>
              <a:defRPr sz="2000" b="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8"/>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5CB0BBFD-34EC-4963-8068-8E0071930F8B}"/>
              </a:ext>
            </a:extLst>
          </p:cNvPr>
          <p:cNvSpPr>
            <a:spLocks noGrp="1"/>
          </p:cNvSpPr>
          <p:nvPr>
            <p:ph type="ftr" sz="quarter" idx="15"/>
          </p:nvPr>
        </p:nvSpPr>
        <p:spPr/>
        <p:txBody>
          <a:bodyPr/>
          <a:lstStyle>
            <a:lvl1pPr>
              <a:defRPr>
                <a:latin typeface="+mn-lt"/>
                <a:ea typeface="+mn-ea"/>
                <a:cs typeface="+mn-cs"/>
              </a:defRPr>
            </a:lvl1pPr>
          </a:lstStyle>
          <a:p>
            <a:endParaRPr lang="en-US" dirty="0"/>
          </a:p>
        </p:txBody>
      </p:sp>
      <p:pic>
        <p:nvPicPr>
          <p:cNvPr id="14" name="Espace réservé pour une image  2"/>
          <p:cNvPicPr>
            <a:picLocks noChangeAspect="1"/>
          </p:cNvPicPr>
          <p:nvPr userDrawn="1"/>
        </p:nvPicPr>
        <p:blipFill rotWithShape="1">
          <a:blip r:embed="rId6" cstate="screen">
            <a:extLst>
              <a:ext uri="{28A0092B-C50C-407E-A947-70E740481C1C}">
                <a14:useLocalDpi xmlns:a14="http://schemas.microsoft.com/office/drawing/2010/main"/>
              </a:ext>
            </a:extLst>
          </a:blip>
          <a:srcRect l="-267"/>
          <a:stretch/>
        </p:blipFill>
        <p:spPr>
          <a:xfrm>
            <a:off x="900000" y="4680000"/>
            <a:ext cx="5220000" cy="1656000"/>
          </a:xfrm>
          <a:prstGeom prst="rect">
            <a:avLst/>
          </a:prstGeom>
          <a:solidFill>
            <a:schemeClr val="bg1">
              <a:lumMod val="95000"/>
            </a:schemeClr>
          </a:solidFill>
        </p:spPr>
      </p:pic>
      <p:pic>
        <p:nvPicPr>
          <p:cNvPr id="15" name="Espace réservé pour une image  8"/>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552000" y="4680000"/>
            <a:ext cx="5220000" cy="1656000"/>
          </a:xfrm>
          <a:prstGeom prst="rect">
            <a:avLst/>
          </a:prstGeom>
          <a:solidFill>
            <a:schemeClr val="bg1">
              <a:lumMod val="95000"/>
            </a:schemeClr>
          </a:solidFill>
        </p:spPr>
      </p:pic>
    </p:spTree>
    <p:extLst>
      <p:ext uri="{BB962C8B-B14F-4D97-AF65-F5344CB8AC3E}">
        <p14:creationId xmlns:p14="http://schemas.microsoft.com/office/powerpoint/2010/main" val="406432156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3 Picts Low">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202"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F8E3059B-26AA-4079-8292-E8101392D9F7}"/>
              </a:ext>
            </a:extLst>
          </p:cNvPr>
          <p:cNvGrpSpPr/>
          <p:nvPr userDrawn="1"/>
        </p:nvGrpSpPr>
        <p:grpSpPr>
          <a:xfrm>
            <a:off x="8096400" y="0"/>
            <a:ext cx="4095600" cy="6858000"/>
            <a:chOff x="8096400" y="0"/>
            <a:chExt cx="4095600" cy="6858000"/>
          </a:xfrm>
        </p:grpSpPr>
        <p:sp>
          <p:nvSpPr>
            <p:cNvPr id="20" name="Rectangle 19">
              <a:extLst>
                <a:ext uri="{FF2B5EF4-FFF2-40B4-BE49-F238E27FC236}">
                  <a16:creationId xmlns:a16="http://schemas.microsoft.com/office/drawing/2014/main" id="{049866C9-F3AA-48A2-9376-8E55609F2047}"/>
                </a:ext>
              </a:extLst>
            </p:cNvPr>
            <p:cNvSpPr/>
            <p:nvPr userDrawn="1"/>
          </p:nvSpPr>
          <p:spPr bwMode="gray">
            <a:xfrm>
              <a:off x="8100000" y="0"/>
              <a:ext cx="4092000"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21" name="Rectangle 20">
              <a:extLst>
                <a:ext uri="{FF2B5EF4-FFF2-40B4-BE49-F238E27FC236}">
                  <a16:creationId xmlns:a16="http://schemas.microsoft.com/office/drawing/2014/main" id="{222A67C6-CC27-4C3D-A8D8-43AAC2D7F5A2}"/>
                </a:ext>
              </a:extLst>
            </p:cNvPr>
            <p:cNvSpPr/>
            <p:nvPr/>
          </p:nvSpPr>
          <p:spPr bwMode="gray">
            <a:xfrm>
              <a:off x="8096400" y="1800000"/>
              <a:ext cx="3675600" cy="45370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22" name="Picture 3">
              <a:extLst>
                <a:ext uri="{FF2B5EF4-FFF2-40B4-BE49-F238E27FC236}">
                  <a16:creationId xmlns:a16="http://schemas.microsoft.com/office/drawing/2014/main" id="{14631845-8F8B-49D3-BDBB-B0DD38DA60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684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bwMode="auto">
          <a:xfrm>
            <a:off x="900000" y="1944000"/>
            <a:ext cx="3384000" cy="2340000"/>
          </a:xfrm>
          <a:noFill/>
        </p:spPr>
        <p:txBody>
          <a:bodyPr lIns="0" tIns="0" rIns="0" bIns="0"/>
          <a:lstStyle>
            <a:lvl1pPr marL="216000" indent="-216000">
              <a:spcBef>
                <a:spcPts val="600"/>
              </a:spcBef>
              <a:buFont typeface="Arial" panose="020B0604020202020204" pitchFamily="34" charset="0"/>
              <a:buChar char="•"/>
              <a:defRPr sz="1800" b="0">
                <a:latin typeface="+mn-lt"/>
                <a:ea typeface="+mn-ea"/>
                <a:cs typeface="+mn-cs"/>
              </a:defRPr>
            </a:lvl1pPr>
            <a:lvl2pPr>
              <a:spcBef>
                <a:spcPts val="300"/>
              </a:spcBef>
              <a:defRPr sz="1600">
                <a:latin typeface="+mn-lt"/>
                <a:ea typeface="+mn-ea"/>
                <a:cs typeface="+mn-cs"/>
              </a:defRPr>
            </a:lvl2pPr>
            <a:lvl3pPr>
              <a:spcBef>
                <a:spcPts val="300"/>
              </a:spcBef>
              <a:defRPr sz="1400">
                <a:latin typeface="+mn-lt"/>
                <a:ea typeface="+mn-ea"/>
                <a:cs typeface="+mn-cs"/>
              </a:defRPr>
            </a:lvl3pPr>
            <a:lvl4pPr>
              <a:spcBef>
                <a:spcPts val="300"/>
              </a:spcBef>
              <a:defRPr sz="1400">
                <a:latin typeface="+mn-lt"/>
                <a:ea typeface="+mn-ea"/>
                <a:cs typeface="+mn-cs"/>
              </a:defRPr>
            </a:lvl4pPr>
            <a:lvl5pPr>
              <a:spcBef>
                <a:spcPts val="300"/>
              </a:spcBef>
              <a:defRPr sz="14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hasCustomPrompt="1"/>
          </p:nvPr>
        </p:nvSpPr>
        <p:spPr bwMode="auto">
          <a:xfrm>
            <a:off x="4500000" y="1944000"/>
            <a:ext cx="3384000" cy="2340000"/>
          </a:xfrm>
          <a:noFill/>
        </p:spPr>
        <p:txBody>
          <a:bodyPr lIns="0" tIns="0" rIns="0" bIns="0"/>
          <a:lstStyle>
            <a:lvl1pPr marL="216000" indent="-216000">
              <a:spcBef>
                <a:spcPts val="600"/>
              </a:spcBef>
              <a:buFont typeface="Arial" panose="020B0604020202020204" pitchFamily="34" charset="0"/>
              <a:buChar char="•"/>
              <a:defRPr sz="1800" b="0">
                <a:latin typeface="+mn-lt"/>
                <a:ea typeface="+mn-ea"/>
                <a:cs typeface="+mn-cs"/>
              </a:defRPr>
            </a:lvl1pPr>
            <a:lvl2pPr>
              <a:spcBef>
                <a:spcPts val="300"/>
              </a:spcBef>
              <a:defRPr sz="1600">
                <a:latin typeface="+mn-lt"/>
                <a:ea typeface="+mn-ea"/>
                <a:cs typeface="+mn-cs"/>
              </a:defRPr>
            </a:lvl2pPr>
            <a:lvl3pPr>
              <a:spcBef>
                <a:spcPts val="300"/>
              </a:spcBef>
              <a:defRPr sz="1400">
                <a:latin typeface="+mn-lt"/>
                <a:ea typeface="+mn-ea"/>
                <a:cs typeface="+mn-cs"/>
              </a:defRPr>
            </a:lvl3pPr>
            <a:lvl4pPr>
              <a:spcBef>
                <a:spcPts val="300"/>
              </a:spcBef>
              <a:defRPr sz="1400">
                <a:latin typeface="+mn-lt"/>
                <a:ea typeface="+mn-ea"/>
                <a:cs typeface="+mn-cs"/>
              </a:defRPr>
            </a:lvl4pPr>
            <a:lvl5pPr>
              <a:spcBef>
                <a:spcPts val="300"/>
              </a:spcBef>
              <a:defRPr sz="14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p:cNvSpPr>
            <a:spLocks noGrp="1"/>
          </p:cNvSpPr>
          <p:nvPr>
            <p:ph sz="quarter" idx="15" hasCustomPrompt="1"/>
          </p:nvPr>
        </p:nvSpPr>
        <p:spPr>
          <a:xfrm>
            <a:off x="8100000" y="1944000"/>
            <a:ext cx="3456000" cy="2340000"/>
          </a:xfrm>
        </p:spPr>
        <p:txBody>
          <a:bodyPr/>
          <a:lstStyle>
            <a:lvl1pPr>
              <a:spcBef>
                <a:spcPts val="600"/>
              </a:spcBef>
              <a:defRPr sz="1800">
                <a:latin typeface="+mn-lt"/>
                <a:ea typeface="+mn-ea"/>
                <a:cs typeface="+mn-cs"/>
              </a:defRPr>
            </a:lvl1pPr>
            <a:lvl2pPr>
              <a:spcBef>
                <a:spcPts val="300"/>
              </a:spcBef>
              <a:defRPr sz="1600">
                <a:latin typeface="+mn-lt"/>
                <a:ea typeface="+mn-ea"/>
                <a:cs typeface="+mn-cs"/>
              </a:defRPr>
            </a:lvl2pPr>
            <a:lvl3pPr>
              <a:spcBef>
                <a:spcPts val="300"/>
              </a:spcBef>
              <a:defRPr sz="1400">
                <a:latin typeface="+mn-lt"/>
                <a:ea typeface="+mn-ea"/>
                <a:cs typeface="+mn-cs"/>
              </a:defRPr>
            </a:lvl3pPr>
            <a:lvl4pPr>
              <a:spcBef>
                <a:spcPts val="300"/>
              </a:spcBef>
              <a:defRPr sz="1400">
                <a:latin typeface="+mn-lt"/>
                <a:ea typeface="+mn-ea"/>
                <a:cs typeface="+mn-cs"/>
              </a:defRPr>
            </a:lvl4pPr>
            <a:lvl5pPr>
              <a:spcBef>
                <a:spcPts val="300"/>
              </a:spcBef>
              <a:defRPr sz="14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0"/>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CB6A6238-5CF5-4290-A01F-40B799AF8ACE}"/>
              </a:ext>
            </a:extLst>
          </p:cNvPr>
          <p:cNvSpPr>
            <a:spLocks noGrp="1"/>
          </p:cNvSpPr>
          <p:nvPr>
            <p:ph type="ftr" sz="quarter" idx="17"/>
          </p:nvPr>
        </p:nvSpPr>
        <p:spPr/>
        <p:txBody>
          <a:bodyPr/>
          <a:lstStyle>
            <a:lvl1pPr>
              <a:defRPr>
                <a:latin typeface="+mn-lt"/>
                <a:ea typeface="+mn-ea"/>
                <a:cs typeface="+mn-cs"/>
              </a:defRPr>
            </a:lvl1pPr>
          </a:lstStyle>
          <a:p>
            <a:endParaRPr lang="en-US" dirty="0"/>
          </a:p>
        </p:txBody>
      </p:sp>
      <p:pic>
        <p:nvPicPr>
          <p:cNvPr id="23" name="Picture Placeholder 24"/>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8100000" y="4464000"/>
            <a:ext cx="3456000" cy="1656000"/>
          </a:xfrm>
          <a:prstGeom prst="rect">
            <a:avLst/>
          </a:prstGeom>
        </p:spPr>
      </p:pic>
      <p:pic>
        <p:nvPicPr>
          <p:cNvPr id="24" name="Espace réservé pour une image  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00000" y="4464000"/>
            <a:ext cx="3384000" cy="1656000"/>
          </a:xfrm>
          <a:prstGeom prst="rect">
            <a:avLst/>
          </a:prstGeom>
        </p:spPr>
      </p:pic>
      <p:pic>
        <p:nvPicPr>
          <p:cNvPr id="25" name="Espace réservé pour une image  9"/>
          <p:cNvPicPr>
            <a:picLocks noChangeAspect="1"/>
          </p:cNvPicPr>
          <p:nvPr userDrawn="1"/>
        </p:nvPicPr>
        <p:blipFill rotWithShape="1">
          <a:blip r:embed="rId9" cstate="screen">
            <a:extLst>
              <a:ext uri="{28A0092B-C50C-407E-A947-70E740481C1C}">
                <a14:useLocalDpi xmlns:a14="http://schemas.microsoft.com/office/drawing/2010/main"/>
              </a:ext>
            </a:extLst>
          </a:blip>
          <a:srcRect l="-411"/>
          <a:stretch/>
        </p:blipFill>
        <p:spPr>
          <a:xfrm>
            <a:off x="900000" y="4464000"/>
            <a:ext cx="3384000" cy="1656000"/>
          </a:xfrm>
          <a:prstGeom prst="rect">
            <a:avLst/>
          </a:prstGeom>
        </p:spPr>
      </p:pic>
    </p:spTree>
    <p:extLst>
      <p:ext uri="{BB962C8B-B14F-4D97-AF65-F5344CB8AC3E}">
        <p14:creationId xmlns:p14="http://schemas.microsoft.com/office/powerpoint/2010/main" val="34005150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4 Picts Low">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26"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bwMode="auto">
          <a:xfrm>
            <a:off x="900000" y="1800000"/>
            <a:ext cx="5220000" cy="2700000"/>
          </a:xfrm>
          <a:noFill/>
        </p:spPr>
        <p:txBody>
          <a:bodyPr lIns="0" tIns="0"/>
          <a:lstStyle>
            <a:lvl1pPr marL="216000" indent="-216000">
              <a:spcBef>
                <a:spcPts val="600"/>
              </a:spcBef>
              <a:buFont typeface="Arial" panose="020B0604020202020204" pitchFamily="34" charset="0"/>
              <a:buChar char="•"/>
              <a:defRPr sz="2000" b="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4" hasCustomPrompt="1"/>
          </p:nvPr>
        </p:nvSpPr>
        <p:spPr bwMode="auto">
          <a:xfrm>
            <a:off x="6552000" y="1800000"/>
            <a:ext cx="5220000" cy="2700000"/>
          </a:xfrm>
          <a:noFill/>
        </p:spPr>
        <p:txBody>
          <a:bodyPr lIns="0" tIns="0"/>
          <a:lstStyle>
            <a:lvl1pPr marL="216000" indent="-216000">
              <a:spcBef>
                <a:spcPts val="600"/>
              </a:spcBef>
              <a:buFont typeface="Arial" panose="020B0604020202020204" pitchFamily="34" charset="0"/>
              <a:buChar char="•"/>
              <a:defRPr sz="2000" b="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0"/>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445DDEAC-41B9-4A07-9142-B6B424998D8A}"/>
              </a:ext>
            </a:extLst>
          </p:cNvPr>
          <p:cNvSpPr>
            <a:spLocks noGrp="1"/>
          </p:cNvSpPr>
          <p:nvPr>
            <p:ph type="ftr" sz="quarter" idx="17"/>
          </p:nvPr>
        </p:nvSpPr>
        <p:spPr/>
        <p:txBody>
          <a:bodyPr/>
          <a:lstStyle>
            <a:lvl1pPr>
              <a:defRPr>
                <a:latin typeface="+mn-lt"/>
                <a:ea typeface="+mn-ea"/>
                <a:cs typeface="+mn-cs"/>
              </a:defRPr>
            </a:lvl1pPr>
          </a:lstStyle>
          <a:p>
            <a:endParaRPr lang="en-US" dirty="0"/>
          </a:p>
        </p:txBody>
      </p:sp>
      <p:pic>
        <p:nvPicPr>
          <p:cNvPr id="19" name="Espace réservé pour une image  2"/>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900000" y="4680000"/>
            <a:ext cx="2556000" cy="1656000"/>
          </a:xfrm>
          <a:prstGeom prst="rect">
            <a:avLst/>
          </a:prstGeom>
        </p:spPr>
      </p:pic>
      <p:pic>
        <p:nvPicPr>
          <p:cNvPr id="20" name="Espace réservé pour une image  4"/>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564000" y="4680000"/>
            <a:ext cx="2556000" cy="1656000"/>
          </a:xfrm>
          <a:prstGeom prst="rect">
            <a:avLst/>
          </a:prstGeom>
        </p:spPr>
      </p:pic>
      <p:pic>
        <p:nvPicPr>
          <p:cNvPr id="21" name="Espace réservé pour une image  6"/>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6552000" y="4680000"/>
            <a:ext cx="2556000" cy="1656000"/>
          </a:xfrm>
          <a:prstGeom prst="rect">
            <a:avLst/>
          </a:prstGeom>
        </p:spPr>
      </p:pic>
      <p:pic>
        <p:nvPicPr>
          <p:cNvPr id="22" name="Espace réservé pour une image  12"/>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9216000" y="4680000"/>
            <a:ext cx="2556000" cy="1656000"/>
          </a:xfrm>
          <a:prstGeom prst="rect">
            <a:avLst/>
          </a:prstGeom>
        </p:spPr>
      </p:pic>
    </p:spTree>
    <p:extLst>
      <p:ext uri="{BB962C8B-B14F-4D97-AF65-F5344CB8AC3E}">
        <p14:creationId xmlns:p14="http://schemas.microsoft.com/office/powerpoint/2010/main" val="38269935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4 Picts, Background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50"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31BA292D-C3FA-4D51-A8D7-9A49F424BDDE}"/>
              </a:ext>
            </a:extLst>
          </p:cNvPr>
          <p:cNvSpPr/>
          <p:nvPr userDrawn="1"/>
        </p:nvSpPr>
        <p:spPr bwMode="gray">
          <a:xfrm>
            <a:off x="900113" y="1800000"/>
            <a:ext cx="10872787" cy="4536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bwMode="auto">
          <a:xfrm>
            <a:off x="1116000" y="1944000"/>
            <a:ext cx="2412000" cy="2520000"/>
          </a:xfrm>
          <a:noFill/>
        </p:spPr>
        <p:txBody>
          <a:bodyPr lIns="0" tIns="0" rIns="0" bIns="0"/>
          <a:lstStyle>
            <a:lvl1pPr marL="216000" indent="-216000">
              <a:lnSpc>
                <a:spcPct val="90000"/>
              </a:lnSpc>
              <a:spcBef>
                <a:spcPts val="600"/>
              </a:spcBef>
              <a:buFont typeface="Arial" panose="020B0604020202020204" pitchFamily="34" charset="0"/>
              <a:buChar char="•"/>
              <a:defRPr sz="1800" b="0">
                <a:latin typeface="+mn-lt"/>
                <a:ea typeface="+mn-ea"/>
                <a:cs typeface="+mn-cs"/>
              </a:defRPr>
            </a:lvl1pPr>
            <a:lvl2pPr>
              <a:lnSpc>
                <a:spcPct val="90000"/>
              </a:lnSpc>
              <a:spcBef>
                <a:spcPts val="300"/>
              </a:spcBef>
              <a:defRPr sz="1600">
                <a:latin typeface="+mn-lt"/>
                <a:ea typeface="+mn-ea"/>
                <a:cs typeface="+mn-cs"/>
              </a:defRPr>
            </a:lvl2pPr>
            <a:lvl3pPr>
              <a:lnSpc>
                <a:spcPct val="90000"/>
              </a:lnSpc>
              <a:spcBef>
                <a:spcPts val="300"/>
              </a:spcBef>
              <a:defRPr sz="1400">
                <a:latin typeface="+mn-lt"/>
                <a:ea typeface="+mn-ea"/>
                <a:cs typeface="+mn-cs"/>
              </a:defRPr>
            </a:lvl3pPr>
            <a:lvl4pPr>
              <a:lnSpc>
                <a:spcPct val="90000"/>
              </a:lnSpc>
              <a:spcBef>
                <a:spcPts val="300"/>
              </a:spcBef>
              <a:defRPr sz="1400">
                <a:latin typeface="+mn-lt"/>
                <a:ea typeface="+mn-ea"/>
                <a:cs typeface="+mn-cs"/>
              </a:defRPr>
            </a:lvl4pPr>
            <a:lvl5pPr>
              <a:lnSpc>
                <a:spcPct val="90000"/>
              </a:lnSpc>
              <a:spcBef>
                <a:spcPts val="300"/>
              </a:spcBef>
              <a:defRPr sz="14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hasCustomPrompt="1"/>
          </p:nvPr>
        </p:nvSpPr>
        <p:spPr bwMode="auto">
          <a:xfrm>
            <a:off x="3792000" y="1944000"/>
            <a:ext cx="2412000" cy="2520000"/>
          </a:xfrm>
          <a:noFill/>
        </p:spPr>
        <p:txBody>
          <a:bodyPr lIns="0" tIns="0" rIns="0" bIns="0"/>
          <a:lstStyle>
            <a:lvl1pPr marL="216000" indent="-216000">
              <a:lnSpc>
                <a:spcPct val="90000"/>
              </a:lnSpc>
              <a:spcBef>
                <a:spcPts val="600"/>
              </a:spcBef>
              <a:buFont typeface="Arial" panose="020B0604020202020204" pitchFamily="34" charset="0"/>
              <a:buChar char="•"/>
              <a:defRPr sz="1800" b="0">
                <a:latin typeface="+mn-lt"/>
                <a:ea typeface="+mn-ea"/>
                <a:cs typeface="+mn-cs"/>
              </a:defRPr>
            </a:lvl1pPr>
            <a:lvl2pPr>
              <a:lnSpc>
                <a:spcPct val="90000"/>
              </a:lnSpc>
              <a:spcBef>
                <a:spcPts val="300"/>
              </a:spcBef>
              <a:defRPr sz="1600">
                <a:latin typeface="+mn-lt"/>
                <a:ea typeface="+mn-ea"/>
                <a:cs typeface="+mn-cs"/>
              </a:defRPr>
            </a:lvl2pPr>
            <a:lvl3pPr>
              <a:lnSpc>
                <a:spcPct val="90000"/>
              </a:lnSpc>
              <a:spcBef>
                <a:spcPts val="300"/>
              </a:spcBef>
              <a:defRPr sz="1400">
                <a:latin typeface="+mn-lt"/>
                <a:ea typeface="+mn-ea"/>
                <a:cs typeface="+mn-cs"/>
              </a:defRPr>
            </a:lvl3pPr>
            <a:lvl4pPr>
              <a:lnSpc>
                <a:spcPct val="90000"/>
              </a:lnSpc>
              <a:spcBef>
                <a:spcPts val="300"/>
              </a:spcBef>
              <a:defRPr sz="1400">
                <a:latin typeface="+mn-lt"/>
                <a:ea typeface="+mn-ea"/>
                <a:cs typeface="+mn-cs"/>
              </a:defRPr>
            </a:lvl4pPr>
            <a:lvl5pPr>
              <a:lnSpc>
                <a:spcPct val="90000"/>
              </a:lnSpc>
              <a:spcBef>
                <a:spcPts val="300"/>
              </a:spcBef>
              <a:defRPr sz="14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p:cNvSpPr>
            <a:spLocks noGrp="1"/>
          </p:cNvSpPr>
          <p:nvPr>
            <p:ph sz="quarter" idx="15" hasCustomPrompt="1"/>
          </p:nvPr>
        </p:nvSpPr>
        <p:spPr>
          <a:xfrm>
            <a:off x="6468000" y="1944000"/>
            <a:ext cx="2412000" cy="2520000"/>
          </a:xfrm>
        </p:spPr>
        <p:txBody>
          <a:bodyPr/>
          <a:lstStyle>
            <a:lvl1pPr>
              <a:lnSpc>
                <a:spcPct val="90000"/>
              </a:lnSpc>
              <a:spcBef>
                <a:spcPts val="600"/>
              </a:spcBef>
              <a:defRPr sz="1800">
                <a:latin typeface="+mn-lt"/>
                <a:ea typeface="+mn-ea"/>
                <a:cs typeface="+mn-cs"/>
              </a:defRPr>
            </a:lvl1pPr>
            <a:lvl2pPr>
              <a:lnSpc>
                <a:spcPct val="90000"/>
              </a:lnSpc>
              <a:spcBef>
                <a:spcPts val="300"/>
              </a:spcBef>
              <a:defRPr sz="1600">
                <a:latin typeface="+mn-lt"/>
                <a:ea typeface="+mn-ea"/>
                <a:cs typeface="+mn-cs"/>
              </a:defRPr>
            </a:lvl2pPr>
            <a:lvl3pPr>
              <a:lnSpc>
                <a:spcPct val="90000"/>
              </a:lnSpc>
              <a:spcBef>
                <a:spcPts val="300"/>
              </a:spcBef>
              <a:defRPr sz="1400">
                <a:latin typeface="+mn-lt"/>
                <a:ea typeface="+mn-ea"/>
                <a:cs typeface="+mn-cs"/>
              </a:defRPr>
            </a:lvl3pPr>
            <a:lvl4pPr>
              <a:lnSpc>
                <a:spcPct val="90000"/>
              </a:lnSpc>
              <a:spcBef>
                <a:spcPts val="300"/>
              </a:spcBef>
              <a:defRPr sz="1400">
                <a:latin typeface="+mn-lt"/>
                <a:ea typeface="+mn-ea"/>
                <a:cs typeface="+mn-cs"/>
              </a:defRPr>
            </a:lvl4pPr>
            <a:lvl5pPr>
              <a:lnSpc>
                <a:spcPct val="90000"/>
              </a:lnSpc>
              <a:spcBef>
                <a:spcPts val="300"/>
              </a:spcBef>
              <a:defRPr sz="14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0"/>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CB6A6238-5CF5-4290-A01F-40B799AF8ACE}"/>
              </a:ext>
            </a:extLst>
          </p:cNvPr>
          <p:cNvSpPr>
            <a:spLocks noGrp="1"/>
          </p:cNvSpPr>
          <p:nvPr>
            <p:ph type="ftr" sz="quarter" idx="17"/>
          </p:nvPr>
        </p:nvSpPr>
        <p:spPr/>
        <p:txBody>
          <a:bodyPr/>
          <a:lstStyle>
            <a:lvl1pPr>
              <a:defRPr>
                <a:latin typeface="+mn-lt"/>
                <a:ea typeface="+mn-ea"/>
                <a:cs typeface="+mn-cs"/>
              </a:defRPr>
            </a:lvl1pPr>
          </a:lstStyle>
          <a:p>
            <a:endParaRPr lang="en-US" dirty="0"/>
          </a:p>
        </p:txBody>
      </p:sp>
      <p:sp>
        <p:nvSpPr>
          <p:cNvPr id="17" name="Content Placeholder 16">
            <a:extLst>
              <a:ext uri="{FF2B5EF4-FFF2-40B4-BE49-F238E27FC236}">
                <a16:creationId xmlns:a16="http://schemas.microsoft.com/office/drawing/2014/main" id="{6A474BAB-A664-4261-97A6-6D146D0FEB21}"/>
              </a:ext>
            </a:extLst>
          </p:cNvPr>
          <p:cNvSpPr>
            <a:spLocks noGrp="1"/>
          </p:cNvSpPr>
          <p:nvPr>
            <p:ph sz="quarter" idx="18" hasCustomPrompt="1"/>
          </p:nvPr>
        </p:nvSpPr>
        <p:spPr>
          <a:xfrm>
            <a:off x="9144000" y="1944000"/>
            <a:ext cx="2412000" cy="2520000"/>
          </a:xfrm>
        </p:spPr>
        <p:txBody>
          <a:bodyPr/>
          <a:lstStyle>
            <a:lvl1pPr>
              <a:lnSpc>
                <a:spcPct val="90000"/>
              </a:lnSpc>
              <a:spcBef>
                <a:spcPts val="600"/>
              </a:spcBef>
              <a:defRPr sz="1800">
                <a:latin typeface="+mn-lt"/>
                <a:ea typeface="+mn-ea"/>
                <a:cs typeface="+mn-cs"/>
              </a:defRPr>
            </a:lvl1pPr>
            <a:lvl2pPr>
              <a:lnSpc>
                <a:spcPct val="90000"/>
              </a:lnSpc>
              <a:spcBef>
                <a:spcPts val="300"/>
              </a:spcBef>
              <a:defRPr sz="1600">
                <a:latin typeface="+mn-lt"/>
                <a:ea typeface="+mn-ea"/>
                <a:cs typeface="+mn-cs"/>
              </a:defRPr>
            </a:lvl2pPr>
            <a:lvl3pPr>
              <a:lnSpc>
                <a:spcPct val="90000"/>
              </a:lnSpc>
              <a:spcBef>
                <a:spcPts val="300"/>
              </a:spcBef>
              <a:defRPr sz="1400">
                <a:latin typeface="+mn-lt"/>
                <a:ea typeface="+mn-ea"/>
                <a:cs typeface="+mn-cs"/>
              </a:defRPr>
            </a:lvl3pPr>
            <a:lvl4pPr>
              <a:lnSpc>
                <a:spcPct val="90000"/>
              </a:lnSpc>
              <a:spcBef>
                <a:spcPts val="300"/>
              </a:spcBef>
              <a:defRPr sz="1400">
                <a:latin typeface="+mn-lt"/>
                <a:ea typeface="+mn-ea"/>
                <a:cs typeface="+mn-cs"/>
              </a:defRPr>
            </a:lvl4pPr>
            <a:lvl5pPr>
              <a:lnSpc>
                <a:spcPct val="90000"/>
              </a:lnSpc>
              <a:spcBef>
                <a:spcPts val="300"/>
              </a:spcBef>
              <a:defRPr sz="14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Espace réservé pour une image  2"/>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116000" y="4680000"/>
            <a:ext cx="2412000" cy="1440000"/>
          </a:xfrm>
          <a:prstGeom prst="rect">
            <a:avLst/>
          </a:prstGeom>
        </p:spPr>
      </p:pic>
      <p:pic>
        <p:nvPicPr>
          <p:cNvPr id="23" name="Espace réservé pour une image  4"/>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792000" y="4680000"/>
            <a:ext cx="2412000" cy="1440000"/>
          </a:xfrm>
          <a:prstGeom prst="rect">
            <a:avLst/>
          </a:prstGeom>
        </p:spPr>
      </p:pic>
      <p:pic>
        <p:nvPicPr>
          <p:cNvPr id="24" name="Espace réservé pour une image  6"/>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6468000" y="4680000"/>
            <a:ext cx="2412000" cy="1440000"/>
          </a:xfrm>
          <a:prstGeom prst="rect">
            <a:avLst/>
          </a:prstGeom>
        </p:spPr>
      </p:pic>
      <p:pic>
        <p:nvPicPr>
          <p:cNvPr id="25" name="Espace réservé pour une image  12"/>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9144000" y="4680000"/>
            <a:ext cx="2412000" cy="1440000"/>
          </a:xfrm>
          <a:prstGeom prst="rect">
            <a:avLst/>
          </a:prstGeom>
        </p:spPr>
      </p:pic>
    </p:spTree>
    <p:extLst>
      <p:ext uri="{BB962C8B-B14F-4D97-AF65-F5344CB8AC3E}">
        <p14:creationId xmlns:p14="http://schemas.microsoft.com/office/powerpoint/2010/main" val="18186587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Picts, 3 Rows Horizontal">
    <p:bg bwMode="gray">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4"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ext Placeholder 33">
            <a:extLst>
              <a:ext uri="{FF2B5EF4-FFF2-40B4-BE49-F238E27FC236}">
                <a16:creationId xmlns:a16="http://schemas.microsoft.com/office/drawing/2014/main" id="{7AA9FB55-5DF6-43AE-8575-6EAB3454BF31}"/>
              </a:ext>
            </a:extLst>
          </p:cNvPr>
          <p:cNvSpPr>
            <a:spLocks noGrp="1"/>
          </p:cNvSpPr>
          <p:nvPr>
            <p:ph type="body" sz="quarter" idx="16" hasCustomPrompt="1"/>
          </p:nvPr>
        </p:nvSpPr>
        <p:spPr bwMode="gray">
          <a:xfrm>
            <a:off x="900113" y="1800223"/>
            <a:ext cx="10872787" cy="1368000"/>
          </a:xfrm>
          <a:solidFill>
            <a:schemeClr val="accent6"/>
          </a:solidFill>
          <a:ln>
            <a:solidFill>
              <a:schemeClr val="accent2"/>
            </a:solidFill>
          </a:ln>
        </p:spPr>
        <p:txBody>
          <a:bodyPr lIns="3060000" rIns="5832000" anchor="ctr" anchorCtr="0"/>
          <a:lstStyle>
            <a:lvl1pPr marL="0" indent="0">
              <a:spcBef>
                <a:spcPts val="0"/>
              </a:spcBef>
              <a:buNone/>
              <a:defRPr sz="1800">
                <a:latin typeface="+mn-lt"/>
                <a:ea typeface="+mn-ea"/>
                <a:cs typeface="+mn-cs"/>
              </a:defRPr>
            </a:lvl1pPr>
          </a:lstStyle>
          <a:p>
            <a:pPr lvl="0"/>
            <a:r>
              <a:rPr lang="en-US"/>
              <a:t>Edit Master text styles</a:t>
            </a:r>
          </a:p>
        </p:txBody>
      </p:sp>
      <p:sp>
        <p:nvSpPr>
          <p:cNvPr id="2" name="Title 1">
            <a:extLst>
              <a:ext uri="{FF2B5EF4-FFF2-40B4-BE49-F238E27FC236}">
                <a16:creationId xmlns:a16="http://schemas.microsoft.com/office/drawing/2014/main" id="{1DF05A22-F7E3-4B62-8C14-65B249FEE710}"/>
              </a:ext>
            </a:extLst>
          </p:cNvPr>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2C5A7190-7500-4009-869A-4C466DE5D888}"/>
              </a:ext>
            </a:extLst>
          </p:cNvPr>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673C98F1-BFBA-4E24-9BEB-C418853FAAF5}"/>
              </a:ext>
            </a:extLst>
          </p:cNvPr>
          <p:cNvSpPr>
            <a:spLocks noGrp="1"/>
          </p:cNvSpPr>
          <p:nvPr>
            <p:ph type="ftr" sz="quarter" idx="11"/>
          </p:nvPr>
        </p:nvSpPr>
        <p:spPr/>
        <p:txBody>
          <a:bodyPr/>
          <a:lstStyle>
            <a:lvl1pPr>
              <a:defRPr>
                <a:latin typeface="+mn-lt"/>
                <a:ea typeface="+mn-ea"/>
                <a:cs typeface="+mn-cs"/>
              </a:defRPr>
            </a:lvl1pPr>
          </a:lstStyle>
          <a:p>
            <a:endParaRPr lang="en-US" dirty="0"/>
          </a:p>
        </p:txBody>
      </p:sp>
      <p:sp>
        <p:nvSpPr>
          <p:cNvPr id="28" name="Picture Placeholder 27">
            <a:extLst>
              <a:ext uri="{FF2B5EF4-FFF2-40B4-BE49-F238E27FC236}">
                <a16:creationId xmlns:a16="http://schemas.microsoft.com/office/drawing/2014/main" id="{B170D5FA-F3DD-4656-9811-E13D520E7787}"/>
              </a:ext>
            </a:extLst>
          </p:cNvPr>
          <p:cNvSpPr>
            <a:spLocks noGrp="1" noChangeAspect="1"/>
          </p:cNvSpPr>
          <p:nvPr>
            <p:ph type="pic" sz="quarter" idx="13"/>
          </p:nvPr>
        </p:nvSpPr>
        <p:spPr bwMode="gray">
          <a:xfrm>
            <a:off x="1296000" y="1908223"/>
            <a:ext cx="1908000" cy="1152000"/>
          </a:xfrm>
          <a:solidFill>
            <a:schemeClr val="bg1">
              <a:lumMod val="95000"/>
            </a:schemeClr>
          </a:solidFill>
        </p:spPr>
        <p:txBody>
          <a:bodyPr tIns="108000" anchor="t" anchorCtr="1"/>
          <a:lstStyle>
            <a:lvl1pPr marL="0" indent="0" algn="ctr">
              <a:spcBef>
                <a:spcPts val="0"/>
              </a:spcBef>
              <a:buNone/>
              <a:defRPr sz="1600" i="1">
                <a:latin typeface="+mn-lt"/>
                <a:ea typeface="+mn-ea"/>
                <a:cs typeface="+mn-cs"/>
              </a:defRPr>
            </a:lvl1pPr>
          </a:lstStyle>
          <a:p>
            <a:r>
              <a:rPr lang="en-US" dirty="0"/>
              <a:t>Click icon to add picture</a:t>
            </a:r>
          </a:p>
        </p:txBody>
      </p:sp>
      <p:sp>
        <p:nvSpPr>
          <p:cNvPr id="30" name="Picture Placeholder 29">
            <a:extLst>
              <a:ext uri="{FF2B5EF4-FFF2-40B4-BE49-F238E27FC236}">
                <a16:creationId xmlns:a16="http://schemas.microsoft.com/office/drawing/2014/main" id="{36E5E06C-C96A-413D-86CF-E8AF446D9525}"/>
              </a:ext>
            </a:extLst>
          </p:cNvPr>
          <p:cNvSpPr>
            <a:spLocks noGrp="1" noChangeAspect="1"/>
          </p:cNvSpPr>
          <p:nvPr>
            <p:ph type="pic" sz="quarter" idx="14"/>
          </p:nvPr>
        </p:nvSpPr>
        <p:spPr bwMode="gray">
          <a:xfrm>
            <a:off x="1296000" y="3492000"/>
            <a:ext cx="1908000" cy="1152000"/>
          </a:xfrm>
          <a:solidFill>
            <a:schemeClr val="bg1">
              <a:lumMod val="95000"/>
            </a:schemeClr>
          </a:solidFill>
        </p:spPr>
        <p:txBody>
          <a:bodyPr tIns="108000" anchor="t" anchorCtr="1"/>
          <a:lstStyle>
            <a:lvl1pPr marL="0" indent="0" algn="ctr">
              <a:spcBef>
                <a:spcPts val="0"/>
              </a:spcBef>
              <a:buNone/>
              <a:defRPr sz="1600" i="1">
                <a:latin typeface="+mn-lt"/>
                <a:ea typeface="+mn-ea"/>
                <a:cs typeface="+mn-cs"/>
              </a:defRPr>
            </a:lvl1pPr>
          </a:lstStyle>
          <a:p>
            <a:r>
              <a:rPr lang="en-US" dirty="0"/>
              <a:t>Click icon to add picture</a:t>
            </a:r>
          </a:p>
        </p:txBody>
      </p:sp>
      <p:sp>
        <p:nvSpPr>
          <p:cNvPr id="32" name="Picture Placeholder 31">
            <a:extLst>
              <a:ext uri="{FF2B5EF4-FFF2-40B4-BE49-F238E27FC236}">
                <a16:creationId xmlns:a16="http://schemas.microsoft.com/office/drawing/2014/main" id="{C3A3AA4B-985E-41AF-B348-FB269BF030B5}"/>
              </a:ext>
            </a:extLst>
          </p:cNvPr>
          <p:cNvSpPr>
            <a:spLocks noGrp="1" noChangeAspect="1"/>
          </p:cNvSpPr>
          <p:nvPr>
            <p:ph type="pic" sz="quarter" idx="15"/>
          </p:nvPr>
        </p:nvSpPr>
        <p:spPr bwMode="gray">
          <a:xfrm>
            <a:off x="1296000" y="5076000"/>
            <a:ext cx="1908000" cy="1152000"/>
          </a:xfrm>
          <a:solidFill>
            <a:schemeClr val="bg1">
              <a:lumMod val="95000"/>
            </a:schemeClr>
          </a:solidFill>
        </p:spPr>
        <p:txBody>
          <a:bodyPr tIns="108000" anchor="t" anchorCtr="1"/>
          <a:lstStyle>
            <a:lvl1pPr marL="0" indent="0" algn="ctr">
              <a:spcBef>
                <a:spcPts val="0"/>
              </a:spcBef>
              <a:buNone/>
              <a:defRPr sz="1600" i="1">
                <a:latin typeface="+mn-lt"/>
                <a:ea typeface="+mn-ea"/>
                <a:cs typeface="+mn-cs"/>
              </a:defRPr>
            </a:lvl1pPr>
          </a:lstStyle>
          <a:p>
            <a:r>
              <a:rPr lang="en-US" dirty="0"/>
              <a:t>Click icon to add picture</a:t>
            </a:r>
          </a:p>
        </p:txBody>
      </p:sp>
      <p:sp>
        <p:nvSpPr>
          <p:cNvPr id="36" name="Text Placeholder 35">
            <a:extLst>
              <a:ext uri="{FF2B5EF4-FFF2-40B4-BE49-F238E27FC236}">
                <a16:creationId xmlns:a16="http://schemas.microsoft.com/office/drawing/2014/main" id="{BE4545AD-2D2F-4C17-B740-98F80E3999A6}"/>
              </a:ext>
            </a:extLst>
          </p:cNvPr>
          <p:cNvSpPr>
            <a:spLocks noGrp="1"/>
          </p:cNvSpPr>
          <p:nvPr>
            <p:ph type="body" sz="quarter" idx="17" hasCustomPrompt="1"/>
          </p:nvPr>
        </p:nvSpPr>
        <p:spPr bwMode="gray">
          <a:xfrm>
            <a:off x="900113" y="3384000"/>
            <a:ext cx="10872000" cy="1368000"/>
          </a:xfrm>
          <a:ln>
            <a:solidFill>
              <a:schemeClr val="accent2"/>
            </a:solidFill>
          </a:ln>
        </p:spPr>
        <p:txBody>
          <a:bodyPr lIns="3060000" rIns="5832000" anchor="ctr" anchorCtr="0"/>
          <a:lstStyle>
            <a:lvl1pPr marL="0" indent="0">
              <a:spcBef>
                <a:spcPts val="0"/>
              </a:spcBef>
              <a:buNone/>
              <a:defRPr sz="1800">
                <a:latin typeface="+mn-lt"/>
                <a:ea typeface="+mn-ea"/>
                <a:cs typeface="+mn-cs"/>
              </a:defRPr>
            </a:lvl1pPr>
          </a:lstStyle>
          <a:p>
            <a:pPr lvl="0"/>
            <a:r>
              <a:rPr lang="en-US"/>
              <a:t>Edit Master text styles</a:t>
            </a:r>
          </a:p>
        </p:txBody>
      </p:sp>
      <p:sp>
        <p:nvSpPr>
          <p:cNvPr id="38" name="Text Placeholder 37">
            <a:extLst>
              <a:ext uri="{FF2B5EF4-FFF2-40B4-BE49-F238E27FC236}">
                <a16:creationId xmlns:a16="http://schemas.microsoft.com/office/drawing/2014/main" id="{DDE27465-6F0B-4012-A098-F9F92059044F}"/>
              </a:ext>
            </a:extLst>
          </p:cNvPr>
          <p:cNvSpPr>
            <a:spLocks noGrp="1"/>
          </p:cNvSpPr>
          <p:nvPr>
            <p:ph type="body" sz="quarter" idx="18" hasCustomPrompt="1"/>
          </p:nvPr>
        </p:nvSpPr>
        <p:spPr bwMode="gray">
          <a:xfrm>
            <a:off x="900113" y="4968000"/>
            <a:ext cx="10872000" cy="1368000"/>
          </a:xfrm>
          <a:ln>
            <a:solidFill>
              <a:schemeClr val="accent2"/>
            </a:solidFill>
          </a:ln>
        </p:spPr>
        <p:txBody>
          <a:bodyPr lIns="3060000" rIns="5832000" anchor="ctr" anchorCtr="0"/>
          <a:lstStyle>
            <a:lvl1pPr marL="0" indent="0">
              <a:spcBef>
                <a:spcPts val="0"/>
              </a:spcBef>
              <a:buNone/>
              <a:defRPr sz="1800">
                <a:latin typeface="+mn-lt"/>
                <a:ea typeface="+mn-ea"/>
                <a:cs typeface="+mn-cs"/>
              </a:defRPr>
            </a:lvl1pPr>
          </a:lstStyle>
          <a:p>
            <a:pPr lvl="0"/>
            <a:r>
              <a:rPr lang="en-US"/>
              <a:t>Edit Master text styles</a:t>
            </a:r>
          </a:p>
        </p:txBody>
      </p:sp>
      <p:sp>
        <p:nvSpPr>
          <p:cNvPr id="49" name="Text Placeholder 48">
            <a:extLst>
              <a:ext uri="{FF2B5EF4-FFF2-40B4-BE49-F238E27FC236}">
                <a16:creationId xmlns:a16="http://schemas.microsoft.com/office/drawing/2014/main" id="{22E4410A-298E-486C-BDE4-0B17D96A78BB}"/>
              </a:ext>
            </a:extLst>
          </p:cNvPr>
          <p:cNvSpPr>
            <a:spLocks noGrp="1"/>
          </p:cNvSpPr>
          <p:nvPr>
            <p:ph type="body" sz="quarter" idx="19" hasCustomPrompt="1"/>
          </p:nvPr>
        </p:nvSpPr>
        <p:spPr bwMode="gray">
          <a:xfrm>
            <a:off x="6696000" y="1908223"/>
            <a:ext cx="4968000" cy="1152000"/>
          </a:xfrm>
        </p:spPr>
        <p:txBody>
          <a:bodyPr anchor="ctr" anchorCtr="0"/>
          <a:lstStyle>
            <a:lvl1pPr>
              <a:spcBef>
                <a:spcPts val="600"/>
              </a:spcBef>
              <a:defRPr sz="1800">
                <a:latin typeface="+mn-lt"/>
                <a:ea typeface="+mn-ea"/>
                <a:cs typeface="+mn-cs"/>
              </a:defRPr>
            </a:lvl1pPr>
            <a:lvl2pPr>
              <a:spcBef>
                <a:spcPts val="300"/>
              </a:spcBef>
              <a:defRPr sz="1600">
                <a:latin typeface="+mn-lt"/>
                <a:ea typeface="+mn-ea"/>
                <a:cs typeface="+mn-cs"/>
              </a:defRPr>
            </a:lvl2pPr>
            <a:lvl3pPr>
              <a:spcBef>
                <a:spcPts val="300"/>
              </a:spcBef>
              <a:defRPr sz="1400">
                <a:latin typeface="+mn-lt"/>
                <a:ea typeface="+mn-ea"/>
                <a:cs typeface="+mn-cs"/>
              </a:defRPr>
            </a:lvl3pPr>
            <a:lvl4pPr>
              <a:spcBef>
                <a:spcPts val="300"/>
              </a:spcBef>
              <a:defRPr sz="1400">
                <a:latin typeface="+mn-lt"/>
                <a:ea typeface="+mn-ea"/>
                <a:cs typeface="+mn-cs"/>
              </a:defRPr>
            </a:lvl4pPr>
            <a:lvl5pPr>
              <a:spcBef>
                <a:spcPts val="300"/>
              </a:spcBef>
              <a:defRPr sz="14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Text Placeholder 50">
            <a:extLst>
              <a:ext uri="{FF2B5EF4-FFF2-40B4-BE49-F238E27FC236}">
                <a16:creationId xmlns:a16="http://schemas.microsoft.com/office/drawing/2014/main" id="{B9D120A5-46E4-4871-9E8D-6DB60F3C2983}"/>
              </a:ext>
            </a:extLst>
          </p:cNvPr>
          <p:cNvSpPr>
            <a:spLocks noGrp="1"/>
          </p:cNvSpPr>
          <p:nvPr>
            <p:ph type="body" sz="quarter" idx="20" hasCustomPrompt="1"/>
          </p:nvPr>
        </p:nvSpPr>
        <p:spPr bwMode="gray">
          <a:xfrm>
            <a:off x="6696000" y="3492000"/>
            <a:ext cx="4968000" cy="1152000"/>
          </a:xfrm>
        </p:spPr>
        <p:txBody>
          <a:bodyPr anchor="ctr" anchorCtr="0"/>
          <a:lstStyle>
            <a:lvl1pPr>
              <a:spcBef>
                <a:spcPts val="600"/>
              </a:spcBef>
              <a:defRPr sz="1800">
                <a:latin typeface="+mn-lt"/>
                <a:ea typeface="+mn-ea"/>
                <a:cs typeface="+mn-cs"/>
              </a:defRPr>
            </a:lvl1pPr>
            <a:lvl2pPr>
              <a:spcBef>
                <a:spcPts val="300"/>
              </a:spcBef>
              <a:defRPr sz="1600">
                <a:latin typeface="+mn-lt"/>
                <a:ea typeface="+mn-ea"/>
                <a:cs typeface="+mn-cs"/>
              </a:defRPr>
            </a:lvl2pPr>
            <a:lvl3pPr>
              <a:spcBef>
                <a:spcPts val="300"/>
              </a:spcBef>
              <a:defRPr sz="1400">
                <a:latin typeface="+mn-lt"/>
                <a:ea typeface="+mn-ea"/>
                <a:cs typeface="+mn-cs"/>
              </a:defRPr>
            </a:lvl3pPr>
            <a:lvl4pPr>
              <a:spcBef>
                <a:spcPts val="300"/>
              </a:spcBef>
              <a:defRPr sz="1400">
                <a:latin typeface="+mn-lt"/>
                <a:ea typeface="+mn-ea"/>
                <a:cs typeface="+mn-cs"/>
              </a:defRPr>
            </a:lvl4pPr>
            <a:lvl5pPr>
              <a:spcBef>
                <a:spcPts val="300"/>
              </a:spcBef>
              <a:defRPr sz="14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Text Placeholder 52">
            <a:extLst>
              <a:ext uri="{FF2B5EF4-FFF2-40B4-BE49-F238E27FC236}">
                <a16:creationId xmlns:a16="http://schemas.microsoft.com/office/drawing/2014/main" id="{9F541CE1-9DDF-4FB6-A946-FEF5642F4225}"/>
              </a:ext>
            </a:extLst>
          </p:cNvPr>
          <p:cNvSpPr>
            <a:spLocks noGrp="1"/>
          </p:cNvSpPr>
          <p:nvPr>
            <p:ph type="body" sz="quarter" idx="21" hasCustomPrompt="1"/>
          </p:nvPr>
        </p:nvSpPr>
        <p:spPr bwMode="gray">
          <a:xfrm>
            <a:off x="6696000" y="5076000"/>
            <a:ext cx="4968000" cy="1152000"/>
          </a:xfrm>
        </p:spPr>
        <p:txBody>
          <a:bodyPr anchor="ctr" anchorCtr="0"/>
          <a:lstStyle>
            <a:lvl1pPr>
              <a:spcBef>
                <a:spcPts val="600"/>
              </a:spcBef>
              <a:defRPr sz="1800">
                <a:latin typeface="+mn-lt"/>
                <a:ea typeface="+mn-ea"/>
                <a:cs typeface="+mn-cs"/>
              </a:defRPr>
            </a:lvl1pPr>
            <a:lvl2pPr>
              <a:spcBef>
                <a:spcPts val="300"/>
              </a:spcBef>
              <a:defRPr sz="1600">
                <a:latin typeface="+mn-lt"/>
                <a:ea typeface="+mn-ea"/>
                <a:cs typeface="+mn-cs"/>
              </a:defRPr>
            </a:lvl2pPr>
            <a:lvl3pPr>
              <a:spcBef>
                <a:spcPts val="300"/>
              </a:spcBef>
              <a:defRPr sz="1400">
                <a:latin typeface="+mn-lt"/>
                <a:ea typeface="+mn-ea"/>
                <a:cs typeface="+mn-cs"/>
              </a:defRPr>
            </a:lvl3pPr>
            <a:lvl4pPr>
              <a:spcBef>
                <a:spcPts val="300"/>
              </a:spcBef>
              <a:defRPr sz="1400">
                <a:latin typeface="+mn-lt"/>
                <a:ea typeface="+mn-ea"/>
                <a:cs typeface="+mn-cs"/>
              </a:defRPr>
            </a:lvl4pPr>
            <a:lvl5pPr>
              <a:spcBef>
                <a:spcPts val="300"/>
              </a:spcBef>
              <a:defRPr sz="14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a:extLst>
              <a:ext uri="{FF2B5EF4-FFF2-40B4-BE49-F238E27FC236}">
                <a16:creationId xmlns:a16="http://schemas.microsoft.com/office/drawing/2014/main" id="{ECA5FAFA-C65D-49BB-8435-266BA8711FEF}"/>
              </a:ext>
            </a:extLst>
          </p:cNvPr>
          <p:cNvSpPr>
            <a:spLocks noGrp="1"/>
          </p:cNvSpPr>
          <p:nvPr>
            <p:ph type="body" sz="quarter" idx="22" hasCustomPrompt="1"/>
          </p:nvPr>
        </p:nvSpPr>
        <p:spPr bwMode="gray">
          <a:xfrm>
            <a:off x="900113" y="1800223"/>
            <a:ext cx="288000" cy="1368000"/>
          </a:xfrm>
          <a:solidFill>
            <a:schemeClr val="accent2"/>
          </a:solidFill>
          <a:ln w="9525">
            <a:solidFill>
              <a:schemeClr val="accent2"/>
            </a:solidFill>
          </a:ln>
        </p:spPr>
        <p:txBody>
          <a:bodyPr anchor="ctr" anchorCtr="1"/>
          <a:lstStyle>
            <a:lvl1pPr marL="0" indent="0">
              <a:spcBef>
                <a:spcPts val="0"/>
              </a:spcBef>
              <a:buNone/>
              <a:defRPr sz="1800" b="1">
                <a:solidFill>
                  <a:schemeClr val="bg1"/>
                </a:solidFill>
                <a:latin typeface="+mn-lt"/>
                <a:ea typeface="+mn-ea"/>
                <a:cs typeface="+mn-cs"/>
              </a:defRPr>
            </a:lvl1pPr>
          </a:lstStyle>
          <a:p>
            <a:pPr lvl="0"/>
            <a:r>
              <a:rPr lang="en-US" dirty="0"/>
              <a:t>#</a:t>
            </a:r>
          </a:p>
        </p:txBody>
      </p:sp>
      <p:sp>
        <p:nvSpPr>
          <p:cNvPr id="21" name="Text Placeholder 20">
            <a:extLst>
              <a:ext uri="{FF2B5EF4-FFF2-40B4-BE49-F238E27FC236}">
                <a16:creationId xmlns:a16="http://schemas.microsoft.com/office/drawing/2014/main" id="{D97B7595-166D-46D5-B185-FD97AFF9390B}"/>
              </a:ext>
            </a:extLst>
          </p:cNvPr>
          <p:cNvSpPr>
            <a:spLocks noGrp="1"/>
          </p:cNvSpPr>
          <p:nvPr>
            <p:ph type="body" sz="quarter" idx="23" hasCustomPrompt="1"/>
          </p:nvPr>
        </p:nvSpPr>
        <p:spPr bwMode="gray">
          <a:xfrm>
            <a:off x="903070" y="3384112"/>
            <a:ext cx="288000" cy="1368000"/>
          </a:xfrm>
          <a:solidFill>
            <a:schemeClr val="accent2"/>
          </a:solidFill>
          <a:ln w="9525">
            <a:solidFill>
              <a:schemeClr val="accent2"/>
            </a:solidFill>
          </a:ln>
        </p:spPr>
        <p:txBody>
          <a:bodyPr anchor="ctr" anchorCtr="1"/>
          <a:lstStyle>
            <a:lvl1pPr marL="0" indent="0">
              <a:spcBef>
                <a:spcPts val="0"/>
              </a:spcBef>
              <a:buNone/>
              <a:defRPr sz="1800" b="1">
                <a:solidFill>
                  <a:schemeClr val="bg1"/>
                </a:solidFill>
                <a:latin typeface="+mn-lt"/>
                <a:ea typeface="+mn-ea"/>
                <a:cs typeface="+mn-cs"/>
              </a:defRPr>
            </a:lvl1pPr>
          </a:lstStyle>
          <a:p>
            <a:pPr lvl="0"/>
            <a:r>
              <a:rPr lang="en-US" dirty="0"/>
              <a:t>#</a:t>
            </a:r>
          </a:p>
        </p:txBody>
      </p:sp>
      <p:sp>
        <p:nvSpPr>
          <p:cNvPr id="23" name="Text Placeholder 22">
            <a:extLst>
              <a:ext uri="{FF2B5EF4-FFF2-40B4-BE49-F238E27FC236}">
                <a16:creationId xmlns:a16="http://schemas.microsoft.com/office/drawing/2014/main" id="{602302C9-52E2-4E82-BE33-65661D5C0B69}"/>
              </a:ext>
            </a:extLst>
          </p:cNvPr>
          <p:cNvSpPr>
            <a:spLocks noGrp="1"/>
          </p:cNvSpPr>
          <p:nvPr>
            <p:ph type="body" sz="quarter" idx="24" hasCustomPrompt="1"/>
          </p:nvPr>
        </p:nvSpPr>
        <p:spPr bwMode="gray">
          <a:xfrm>
            <a:off x="900113" y="4968000"/>
            <a:ext cx="288000" cy="1368000"/>
          </a:xfrm>
          <a:solidFill>
            <a:schemeClr val="accent2"/>
          </a:solidFill>
          <a:ln w="9525">
            <a:solidFill>
              <a:schemeClr val="accent2"/>
            </a:solidFill>
          </a:ln>
        </p:spPr>
        <p:txBody>
          <a:bodyPr anchor="ctr" anchorCtr="1"/>
          <a:lstStyle>
            <a:lvl1pPr marL="0" indent="0">
              <a:spcBef>
                <a:spcPts val="0"/>
              </a:spcBef>
              <a:buNone/>
              <a:defRPr sz="1800" b="1">
                <a:solidFill>
                  <a:schemeClr val="bg1"/>
                </a:solidFill>
                <a:latin typeface="+mn-lt"/>
                <a:ea typeface="+mn-ea"/>
                <a:cs typeface="+mn-cs"/>
              </a:defRPr>
            </a:lvl1pPr>
          </a:lstStyle>
          <a:p>
            <a:pPr lvl="0"/>
            <a:r>
              <a:rPr lang="en-US" dirty="0"/>
              <a:t>#</a:t>
            </a:r>
          </a:p>
        </p:txBody>
      </p:sp>
    </p:spTree>
    <p:extLst>
      <p:ext uri="{BB962C8B-B14F-4D97-AF65-F5344CB8AC3E}">
        <p14:creationId xmlns:p14="http://schemas.microsoft.com/office/powerpoint/2010/main" val="5979602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Picts Multi">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98"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F9B65F-0895-4FE7-A99B-36495B2A10D2}"/>
              </a:ext>
            </a:extLst>
          </p:cNvPr>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sp>
        <p:nvSpPr>
          <p:cNvPr id="7" name="Text Placeholder 6">
            <a:extLst>
              <a:ext uri="{FF2B5EF4-FFF2-40B4-BE49-F238E27FC236}">
                <a16:creationId xmlns:a16="http://schemas.microsoft.com/office/drawing/2014/main" id="{7139BE10-0054-4354-829E-D87BC1474777}"/>
              </a:ext>
            </a:extLst>
          </p:cNvPr>
          <p:cNvSpPr>
            <a:spLocks noGrp="1"/>
          </p:cNvSpPr>
          <p:nvPr>
            <p:ph type="body" sz="quarter" idx="13" hasCustomPrompt="1"/>
          </p:nvPr>
        </p:nvSpPr>
        <p:spPr>
          <a:xfrm>
            <a:off x="900113" y="1620000"/>
            <a:ext cx="3168000" cy="432000"/>
          </a:xfrm>
        </p:spPr>
        <p:txBody>
          <a:bodyPr anchor="b" anchorCtr="0"/>
          <a:lstStyle>
            <a:lvl1pPr marL="0" indent="0">
              <a:lnSpc>
                <a:spcPct val="90000"/>
              </a:lnSpc>
              <a:spcBef>
                <a:spcPts val="0"/>
              </a:spcBef>
              <a:buNone/>
              <a:defRPr sz="1400" b="1">
                <a:solidFill>
                  <a:schemeClr val="tx1"/>
                </a:solidFill>
                <a:latin typeface="+mn-lt"/>
                <a:ea typeface="+mn-ea"/>
                <a:cs typeface="+mn-cs"/>
              </a:defRPr>
            </a:lvl1pPr>
          </a:lstStyle>
          <a:p>
            <a:pPr lvl="0"/>
            <a:r>
              <a:rPr lang="en-US"/>
              <a:t>Edit Master text styles</a:t>
            </a:r>
          </a:p>
        </p:txBody>
      </p:sp>
      <p:sp>
        <p:nvSpPr>
          <p:cNvPr id="11" name="Text Placeholder 10">
            <a:extLst>
              <a:ext uri="{FF2B5EF4-FFF2-40B4-BE49-F238E27FC236}">
                <a16:creationId xmlns:a16="http://schemas.microsoft.com/office/drawing/2014/main" id="{F05FBDCB-67B1-4F85-97CC-EEBF998B3B0A}"/>
              </a:ext>
            </a:extLst>
          </p:cNvPr>
          <p:cNvSpPr>
            <a:spLocks noGrp="1"/>
          </p:cNvSpPr>
          <p:nvPr>
            <p:ph type="body" sz="quarter" idx="15" hasCustomPrompt="1"/>
          </p:nvPr>
        </p:nvSpPr>
        <p:spPr>
          <a:xfrm>
            <a:off x="4500350" y="1620000"/>
            <a:ext cx="3204000" cy="432000"/>
          </a:xfrm>
        </p:spPr>
        <p:txBody>
          <a:bodyPr anchor="b" anchorCtr="0"/>
          <a:lstStyle>
            <a:lvl1pPr marL="0" indent="0">
              <a:lnSpc>
                <a:spcPct val="90000"/>
              </a:lnSpc>
              <a:spcBef>
                <a:spcPts val="0"/>
              </a:spcBef>
              <a:buNone/>
              <a:defRPr sz="1400" b="1">
                <a:solidFill>
                  <a:schemeClr val="tx1"/>
                </a:solidFill>
                <a:latin typeface="+mn-lt"/>
                <a:ea typeface="+mn-ea"/>
                <a:cs typeface="+mn-cs"/>
              </a:defRPr>
            </a:lvl1pPr>
          </a:lstStyle>
          <a:p>
            <a:pPr lvl="0"/>
            <a:r>
              <a:rPr lang="en-US"/>
              <a:t>Edit Master text styles</a:t>
            </a:r>
          </a:p>
        </p:txBody>
      </p:sp>
      <p:sp>
        <p:nvSpPr>
          <p:cNvPr id="16" name="Text Placeholder 15">
            <a:extLst>
              <a:ext uri="{FF2B5EF4-FFF2-40B4-BE49-F238E27FC236}">
                <a16:creationId xmlns:a16="http://schemas.microsoft.com/office/drawing/2014/main" id="{A7280196-AC18-4E3E-A276-F09C122B2806}"/>
              </a:ext>
            </a:extLst>
          </p:cNvPr>
          <p:cNvSpPr>
            <a:spLocks noGrp="1"/>
          </p:cNvSpPr>
          <p:nvPr>
            <p:ph type="body" sz="quarter" idx="17" hasCustomPrompt="1"/>
          </p:nvPr>
        </p:nvSpPr>
        <p:spPr>
          <a:xfrm>
            <a:off x="8136588" y="1620000"/>
            <a:ext cx="3168000" cy="432000"/>
          </a:xfrm>
        </p:spPr>
        <p:txBody>
          <a:bodyPr anchor="b" anchorCtr="0"/>
          <a:lstStyle>
            <a:lvl1pPr marL="0" indent="0">
              <a:lnSpc>
                <a:spcPct val="90000"/>
              </a:lnSpc>
              <a:spcBef>
                <a:spcPts val="0"/>
              </a:spcBef>
              <a:buNone/>
              <a:defRPr sz="1400" b="1">
                <a:solidFill>
                  <a:schemeClr val="tx1"/>
                </a:solidFill>
                <a:latin typeface="+mn-lt"/>
                <a:ea typeface="+mn-ea"/>
                <a:cs typeface="+mn-cs"/>
              </a:defRPr>
            </a:lvl1pPr>
          </a:lstStyle>
          <a:p>
            <a:pPr lvl="0"/>
            <a:r>
              <a:rPr lang="en-US"/>
              <a:t>Edit Master text styles</a:t>
            </a:r>
          </a:p>
        </p:txBody>
      </p:sp>
      <p:sp>
        <p:nvSpPr>
          <p:cNvPr id="25" name="Text Placeholder 24">
            <a:extLst>
              <a:ext uri="{FF2B5EF4-FFF2-40B4-BE49-F238E27FC236}">
                <a16:creationId xmlns:a16="http://schemas.microsoft.com/office/drawing/2014/main" id="{8736D471-6399-4431-9FFD-AB16FD53F7A8}"/>
              </a:ext>
            </a:extLst>
          </p:cNvPr>
          <p:cNvSpPr>
            <a:spLocks noGrp="1"/>
          </p:cNvSpPr>
          <p:nvPr>
            <p:ph type="body" sz="quarter" idx="19" hasCustomPrompt="1"/>
          </p:nvPr>
        </p:nvSpPr>
        <p:spPr>
          <a:xfrm>
            <a:off x="900113" y="3564000"/>
            <a:ext cx="3168000" cy="396000"/>
          </a:xfrm>
        </p:spPr>
        <p:txBody>
          <a:bodyPr anchor="b" anchorCtr="0"/>
          <a:lstStyle>
            <a:lvl1pPr marL="0" indent="0">
              <a:lnSpc>
                <a:spcPct val="90000"/>
              </a:lnSpc>
              <a:spcBef>
                <a:spcPts val="0"/>
              </a:spcBef>
              <a:buNone/>
              <a:defRPr sz="1400" b="1">
                <a:solidFill>
                  <a:schemeClr val="tx1"/>
                </a:solidFill>
                <a:latin typeface="+mn-lt"/>
                <a:ea typeface="+mn-ea"/>
                <a:cs typeface="+mn-cs"/>
              </a:defRPr>
            </a:lvl1pPr>
          </a:lstStyle>
          <a:p>
            <a:pPr lvl="0"/>
            <a:r>
              <a:rPr lang="en-US"/>
              <a:t>Edit Master text styles</a:t>
            </a:r>
          </a:p>
        </p:txBody>
      </p:sp>
      <p:sp>
        <p:nvSpPr>
          <p:cNvPr id="27" name="Picture Placeholder 26">
            <a:extLst>
              <a:ext uri="{FF2B5EF4-FFF2-40B4-BE49-F238E27FC236}">
                <a16:creationId xmlns:a16="http://schemas.microsoft.com/office/drawing/2014/main" id="{3BE00181-2C5B-4690-8688-909B085F9812}"/>
              </a:ext>
            </a:extLst>
          </p:cNvPr>
          <p:cNvSpPr>
            <a:spLocks noGrp="1" noChangeAspect="1"/>
          </p:cNvSpPr>
          <p:nvPr>
            <p:ph type="pic" sz="quarter" idx="20"/>
          </p:nvPr>
        </p:nvSpPr>
        <p:spPr>
          <a:xfrm>
            <a:off x="900112" y="4032000"/>
            <a:ext cx="3168000" cy="1368000"/>
          </a:xfrm>
          <a:solidFill>
            <a:schemeClr val="bg1">
              <a:lumMod val="95000"/>
            </a:schemeClr>
          </a:solidFill>
        </p:spPr>
        <p:txBody>
          <a:bodyPr tIns="108000" anchor="t" anchorCtr="1"/>
          <a:lstStyle>
            <a:lvl1pPr marL="0" indent="0" algn="ctr">
              <a:lnSpc>
                <a:spcPct val="100000"/>
              </a:lnSpc>
              <a:spcBef>
                <a:spcPts val="0"/>
              </a:spcBef>
              <a:buNone/>
              <a:defRPr sz="1600" i="1">
                <a:latin typeface="+mn-lt"/>
                <a:ea typeface="+mn-ea"/>
                <a:cs typeface="+mn-cs"/>
              </a:defRPr>
            </a:lvl1pPr>
          </a:lstStyle>
          <a:p>
            <a:r>
              <a:rPr lang="en-US" dirty="0"/>
              <a:t>Click icon to add picture</a:t>
            </a:r>
          </a:p>
        </p:txBody>
      </p:sp>
      <p:sp>
        <p:nvSpPr>
          <p:cNvPr id="29" name="Text Placeholder 28">
            <a:extLst>
              <a:ext uri="{FF2B5EF4-FFF2-40B4-BE49-F238E27FC236}">
                <a16:creationId xmlns:a16="http://schemas.microsoft.com/office/drawing/2014/main" id="{EA7E033A-5467-45BE-9E37-AC55DD1CE0D8}"/>
              </a:ext>
            </a:extLst>
          </p:cNvPr>
          <p:cNvSpPr>
            <a:spLocks noGrp="1"/>
          </p:cNvSpPr>
          <p:nvPr>
            <p:ph type="body" sz="quarter" idx="21" hasCustomPrompt="1"/>
          </p:nvPr>
        </p:nvSpPr>
        <p:spPr>
          <a:xfrm>
            <a:off x="4500350" y="3564000"/>
            <a:ext cx="3204000" cy="396000"/>
          </a:xfrm>
        </p:spPr>
        <p:txBody>
          <a:bodyPr anchor="b" anchorCtr="0"/>
          <a:lstStyle>
            <a:lvl1pPr marL="0" indent="0">
              <a:lnSpc>
                <a:spcPct val="90000"/>
              </a:lnSpc>
              <a:spcBef>
                <a:spcPts val="0"/>
              </a:spcBef>
              <a:buNone/>
              <a:defRPr sz="1400" b="1">
                <a:solidFill>
                  <a:schemeClr val="tx1"/>
                </a:solidFill>
                <a:latin typeface="+mn-lt"/>
                <a:ea typeface="+mn-ea"/>
                <a:cs typeface="+mn-cs"/>
              </a:defRPr>
            </a:lvl1pPr>
          </a:lstStyle>
          <a:p>
            <a:pPr lvl="0"/>
            <a:r>
              <a:rPr lang="en-US"/>
              <a:t>Edit Master text styles</a:t>
            </a:r>
          </a:p>
        </p:txBody>
      </p:sp>
      <p:sp>
        <p:nvSpPr>
          <p:cNvPr id="33" name="Text Placeholder 32">
            <a:extLst>
              <a:ext uri="{FF2B5EF4-FFF2-40B4-BE49-F238E27FC236}">
                <a16:creationId xmlns:a16="http://schemas.microsoft.com/office/drawing/2014/main" id="{534DD0FB-4CA1-44D9-87CC-E22EA624CCA6}"/>
              </a:ext>
            </a:extLst>
          </p:cNvPr>
          <p:cNvSpPr>
            <a:spLocks noGrp="1"/>
          </p:cNvSpPr>
          <p:nvPr>
            <p:ph type="body" sz="quarter" idx="23" hasCustomPrompt="1"/>
          </p:nvPr>
        </p:nvSpPr>
        <p:spPr>
          <a:xfrm>
            <a:off x="8136000" y="3564000"/>
            <a:ext cx="3168000" cy="396000"/>
          </a:xfrm>
        </p:spPr>
        <p:txBody>
          <a:bodyPr anchor="b" anchorCtr="0"/>
          <a:lstStyle>
            <a:lvl1pPr marL="0" indent="0">
              <a:lnSpc>
                <a:spcPct val="90000"/>
              </a:lnSpc>
              <a:spcBef>
                <a:spcPts val="0"/>
              </a:spcBef>
              <a:buNone/>
              <a:defRPr sz="1400" b="1">
                <a:solidFill>
                  <a:schemeClr val="tx1"/>
                </a:solidFill>
                <a:latin typeface="+mn-lt"/>
                <a:ea typeface="+mn-ea"/>
                <a:cs typeface="+mn-cs"/>
              </a:defRPr>
            </a:lvl1pPr>
          </a:lstStyle>
          <a:p>
            <a:pPr lvl="0"/>
            <a:r>
              <a:rPr lang="en-US"/>
              <a:t>Edit Master text styles</a:t>
            </a:r>
          </a:p>
        </p:txBody>
      </p:sp>
      <p:sp>
        <p:nvSpPr>
          <p:cNvPr id="39" name="Text Placeholder 38">
            <a:extLst>
              <a:ext uri="{FF2B5EF4-FFF2-40B4-BE49-F238E27FC236}">
                <a16:creationId xmlns:a16="http://schemas.microsoft.com/office/drawing/2014/main" id="{FBBEC7FC-2D65-4506-A9B0-1593F0276E12}"/>
              </a:ext>
            </a:extLst>
          </p:cNvPr>
          <p:cNvSpPr>
            <a:spLocks noGrp="1"/>
          </p:cNvSpPr>
          <p:nvPr>
            <p:ph type="body" sz="quarter" idx="25" hasCustomPrompt="1"/>
          </p:nvPr>
        </p:nvSpPr>
        <p:spPr>
          <a:xfrm>
            <a:off x="900113" y="5616000"/>
            <a:ext cx="10404475" cy="396000"/>
          </a:xfrm>
          <a:gradFill>
            <a:gsLst>
              <a:gs pos="0">
                <a:srgbClr val="0800B9"/>
              </a:gs>
              <a:gs pos="100000">
                <a:srgbClr val="009EE3"/>
              </a:gs>
            </a:gsLst>
            <a:lin ang="0" scaled="0"/>
          </a:gradFill>
        </p:spPr>
        <p:txBody>
          <a:bodyPr anchor="ctr" anchorCtr="1"/>
          <a:lstStyle>
            <a:lvl1pPr marL="0" indent="0">
              <a:spcBef>
                <a:spcPts val="0"/>
              </a:spcBef>
              <a:buNone/>
              <a:defRPr b="1">
                <a:solidFill>
                  <a:schemeClr val="bg1"/>
                </a:solidFill>
                <a:latin typeface="+mn-lt"/>
                <a:ea typeface="+mn-ea"/>
                <a:cs typeface="+mn-cs"/>
              </a:defRPr>
            </a:lvl1pPr>
          </a:lstStyle>
          <a:p>
            <a:pPr lvl="0"/>
            <a:r>
              <a:rPr lang="en-US"/>
              <a:t>Edit Master text styles</a:t>
            </a:r>
          </a:p>
        </p:txBody>
      </p:sp>
      <p:sp>
        <p:nvSpPr>
          <p:cNvPr id="44" name="Text Placeholder 43">
            <a:extLst>
              <a:ext uri="{FF2B5EF4-FFF2-40B4-BE49-F238E27FC236}">
                <a16:creationId xmlns:a16="http://schemas.microsoft.com/office/drawing/2014/main" id="{64F82075-1A10-4933-AD2D-DDC20F2058E7}"/>
              </a:ext>
            </a:extLst>
          </p:cNvPr>
          <p:cNvSpPr>
            <a:spLocks noGrp="1"/>
          </p:cNvSpPr>
          <p:nvPr>
            <p:ph type="body" sz="quarter" idx="26" hasCustomPrompt="1"/>
          </p:nvPr>
        </p:nvSpPr>
        <p:spPr>
          <a:xfrm>
            <a:off x="900113" y="6120000"/>
            <a:ext cx="10404475" cy="324000"/>
          </a:xfrm>
        </p:spPr>
        <p:txBody>
          <a:bodyPr anchor="t" anchorCtr="1"/>
          <a:lstStyle>
            <a:lvl1pPr marL="0" indent="0" algn="ctr">
              <a:spcBef>
                <a:spcPts val="0"/>
              </a:spcBef>
              <a:buNone/>
              <a:defRPr sz="1800" b="1">
                <a:solidFill>
                  <a:schemeClr val="accent1"/>
                </a:solidFill>
                <a:latin typeface="+mn-lt"/>
                <a:ea typeface="+mn-ea"/>
                <a:cs typeface="+mn-cs"/>
              </a:defRPr>
            </a:lvl1pPr>
          </a:lstStyle>
          <a:p>
            <a:pPr lvl="0"/>
            <a:r>
              <a:rPr lang="en-US"/>
              <a:t>Edit Master text styles</a:t>
            </a:r>
          </a:p>
        </p:txBody>
      </p:sp>
      <p:sp>
        <p:nvSpPr>
          <p:cNvPr id="3" name="Date Placeholder 2">
            <a:extLst>
              <a:ext uri="{FF2B5EF4-FFF2-40B4-BE49-F238E27FC236}">
                <a16:creationId xmlns:a16="http://schemas.microsoft.com/office/drawing/2014/main" id="{88D596CE-2791-4BA6-A151-9983C290BF5C}"/>
              </a:ext>
            </a:extLst>
          </p:cNvPr>
          <p:cNvSpPr>
            <a:spLocks noGrp="1"/>
          </p:cNvSpPr>
          <p:nvPr>
            <p:ph type="dt" sz="half" idx="10"/>
          </p:nvPr>
        </p:nvSpPr>
        <p:spPr/>
        <p:txBody>
          <a:bodyPr/>
          <a:lstStyle>
            <a:lvl1pPr>
              <a:defRPr>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693391F1-A373-4B68-9269-39BAF5E5D1FF}"/>
              </a:ext>
            </a:extLst>
          </p:cNvPr>
          <p:cNvSpPr>
            <a:spLocks noGrp="1"/>
          </p:cNvSpPr>
          <p:nvPr>
            <p:ph type="ftr" sz="quarter" idx="11"/>
          </p:nvPr>
        </p:nvSpPr>
        <p:spPr/>
        <p:txBody>
          <a:bodyPr/>
          <a:lstStyle>
            <a:lvl1pPr>
              <a:defRPr>
                <a:latin typeface="+mn-lt"/>
                <a:ea typeface="+mn-ea"/>
                <a:cs typeface="+mn-cs"/>
              </a:defRPr>
            </a:lvl1pPr>
          </a:lstStyle>
          <a:p>
            <a:endParaRPr lang="en-US" dirty="0"/>
          </a:p>
        </p:txBody>
      </p:sp>
      <p:sp>
        <p:nvSpPr>
          <p:cNvPr id="21" name="Picture Placeholder 8">
            <a:extLst>
              <a:ext uri="{FF2B5EF4-FFF2-40B4-BE49-F238E27FC236}">
                <a16:creationId xmlns:a16="http://schemas.microsoft.com/office/drawing/2014/main" id="{A4CA1726-87F8-4291-8FB1-AC985C6B658F}"/>
              </a:ext>
            </a:extLst>
          </p:cNvPr>
          <p:cNvSpPr>
            <a:spLocks noGrp="1" noChangeAspect="1"/>
          </p:cNvSpPr>
          <p:nvPr>
            <p:ph type="pic" sz="quarter" idx="28"/>
          </p:nvPr>
        </p:nvSpPr>
        <p:spPr>
          <a:xfrm>
            <a:off x="4518000" y="4032000"/>
            <a:ext cx="3168000" cy="1368000"/>
          </a:xfrm>
          <a:solidFill>
            <a:schemeClr val="bg1">
              <a:lumMod val="95000"/>
            </a:schemeClr>
          </a:solidFill>
        </p:spPr>
        <p:txBody>
          <a:bodyPr tIns="108000" anchor="t" anchorCtr="1"/>
          <a:lstStyle>
            <a:lvl1pPr marL="0" indent="0" algn="ctr">
              <a:spcBef>
                <a:spcPts val="0"/>
              </a:spcBef>
              <a:buNone/>
              <a:defRPr sz="1600" i="1">
                <a:latin typeface="+mn-lt"/>
                <a:ea typeface="+mn-ea"/>
                <a:cs typeface="+mn-cs"/>
              </a:defRPr>
            </a:lvl1pPr>
          </a:lstStyle>
          <a:p>
            <a:r>
              <a:rPr lang="en-US" dirty="0"/>
              <a:t>Click icon to add picture</a:t>
            </a:r>
          </a:p>
        </p:txBody>
      </p:sp>
      <p:sp>
        <p:nvSpPr>
          <p:cNvPr id="22" name="Picture Placeholder 26">
            <a:extLst>
              <a:ext uri="{FF2B5EF4-FFF2-40B4-BE49-F238E27FC236}">
                <a16:creationId xmlns:a16="http://schemas.microsoft.com/office/drawing/2014/main" id="{3BE00181-2C5B-4690-8688-909B085F9812}"/>
              </a:ext>
            </a:extLst>
          </p:cNvPr>
          <p:cNvSpPr>
            <a:spLocks noGrp="1" noChangeAspect="1"/>
          </p:cNvSpPr>
          <p:nvPr>
            <p:ph type="pic" sz="quarter" idx="29"/>
          </p:nvPr>
        </p:nvSpPr>
        <p:spPr>
          <a:xfrm>
            <a:off x="8136000" y="4031260"/>
            <a:ext cx="3168000" cy="1368000"/>
          </a:xfrm>
          <a:solidFill>
            <a:schemeClr val="bg1">
              <a:lumMod val="95000"/>
            </a:schemeClr>
          </a:solidFill>
        </p:spPr>
        <p:txBody>
          <a:bodyPr tIns="108000" anchor="t" anchorCtr="1"/>
          <a:lstStyle>
            <a:lvl1pPr marL="0" indent="0" algn="ctr">
              <a:lnSpc>
                <a:spcPct val="100000"/>
              </a:lnSpc>
              <a:spcBef>
                <a:spcPts val="0"/>
              </a:spcBef>
              <a:buNone/>
              <a:defRPr sz="1600" i="1">
                <a:latin typeface="+mn-lt"/>
                <a:ea typeface="+mn-ea"/>
                <a:cs typeface="+mn-cs"/>
              </a:defRPr>
            </a:lvl1pPr>
          </a:lstStyle>
          <a:p>
            <a:r>
              <a:rPr lang="en-US" dirty="0"/>
              <a:t>Click icon to add picture</a:t>
            </a:r>
          </a:p>
        </p:txBody>
      </p:sp>
      <p:pic>
        <p:nvPicPr>
          <p:cNvPr id="28" name="Espace réservé pour une image  6"/>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900113" y="2124000"/>
            <a:ext cx="3168000" cy="1368000"/>
          </a:xfrm>
          <a:prstGeom prst="rect">
            <a:avLst/>
          </a:prstGeom>
        </p:spPr>
      </p:pic>
      <p:pic>
        <p:nvPicPr>
          <p:cNvPr id="30" name="Espace réservé pour une image  24"/>
          <p:cNvPicPr>
            <a:picLocks noChangeAspect="1"/>
          </p:cNvPicPr>
          <p:nvPr userDrawn="1"/>
        </p:nvPicPr>
        <p:blipFill rotWithShape="1">
          <a:blip r:embed="rId7" cstate="screen">
            <a:extLst>
              <a:ext uri="{28A0092B-C50C-407E-A947-70E740481C1C}">
                <a14:useLocalDpi xmlns:a14="http://schemas.microsoft.com/office/drawing/2010/main"/>
              </a:ext>
            </a:extLst>
          </a:blip>
          <a:srcRect l="-439"/>
          <a:stretch/>
        </p:blipFill>
        <p:spPr>
          <a:xfrm>
            <a:off x="8136588" y="2124000"/>
            <a:ext cx="3168000" cy="1368000"/>
          </a:xfrm>
          <a:prstGeom prst="rect">
            <a:avLst/>
          </a:prstGeom>
        </p:spPr>
      </p:pic>
      <p:pic>
        <p:nvPicPr>
          <p:cNvPr id="31" name="Espace réservé pour une image  23"/>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18000" y="2124000"/>
            <a:ext cx="3168000" cy="1368000"/>
          </a:xfrm>
          <a:prstGeom prst="rect">
            <a:avLst/>
          </a:prstGeom>
        </p:spPr>
      </p:pic>
    </p:spTree>
    <p:extLst>
      <p:ext uri="{BB962C8B-B14F-4D97-AF65-F5344CB8AC3E}">
        <p14:creationId xmlns:p14="http://schemas.microsoft.com/office/powerpoint/2010/main" val="3441107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icture, Cap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22"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Espace réservé pour une image  2"/>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900000" y="1080000"/>
            <a:ext cx="10872000" cy="3816000"/>
          </a:xfrm>
          <a:prstGeom prst="rect">
            <a:avLst/>
          </a:prstGeom>
        </p:spPr>
      </p:pic>
      <p:sp>
        <p:nvSpPr>
          <p:cNvPr id="2" name="Title 1"/>
          <p:cNvSpPr>
            <a:spLocks noGrp="1"/>
          </p:cNvSpPr>
          <p:nvPr>
            <p:ph type="title"/>
          </p:nvPr>
        </p:nvSpPr>
        <p:spPr>
          <a:xfrm>
            <a:off x="900000" y="5076000"/>
            <a:ext cx="10872000" cy="1260000"/>
          </a:xfrm>
        </p:spPr>
        <p:txBody>
          <a:bodyPr vert="horz" anchor="ctr" anchorCtr="1"/>
          <a:lstStyle>
            <a:lvl1pPr algn="ctr">
              <a:lnSpc>
                <a:spcPct val="100000"/>
              </a:lnSpc>
              <a:defRPr sz="2800" b="0" cap="none" baseline="0">
                <a:solidFill>
                  <a:srgbClr val="0800B9"/>
                </a:solidFill>
                <a:latin typeface="+mj-lt"/>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mn-lt"/>
                <a:ea typeface="+mn-ea"/>
                <a:cs typeface="+mn-cs"/>
              </a:defRPr>
            </a:lvl1pPr>
          </a:lstStyle>
          <a:p>
            <a:endParaRPr lang="en-US" dirty="0"/>
          </a:p>
        </p:txBody>
      </p:sp>
      <p:sp>
        <p:nvSpPr>
          <p:cNvPr id="7" name="Footer Placeholder 6">
            <a:extLst>
              <a:ext uri="{FF2B5EF4-FFF2-40B4-BE49-F238E27FC236}">
                <a16:creationId xmlns:a16="http://schemas.microsoft.com/office/drawing/2014/main" id="{88755322-8220-4EBC-8460-F8A40549101D}"/>
              </a:ext>
            </a:extLst>
          </p:cNvPr>
          <p:cNvSpPr>
            <a:spLocks noGrp="1"/>
          </p:cNvSpPr>
          <p:nvPr>
            <p:ph type="ftr" sz="quarter" idx="14"/>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0799899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icture with Ta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46"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Espace réservé pour une image  9"/>
          <p:cNvPicPr>
            <a:picLocks noChangeAspect="1"/>
          </p:cNvPicPr>
          <p:nvPr userDrawn="1"/>
        </p:nvPicPr>
        <p:blipFill>
          <a:blip r:embed="rId6" cstate="screen">
            <a:extLst>
              <a:ext uri="{28A0092B-C50C-407E-A947-70E740481C1C}">
                <a14:useLocalDpi xmlns:a14="http://schemas.microsoft.com/office/drawing/2010/main"/>
              </a:ext>
            </a:extLst>
          </a:blip>
          <a:srcRect t="3210" b="3210"/>
          <a:stretch>
            <a:fillRect/>
          </a:stretch>
        </p:blipFill>
        <p:spPr>
          <a:xfrm>
            <a:off x="442800" y="0"/>
            <a:ext cx="11749200" cy="6858000"/>
          </a:xfrm>
          <a:prstGeom prst="rect">
            <a:avLst/>
          </a:prstGeom>
        </p:spPr>
      </p:pic>
      <p:sp>
        <p:nvSpPr>
          <p:cNvPr id="2" name="Title 3"/>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5" name="Text Placeholder 5"/>
          <p:cNvSpPr>
            <a:spLocks noGrp="1"/>
          </p:cNvSpPr>
          <p:nvPr>
            <p:ph type="body" sz="quarter" idx="13" hasCustomPrompt="1"/>
          </p:nvPr>
        </p:nvSpPr>
        <p:spPr bwMode="gray">
          <a:xfrm>
            <a:off x="6551613" y="4320000"/>
            <a:ext cx="5640387" cy="1512000"/>
          </a:xfrm>
          <a:gradFill>
            <a:gsLst>
              <a:gs pos="0">
                <a:schemeClr val="accent1"/>
              </a:gs>
              <a:gs pos="100000">
                <a:srgbClr val="009EE3"/>
              </a:gs>
            </a:gsLst>
            <a:lin ang="0" scaled="1"/>
          </a:gradFill>
        </p:spPr>
        <p:txBody>
          <a:bodyPr lIns="252000" tIns="72000" rIns="432000" bIns="72000" anchor="ctr" anchorCtr="0"/>
          <a:lstStyle>
            <a:lvl1pPr marL="0" indent="0" algn="l">
              <a:spcBef>
                <a:spcPts val="0"/>
              </a:spcBef>
              <a:buNone/>
              <a:defRPr sz="2400" b="1">
                <a:solidFill>
                  <a:schemeClr val="bg1"/>
                </a:solidFill>
                <a:latin typeface="+mn-lt"/>
                <a:ea typeface="+mn-ea"/>
                <a:cs typeface="+mn-cs"/>
              </a:defRPr>
            </a:lvl1pPr>
          </a:lstStyle>
          <a:p>
            <a:pPr lvl="0"/>
            <a:r>
              <a:rPr lang="en-US"/>
              <a:t>Edit Master text styles</a:t>
            </a:r>
          </a:p>
        </p:txBody>
      </p:sp>
      <p:sp>
        <p:nvSpPr>
          <p:cNvPr id="11" name="Text Placeholder 10">
            <a:extLst>
              <a:ext uri="{FF2B5EF4-FFF2-40B4-BE49-F238E27FC236}">
                <a16:creationId xmlns:a16="http://schemas.microsoft.com/office/drawing/2014/main" id="{4AB7DD2D-8887-484D-A7BC-F63D5A8D4CA7}"/>
              </a:ext>
            </a:extLst>
          </p:cNvPr>
          <p:cNvSpPr>
            <a:spLocks noGrp="1" noChangeAspect="1"/>
          </p:cNvSpPr>
          <p:nvPr>
            <p:ph type="body" sz="quarter" idx="15" hasCustomPrompt="1"/>
          </p:nvPr>
        </p:nvSpPr>
        <p:spPr bwMode="gray">
          <a:xfrm>
            <a:off x="10260000" y="414000"/>
            <a:ext cx="1533600" cy="277200"/>
          </a:xfrm>
          <a:blipFill>
            <a:blip r:embed="rId7"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dirty="0"/>
              <a:t>Type a space to fixate logo</a:t>
            </a:r>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12" name="Footer Placeholder 11">
            <a:extLst>
              <a:ext uri="{FF2B5EF4-FFF2-40B4-BE49-F238E27FC236}">
                <a16:creationId xmlns:a16="http://schemas.microsoft.com/office/drawing/2014/main" id="{443BD702-6F10-4D20-8C3B-7B7B7F5BA6FA}"/>
              </a:ext>
            </a:extLst>
          </p:cNvPr>
          <p:cNvSpPr>
            <a:spLocks noGrp="1"/>
          </p:cNvSpPr>
          <p:nvPr>
            <p:ph type="ftr" sz="quarter" idx="16"/>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0076449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World map">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70"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DD7BDE72-DD2B-478A-B834-BC43A9C66265}"/>
              </a:ext>
            </a:extLst>
          </p:cNvPr>
          <p:cNvGrpSpPr/>
          <p:nvPr userDrawn="1"/>
        </p:nvGrpSpPr>
        <p:grpSpPr>
          <a:xfrm>
            <a:off x="0" y="0"/>
            <a:ext cx="442800" cy="6858000"/>
            <a:chOff x="0" y="0"/>
            <a:chExt cx="442800" cy="6858000"/>
          </a:xfrm>
        </p:grpSpPr>
        <p:sp>
          <p:nvSpPr>
            <p:cNvPr id="10" name="Rectangle 9">
              <a:extLst>
                <a:ext uri="{FF2B5EF4-FFF2-40B4-BE49-F238E27FC236}">
                  <a16:creationId xmlns:a16="http://schemas.microsoft.com/office/drawing/2014/main" id="{163FB6DE-4F73-4D07-9C91-6A26F26974BF}"/>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2" name="Picture 11">
              <a:extLst>
                <a:ext uri="{FF2B5EF4-FFF2-40B4-BE49-F238E27FC236}">
                  <a16:creationId xmlns:a16="http://schemas.microsoft.com/office/drawing/2014/main" id="{8484B0AD-E313-4453-AE36-8FDD1838584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pic>
        <p:nvPicPr>
          <p:cNvPr id="11" name="Picture 3" descr="NewWorldmap-JV-Pure.jpg">
            <a:extLst>
              <a:ext uri="{FF2B5EF4-FFF2-40B4-BE49-F238E27FC236}">
                <a16:creationId xmlns:a16="http://schemas.microsoft.com/office/drawing/2014/main" id="{9E222541-984B-421A-BA60-411FCE7BEDC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0000" y="1368000"/>
            <a:ext cx="11066400" cy="5364000"/>
          </a:xfrm>
          <a:prstGeom prst="rect">
            <a:avLst/>
          </a:prstGeom>
        </p:spPr>
      </p:pic>
      <p:sp>
        <p:nvSpPr>
          <p:cNvPr id="2" name="Title 1"/>
          <p:cNvSpPr>
            <a:spLocks noGrp="1"/>
          </p:cNvSpPr>
          <p:nvPr>
            <p:ph type="title"/>
          </p:nvPr>
        </p:nvSpPr>
        <p:spPr>
          <a:xfrm>
            <a:off x="900000" y="648000"/>
            <a:ext cx="10872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994F8FB3-B670-4B94-B75B-4281BE457D1C}"/>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
        <p:nvSpPr>
          <p:cNvPr id="13" name="TextBox 12"/>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94939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94"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205334-D4B8-4ACF-82AA-8F9F1C573709}"/>
              </a:ext>
            </a:extLst>
          </p:cNvPr>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4EE27B8A-09BA-4466-8D10-2D2B87829A1E}"/>
              </a:ext>
            </a:extLst>
          </p:cNvPr>
          <p:cNvSpPr>
            <a:spLocks noGrp="1"/>
          </p:cNvSpPr>
          <p:nvPr>
            <p:ph type="dt" sz="half" idx="10"/>
          </p:nvPr>
        </p:nvSpPr>
        <p:spPr/>
        <p:txBody>
          <a:bodyPr/>
          <a:lstStyle>
            <a:lvl1pPr>
              <a:defRPr>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DE64420D-9685-48D9-9C41-05AEC744E308}"/>
              </a:ext>
            </a:extLst>
          </p:cNvPr>
          <p:cNvSpPr>
            <a:spLocks noGrp="1"/>
          </p:cNvSpPr>
          <p:nvPr>
            <p:ph type="ftr" sz="quarter" idx="11"/>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125994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ground Bei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BFE049-292F-4851-AEB6-BABC5A711CEE}"/>
              </a:ext>
            </a:extLst>
          </p:cNvPr>
          <p:cNvSpPr/>
          <p:nvPr userDrawn="1"/>
        </p:nvSpPr>
        <p:spPr bwMode="gray">
          <a:xfrm>
            <a:off x="900113" y="1800000"/>
            <a:ext cx="10872787" cy="4536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1368000" y="2376000"/>
            <a:ext cx="3024000" cy="3384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4"/>
          </p:nvPr>
        </p:nvSpPr>
        <p:spPr>
          <a:xfrm>
            <a:off x="4824000" y="2376000"/>
            <a:ext cx="3024000" cy="3384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D99F729-B4C5-4972-B59A-6863F77D7743}"/>
              </a:ext>
            </a:extLst>
          </p:cNvPr>
          <p:cNvSpPr>
            <a:spLocks noGrp="1"/>
          </p:cNvSpPr>
          <p:nvPr>
            <p:ph sz="quarter" idx="14"/>
          </p:nvPr>
        </p:nvSpPr>
        <p:spPr>
          <a:xfrm>
            <a:off x="8280000" y="2376000"/>
            <a:ext cx="3024000" cy="3384000"/>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accent5"/>
                </a:solidFill>
              </a:defRPr>
            </a:lvl1pPr>
          </a:lstStyle>
          <a:p>
            <a:fld id="{51B5F8BF-748C-4C44-B802-3775F6190B74}" type="datetime1">
              <a:rPr lang="en-US" smtClean="0"/>
              <a:pPr/>
              <a:t>4/15/22</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608924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Wide Tab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18"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6" name="Table Placeholder 3"/>
          <p:cNvSpPr>
            <a:spLocks noGrp="1"/>
          </p:cNvSpPr>
          <p:nvPr>
            <p:ph type="tbl" sz="quarter" idx="13"/>
          </p:nvPr>
        </p:nvSpPr>
        <p:spPr>
          <a:xfrm>
            <a:off x="899999" y="1800000"/>
            <a:ext cx="10872000" cy="4536000"/>
          </a:xfrm>
        </p:spPr>
        <p:txBody>
          <a:bodyPr tIns="108000" anchor="t" anchorCtr="1"/>
          <a:lstStyle>
            <a:lvl1pPr marL="0" indent="0">
              <a:spcBef>
                <a:spcPts val="0"/>
              </a:spcBef>
              <a:buNone/>
              <a:defRPr sz="2000">
                <a:latin typeface="+mn-lt"/>
                <a:ea typeface="+mn-ea"/>
                <a:cs typeface="+mn-cs"/>
              </a:defRPr>
            </a:lvl1pPr>
          </a:lstStyle>
          <a:p>
            <a:r>
              <a:rPr lang="en-US" dirty="0"/>
              <a:t>Click icon to add table</a:t>
            </a:r>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01741F8F-C213-48F9-B4C6-A78504B1C0BF}"/>
              </a:ext>
            </a:extLst>
          </p:cNvPr>
          <p:cNvSpPr>
            <a:spLocks noGrp="1"/>
          </p:cNvSpPr>
          <p:nvPr>
            <p:ph type="ftr" sz="quarter" idx="14"/>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13615533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creen Wide Tab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42"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6" name="Table Placeholder 3"/>
          <p:cNvSpPr>
            <a:spLocks noGrp="1"/>
          </p:cNvSpPr>
          <p:nvPr>
            <p:ph type="tbl" sz="quarter" idx="14"/>
          </p:nvPr>
        </p:nvSpPr>
        <p:spPr bwMode="gray">
          <a:xfrm>
            <a:off x="442912" y="1800000"/>
            <a:ext cx="11749087" cy="4536000"/>
          </a:xfrm>
        </p:spPr>
        <p:txBody>
          <a:bodyPr tIns="108000" anchor="t" anchorCtr="1"/>
          <a:lstStyle>
            <a:lvl1pPr marL="0" indent="0">
              <a:buNone/>
              <a:defRPr sz="2000">
                <a:latin typeface="+mn-lt"/>
                <a:ea typeface="+mn-ea"/>
                <a:cs typeface="+mn-cs"/>
              </a:defRPr>
            </a:lvl1pPr>
          </a:lstStyle>
          <a:p>
            <a:r>
              <a:rPr lang="en-US" dirty="0"/>
              <a:t>Click icon to add table</a:t>
            </a:r>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66B2F3DC-50B9-41F0-8A06-9606D2DBEA74}"/>
              </a:ext>
            </a:extLst>
          </p:cNvPr>
          <p:cNvSpPr>
            <a:spLocks noGrp="1"/>
          </p:cNvSpPr>
          <p:nvPr>
            <p:ph type="ftr" sz="quarter" idx="15"/>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01210191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x Text, Pie chart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66"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20" name="Rectangle 3"/>
          <p:cNvSpPr/>
          <p:nvPr/>
        </p:nvSpPr>
        <p:spPr bwMode="gray">
          <a:xfrm>
            <a:off x="442800" y="1800000"/>
            <a:ext cx="11341213" cy="2412000"/>
          </a:xfrm>
          <a:prstGeom prst="rect">
            <a:avLst/>
          </a:prstGeom>
          <a:solidFill>
            <a:srgbClr val="F6F5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latin typeface="+mn-lt"/>
              <a:ea typeface="+mn-ea"/>
              <a:cs typeface="+mn-cs"/>
            </a:endParaRPr>
          </a:p>
        </p:txBody>
      </p:sp>
      <p:sp>
        <p:nvSpPr>
          <p:cNvPr id="8" name="Text Placeholder 4"/>
          <p:cNvSpPr>
            <a:spLocks noGrp="1"/>
          </p:cNvSpPr>
          <p:nvPr>
            <p:ph type="body" sz="quarter" idx="13" hasCustomPrompt="1"/>
          </p:nvPr>
        </p:nvSpPr>
        <p:spPr>
          <a:xfrm>
            <a:off x="900000" y="2160000"/>
            <a:ext cx="5436000" cy="1872000"/>
          </a:xfrm>
        </p:spPr>
        <p:txBody>
          <a:bodyPr/>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hart Placeholder 5"/>
          <p:cNvSpPr>
            <a:spLocks noGrp="1" noChangeAspect="1"/>
          </p:cNvSpPr>
          <p:nvPr>
            <p:ph type="chart" sz="quarter" idx="15"/>
          </p:nvPr>
        </p:nvSpPr>
        <p:spPr bwMode="gray">
          <a:xfrm>
            <a:off x="6984000" y="1944000"/>
            <a:ext cx="2088000" cy="2088000"/>
          </a:xfrm>
        </p:spPr>
        <p:txBody>
          <a:bodyPr tIns="36000" anchor="t" anchorCtr="1"/>
          <a:lstStyle>
            <a:lvl1pPr marL="0" indent="0" algn="ctr">
              <a:spcBef>
                <a:spcPts val="0"/>
              </a:spcBef>
              <a:buNone/>
              <a:defRPr sz="1600">
                <a:latin typeface="+mn-lt"/>
                <a:ea typeface="+mn-ea"/>
                <a:cs typeface="+mn-cs"/>
              </a:defRPr>
            </a:lvl1pPr>
          </a:lstStyle>
          <a:p>
            <a:r>
              <a:rPr lang="en-US" dirty="0"/>
              <a:t>Click icon to add chart</a:t>
            </a:r>
          </a:p>
        </p:txBody>
      </p:sp>
      <p:sp>
        <p:nvSpPr>
          <p:cNvPr id="17" name="Text Placeholder 6"/>
          <p:cNvSpPr>
            <a:spLocks noGrp="1"/>
          </p:cNvSpPr>
          <p:nvPr>
            <p:ph type="body" sz="quarter" idx="17" hasCustomPrompt="1"/>
          </p:nvPr>
        </p:nvSpPr>
        <p:spPr>
          <a:xfrm>
            <a:off x="9216000" y="2160000"/>
            <a:ext cx="2232000" cy="1872000"/>
          </a:xfrm>
        </p:spPr>
        <p:txBody>
          <a:bodyPr/>
          <a:lstStyle>
            <a:lvl1pPr marL="0" indent="0">
              <a:spcBef>
                <a:spcPts val="0"/>
              </a:spcBef>
              <a:buNone/>
              <a:defRPr b="1">
                <a:solidFill>
                  <a:srgbClr val="0800B9"/>
                </a:solidFill>
                <a:latin typeface="+mn-lt"/>
                <a:ea typeface="+mn-ea"/>
                <a:cs typeface="+mn-cs"/>
              </a:defRPr>
            </a:lvl1pPr>
            <a:lvl2pPr marL="239994">
              <a:spcBef>
                <a:spcPts val="0"/>
              </a:spcBef>
              <a:defRPr sz="1800">
                <a:solidFill>
                  <a:srgbClr val="0800B9"/>
                </a:solidFill>
                <a:latin typeface="+mn-lt"/>
                <a:ea typeface="+mn-ea"/>
                <a:cs typeface="+mn-cs"/>
              </a:defRPr>
            </a:lvl2pPr>
          </a:lstStyle>
          <a:p>
            <a:pPr lvl="0"/>
            <a:r>
              <a:rPr lang="en-US"/>
              <a:t>Edit Master text styles</a:t>
            </a:r>
          </a:p>
          <a:p>
            <a:pPr lvl="1"/>
            <a:r>
              <a:rPr lang="en-US"/>
              <a:t>Second level</a:t>
            </a:r>
          </a:p>
        </p:txBody>
      </p:sp>
      <p:sp>
        <p:nvSpPr>
          <p:cNvPr id="11" name="Text Placeholder 7"/>
          <p:cNvSpPr>
            <a:spLocks noGrp="1"/>
          </p:cNvSpPr>
          <p:nvPr>
            <p:ph type="body" sz="quarter" idx="14" hasCustomPrompt="1"/>
          </p:nvPr>
        </p:nvSpPr>
        <p:spPr>
          <a:xfrm>
            <a:off x="900000" y="4464000"/>
            <a:ext cx="5436000" cy="1872000"/>
          </a:xfrm>
        </p:spPr>
        <p:txBody>
          <a:bodyPr/>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8"/>
          <p:cNvSpPr>
            <a:spLocks noGrp="1"/>
          </p:cNvSpPr>
          <p:nvPr>
            <p:ph type="body" sz="quarter" idx="18" hasCustomPrompt="1"/>
          </p:nvPr>
        </p:nvSpPr>
        <p:spPr>
          <a:xfrm>
            <a:off x="6840000" y="4464000"/>
            <a:ext cx="2232000" cy="1872000"/>
          </a:xfrm>
        </p:spPr>
        <p:txBody>
          <a:bodyPr/>
          <a:lstStyle>
            <a:lvl1pPr marL="0" indent="0">
              <a:spcBef>
                <a:spcPts val="0"/>
              </a:spcBef>
              <a:buNone/>
              <a:defRPr b="1">
                <a:solidFill>
                  <a:srgbClr val="0800B9"/>
                </a:solidFill>
                <a:latin typeface="+mn-lt"/>
                <a:ea typeface="+mn-ea"/>
                <a:cs typeface="+mn-cs"/>
              </a:defRPr>
            </a:lvl1pPr>
            <a:lvl2pPr marL="239994">
              <a:spcBef>
                <a:spcPts val="0"/>
              </a:spcBef>
              <a:defRPr sz="1800">
                <a:solidFill>
                  <a:srgbClr val="0800B9"/>
                </a:solidFill>
                <a:latin typeface="+mn-lt"/>
                <a:ea typeface="+mn-ea"/>
                <a:cs typeface="+mn-cs"/>
              </a:defRPr>
            </a:lvl2pPr>
          </a:lstStyle>
          <a:p>
            <a:pPr lvl="0"/>
            <a:r>
              <a:rPr lang="en-US"/>
              <a:t>Edit Master text styles</a:t>
            </a:r>
          </a:p>
          <a:p>
            <a:pPr lvl="1"/>
            <a:r>
              <a:rPr lang="en-US"/>
              <a:t>Second level</a:t>
            </a:r>
          </a:p>
        </p:txBody>
      </p:sp>
      <p:sp>
        <p:nvSpPr>
          <p:cNvPr id="15" name="Chart Placeholder 9"/>
          <p:cNvSpPr>
            <a:spLocks noGrp="1" noChangeAspect="1"/>
          </p:cNvSpPr>
          <p:nvPr>
            <p:ph type="chart" sz="quarter" idx="16"/>
          </p:nvPr>
        </p:nvSpPr>
        <p:spPr bwMode="gray">
          <a:xfrm>
            <a:off x="9216000" y="4248000"/>
            <a:ext cx="2088000" cy="2088000"/>
          </a:xfrm>
        </p:spPr>
        <p:txBody>
          <a:bodyPr tIns="36000" anchor="t" anchorCtr="1"/>
          <a:lstStyle>
            <a:lvl1pPr marL="0" indent="0" algn="ctr">
              <a:spcBef>
                <a:spcPts val="0"/>
              </a:spcBef>
              <a:buNone/>
              <a:defRPr sz="1600">
                <a:latin typeface="+mn-lt"/>
                <a:ea typeface="+mn-ea"/>
                <a:cs typeface="+mn-cs"/>
              </a:defRPr>
            </a:lvl1pPr>
          </a:lstStyle>
          <a:p>
            <a:r>
              <a:rPr lang="en-US" dirty="0"/>
              <a:t>Click icon to add chart</a:t>
            </a:r>
          </a:p>
        </p:txBody>
      </p:sp>
      <p:sp>
        <p:nvSpPr>
          <p:cNvPr id="7" name="Date Placeholder 11"/>
          <p:cNvSpPr>
            <a:spLocks noGrp="1"/>
          </p:cNvSpPr>
          <p:nvPr>
            <p:ph type="dt" sz="half" idx="10"/>
          </p:nvPr>
        </p:nvSpPr>
        <p:spPr>
          <a:xfrm>
            <a:off x="900000" y="6516000"/>
            <a:ext cx="720000" cy="216000"/>
          </a:xfrm>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0C911D74-2751-41B9-B14E-365337AB00E3}"/>
              </a:ext>
            </a:extLst>
          </p:cNvPr>
          <p:cNvSpPr>
            <a:spLocks noGrp="1"/>
          </p:cNvSpPr>
          <p:nvPr>
            <p:ph type="ftr" sz="quarter" idx="19"/>
          </p:nvPr>
        </p:nvSpPr>
        <p:spPr>
          <a:xfrm>
            <a:off x="72000" y="720000"/>
            <a:ext cx="288000" cy="5616000"/>
          </a:xfrm>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12904204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90"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00000" y="648000"/>
            <a:ext cx="936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8" name="Text Placeholder 3"/>
          <p:cNvSpPr>
            <a:spLocks noGrp="1"/>
          </p:cNvSpPr>
          <p:nvPr>
            <p:ph type="body" sz="quarter" idx="13" hasCustomPrompt="1"/>
          </p:nvPr>
        </p:nvSpPr>
        <p:spPr>
          <a:xfrm>
            <a:off x="6552000" y="1800000"/>
            <a:ext cx="5220000" cy="4536000"/>
          </a:xfrm>
        </p:spPr>
        <p:txBody>
          <a:bodyPr/>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hart Placeholder 4"/>
          <p:cNvSpPr>
            <a:spLocks noGrp="1"/>
          </p:cNvSpPr>
          <p:nvPr>
            <p:ph type="chart" sz="quarter" idx="15"/>
          </p:nvPr>
        </p:nvSpPr>
        <p:spPr bwMode="gray">
          <a:xfrm>
            <a:off x="900000" y="1800000"/>
            <a:ext cx="5220000" cy="4536000"/>
          </a:xfrm>
        </p:spPr>
        <p:txBody>
          <a:bodyPr tIns="36000" anchor="t" anchorCtr="1"/>
          <a:lstStyle>
            <a:lvl1pPr marL="0" indent="0" algn="ctr">
              <a:spcBef>
                <a:spcPts val="0"/>
              </a:spcBef>
              <a:buNone/>
              <a:defRPr sz="2000">
                <a:latin typeface="+mn-lt"/>
                <a:ea typeface="+mn-ea"/>
                <a:cs typeface="+mn-cs"/>
              </a:defRPr>
            </a:lvl1pPr>
          </a:lstStyle>
          <a:p>
            <a:r>
              <a:rPr lang="en-US" dirty="0"/>
              <a:t>Click icon to add chart</a:t>
            </a:r>
          </a:p>
        </p:txBody>
      </p:sp>
      <p:sp>
        <p:nvSpPr>
          <p:cNvPr id="7" name="Date Placeholder 6"/>
          <p:cNvSpPr>
            <a:spLocks noGrp="1"/>
          </p:cNvSpPr>
          <p:nvPr>
            <p:ph type="dt" sz="half" idx="10"/>
          </p:nvPr>
        </p:nvSpPr>
        <p:spPr>
          <a:xfrm>
            <a:off x="900000" y="6516000"/>
            <a:ext cx="720000" cy="216000"/>
          </a:xfrm>
        </p:spPr>
        <p:txBody>
          <a:bodyPr/>
          <a:lstStyle>
            <a:lvl1pPr>
              <a:defRPr>
                <a:solidFill>
                  <a:schemeClr val="accent5"/>
                </a:solidFill>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B5F1E053-7A3C-47F5-9657-DEDDDF061917}"/>
              </a:ext>
            </a:extLst>
          </p:cNvPr>
          <p:cNvSpPr>
            <a:spLocks noGrp="1"/>
          </p:cNvSpPr>
          <p:nvPr>
            <p:ph type="ftr" sz="quarter" idx="16"/>
          </p:nvPr>
        </p:nvSpPr>
        <p:spPr>
          <a:xfrm>
            <a:off x="72000" y="720000"/>
            <a:ext cx="288000" cy="5616000"/>
          </a:xfrm>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38728309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Full Background Image">
    <p:bg bwMode="gray">
      <p:bgPr>
        <a:solidFill>
          <a:schemeClr val="accent4"/>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4"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442913" y="0"/>
            <a:ext cx="11749087" cy="6858000"/>
          </a:xfrm>
          <a:solidFill>
            <a:schemeClr val="bg1">
              <a:lumMod val="95000"/>
            </a:schemeClr>
          </a:solidFill>
        </p:spPr>
        <p:txBody>
          <a:bodyPr tIns="108000" anchor="t" anchorCtr="1"/>
          <a:lstStyle>
            <a:lvl1pPr marL="0" indent="0" algn="ctr">
              <a:spcBef>
                <a:spcPts val="0"/>
              </a:spcBef>
              <a:buNone/>
              <a:defRPr sz="1800" i="1">
                <a:latin typeface="+mn-lt"/>
                <a:ea typeface="+mn-ea"/>
                <a:cs typeface="+mn-cs"/>
              </a:defRPr>
            </a:lvl1pPr>
          </a:lstStyle>
          <a:p>
            <a:r>
              <a:rPr lang="en-US" dirty="0"/>
              <a:t>Click icon to add picture</a:t>
            </a:r>
          </a:p>
        </p:txBody>
      </p:sp>
      <p:sp>
        <p:nvSpPr>
          <p:cNvPr id="2" name="Title 1"/>
          <p:cNvSpPr>
            <a:spLocks noGrp="1"/>
          </p:cNvSpPr>
          <p:nvPr>
            <p:ph type="title"/>
          </p:nvPr>
        </p:nvSpPr>
        <p:spPr bwMode="gray">
          <a:xfrm>
            <a:off x="900000" y="648000"/>
            <a:ext cx="9360000" cy="900000"/>
          </a:xfrm>
        </p:spPr>
        <p:txBody>
          <a:bodyPr vert="horz"/>
          <a:lstStyle>
            <a:lvl1pPr>
              <a:defRPr>
                <a:solidFill>
                  <a:schemeClr val="bg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hasCustomPrompt="1"/>
          </p:nvPr>
        </p:nvSpPr>
        <p:spPr bwMode="gray">
          <a:xfrm>
            <a:off x="900000" y="1800000"/>
            <a:ext cx="10872000" cy="4537075"/>
          </a:xfrm>
          <a:solidFill>
            <a:schemeClr val="bg1">
              <a:alpha val="90000"/>
            </a:schemeClr>
          </a:solidFill>
        </p:spPr>
        <p:txBody>
          <a:bodyPr lIns="360000" tIns="324000" anchor="t" anchorCtr="0"/>
          <a:lstStyle>
            <a:lvl1pPr marL="0" indent="0">
              <a:lnSpc>
                <a:spcPct val="100000"/>
              </a:lnSpc>
              <a:spcBef>
                <a:spcPts val="0"/>
              </a:spcBef>
              <a:buNone/>
              <a:defRPr sz="1600" b="1" cap="none" baseline="0">
                <a:solidFill>
                  <a:schemeClr val="tx1"/>
                </a:solidFill>
                <a:latin typeface="+mn-lt"/>
                <a:ea typeface="+mn-ea"/>
                <a:cs typeface="+mn-cs"/>
              </a:defRPr>
            </a:lvl1pPr>
            <a:lvl2pPr marL="0" indent="0">
              <a:spcBef>
                <a:spcPts val="0"/>
              </a:spcBef>
              <a:buNone/>
              <a:defRPr sz="1600" b="0">
                <a:solidFill>
                  <a:schemeClr val="tx1"/>
                </a:solidFill>
                <a:latin typeface="+mn-lt"/>
                <a:ea typeface="+mn-ea"/>
                <a:cs typeface="+mn-cs"/>
              </a:defRPr>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a:p>
            <a:pPr lvl="1"/>
            <a:r>
              <a:rPr lang="en-US"/>
              <a:t>Second level</a:t>
            </a:r>
          </a:p>
        </p:txBody>
      </p:sp>
      <p:sp>
        <p:nvSpPr>
          <p:cNvPr id="4" name="Content Placeholder 3"/>
          <p:cNvSpPr>
            <a:spLocks noGrp="1"/>
          </p:cNvSpPr>
          <p:nvPr>
            <p:ph sz="half" idx="2" hasCustomPrompt="1"/>
          </p:nvPr>
        </p:nvSpPr>
        <p:spPr bwMode="gray">
          <a:xfrm>
            <a:off x="1260000" y="2592000"/>
            <a:ext cx="10044000" cy="3420000"/>
          </a:xfrm>
          <a:noFill/>
          <a:ln>
            <a:noFill/>
          </a:ln>
        </p:spPr>
        <p:txBody>
          <a:bodyPr lIns="0" tIns="0" rIns="0" bIns="0"/>
          <a:lstStyle>
            <a:lvl1pPr>
              <a:spcBef>
                <a:spcPts val="600"/>
              </a:spcBef>
              <a:defRPr sz="2000">
                <a:solidFill>
                  <a:schemeClr val="tx1"/>
                </a:solidFill>
                <a:latin typeface="+mn-lt"/>
                <a:ea typeface="+mn-ea"/>
                <a:cs typeface="+mn-cs"/>
              </a:defRPr>
            </a:lvl1pPr>
            <a:lvl2pPr>
              <a:spcBef>
                <a:spcPts val="300"/>
              </a:spcBef>
              <a:defRPr sz="1800">
                <a:solidFill>
                  <a:schemeClr val="tx1"/>
                </a:solidFill>
                <a:latin typeface="+mn-lt"/>
                <a:ea typeface="+mn-ea"/>
                <a:cs typeface="+mn-cs"/>
              </a:defRPr>
            </a:lvl2pPr>
            <a:lvl3pPr>
              <a:spcBef>
                <a:spcPts val="300"/>
              </a:spcBef>
              <a:defRPr sz="1600">
                <a:solidFill>
                  <a:schemeClr val="tx1"/>
                </a:solidFill>
                <a:latin typeface="+mn-lt"/>
                <a:ea typeface="+mn-ea"/>
                <a:cs typeface="+mn-cs"/>
              </a:defRPr>
            </a:lvl3pPr>
            <a:lvl4pPr>
              <a:spcBef>
                <a:spcPts val="300"/>
              </a:spcBef>
              <a:defRPr sz="1600">
                <a:solidFill>
                  <a:schemeClr val="tx1"/>
                </a:solidFill>
                <a:latin typeface="+mn-lt"/>
                <a:ea typeface="+mn-ea"/>
                <a:cs typeface="+mn-cs"/>
              </a:defRPr>
            </a:lvl4pPr>
            <a:lvl5pPr>
              <a:spcBef>
                <a:spcPts val="300"/>
              </a:spcBef>
              <a:defRPr sz="16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6"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dirty="0"/>
              <a:t>Type a space to fixate logo</a:t>
            </a:r>
          </a:p>
        </p:txBody>
      </p:sp>
      <p:grpSp>
        <p:nvGrpSpPr>
          <p:cNvPr id="12" name="Group 11">
            <a:extLst>
              <a:ext uri="{FF2B5EF4-FFF2-40B4-BE49-F238E27FC236}">
                <a16:creationId xmlns:a16="http://schemas.microsoft.com/office/drawing/2014/main" id="{9D69544F-DB77-40BA-A584-ABC44E6C04E7}"/>
              </a:ext>
            </a:extLst>
          </p:cNvPr>
          <p:cNvGrpSpPr/>
          <p:nvPr userDrawn="1"/>
        </p:nvGrpSpPr>
        <p:grpSpPr>
          <a:xfrm>
            <a:off x="0" y="0"/>
            <a:ext cx="446400" cy="6858000"/>
            <a:chOff x="0" y="0"/>
            <a:chExt cx="446400" cy="6858000"/>
          </a:xfrm>
        </p:grpSpPr>
        <p:sp>
          <p:nvSpPr>
            <p:cNvPr id="13" name="Rectangle 12">
              <a:extLst>
                <a:ext uri="{FF2B5EF4-FFF2-40B4-BE49-F238E27FC236}">
                  <a16:creationId xmlns:a16="http://schemas.microsoft.com/office/drawing/2014/main" id="{EF0E1C05-143F-4413-A8D6-C3736C7A3940}"/>
                </a:ext>
              </a:extLst>
            </p:cNvPr>
            <p:cNvSpPr/>
            <p:nvPr userDrawn="1"/>
          </p:nvSpPr>
          <p:spPr bwMode="gray">
            <a:xfrm>
              <a:off x="0" y="0"/>
              <a:ext cx="4464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5" name="Picture 14">
              <a:extLst>
                <a:ext uri="{FF2B5EF4-FFF2-40B4-BE49-F238E27FC236}">
                  <a16:creationId xmlns:a16="http://schemas.microsoft.com/office/drawing/2014/main" id="{C915A14E-10EA-4ED5-94B5-6BF62CC2CEC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
        <p:nvSpPr>
          <p:cNvPr id="16" name="TextBox 15"/>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736354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50/50 Background Grey FI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38"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3C7812C6-8BFB-4C83-97CC-8A47DA1332F7}"/>
              </a:ext>
            </a:extLst>
          </p:cNvPr>
          <p:cNvGrpSpPr/>
          <p:nvPr userDrawn="1"/>
        </p:nvGrpSpPr>
        <p:grpSpPr>
          <a:xfrm>
            <a:off x="6332400" y="0"/>
            <a:ext cx="5859176" cy="6858000"/>
            <a:chOff x="6332400" y="0"/>
            <a:chExt cx="5859176" cy="6858000"/>
          </a:xfrm>
        </p:grpSpPr>
        <p:sp>
          <p:nvSpPr>
            <p:cNvPr id="10" name="Rectangle 9">
              <a:extLst>
                <a:ext uri="{FF2B5EF4-FFF2-40B4-BE49-F238E27FC236}">
                  <a16:creationId xmlns:a16="http://schemas.microsoft.com/office/drawing/2014/main" id="{C70BE329-03C4-4296-ABFD-03427D9C82EB}"/>
                </a:ext>
              </a:extLst>
            </p:cNvPr>
            <p:cNvSpPr/>
            <p:nvPr userDrawn="1"/>
          </p:nvSpPr>
          <p:spPr bwMode="gray">
            <a:xfrm>
              <a:off x="6336000" y="0"/>
              <a:ext cx="5855576"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11" name="Rectangle 10">
              <a:extLst>
                <a:ext uri="{FF2B5EF4-FFF2-40B4-BE49-F238E27FC236}">
                  <a16:creationId xmlns:a16="http://schemas.microsoft.com/office/drawing/2014/main" id="{9029EB3E-0120-4279-8455-B5030A44D902}"/>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2" name="Picture 3">
              <a:extLst>
                <a:ext uri="{FF2B5EF4-FFF2-40B4-BE49-F238E27FC236}">
                  <a16:creationId xmlns:a16="http://schemas.microsoft.com/office/drawing/2014/main" id="{CD5C643C-0C76-4D72-8FF8-6945E4CE1A6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5076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900000" y="2160000"/>
            <a:ext cx="5076000" cy="3816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22330687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0/50 Background Beige FI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62"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B817FE8D-BC0E-4B54-8ED6-920D6E54C59B}"/>
              </a:ext>
            </a:extLst>
          </p:cNvPr>
          <p:cNvGrpSpPr/>
          <p:nvPr userDrawn="1"/>
        </p:nvGrpSpPr>
        <p:grpSpPr>
          <a:xfrm>
            <a:off x="6332400" y="0"/>
            <a:ext cx="5859176" cy="6858000"/>
            <a:chOff x="6332400" y="0"/>
            <a:chExt cx="5859176" cy="6858000"/>
          </a:xfrm>
        </p:grpSpPr>
        <p:sp>
          <p:nvSpPr>
            <p:cNvPr id="18" name="Rectangle 17">
              <a:extLst>
                <a:ext uri="{FF2B5EF4-FFF2-40B4-BE49-F238E27FC236}">
                  <a16:creationId xmlns:a16="http://schemas.microsoft.com/office/drawing/2014/main" id="{430EB02E-3182-4B1A-9B5E-108463EE10AB}"/>
                </a:ext>
              </a:extLst>
            </p:cNvPr>
            <p:cNvSpPr/>
            <p:nvPr userDrawn="1"/>
          </p:nvSpPr>
          <p:spPr bwMode="gray">
            <a:xfrm>
              <a:off x="6336000" y="0"/>
              <a:ext cx="5855576"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22" name="Rectangle 21">
              <a:extLst>
                <a:ext uri="{FF2B5EF4-FFF2-40B4-BE49-F238E27FC236}">
                  <a16:creationId xmlns:a16="http://schemas.microsoft.com/office/drawing/2014/main" id="{624131C2-0779-4344-9AF7-3353DC0C120E}"/>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9" name="Picture 3">
              <a:extLst>
                <a:ext uri="{FF2B5EF4-FFF2-40B4-BE49-F238E27FC236}">
                  <a16:creationId xmlns:a16="http://schemas.microsoft.com/office/drawing/2014/main" id="{647132E0-2EF6-42C5-B09B-085E82AAFA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userDrawn="1">
            <p:ph type="title"/>
          </p:nvPr>
        </p:nvSpPr>
        <p:spPr>
          <a:xfrm>
            <a:off x="900000" y="648000"/>
            <a:ext cx="5076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userDrawn="1">
            <p:ph sz="half" idx="2" hasCustomPrompt="1"/>
          </p:nvPr>
        </p:nvSpPr>
        <p:spPr>
          <a:xfrm>
            <a:off x="899999" y="2160000"/>
            <a:ext cx="5076000" cy="3816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8">
            <a:extLst>
              <a:ext uri="{FF2B5EF4-FFF2-40B4-BE49-F238E27FC236}">
                <a16:creationId xmlns:a16="http://schemas.microsoft.com/office/drawing/2014/main" id="{8D2AA37F-9316-450C-B35F-36BDA0846E39}"/>
              </a:ext>
            </a:extLst>
          </p:cNvPr>
          <p:cNvSpPr>
            <a:spLocks noGrp="1"/>
          </p:cNvSpPr>
          <p:nvPr userDrawn="1">
            <p:ph type="body" sz="quarter" idx="14" hasCustomPrompt="1"/>
          </p:nvPr>
        </p:nvSpPr>
        <p:spPr>
          <a:xfrm>
            <a:off x="6695387" y="2016000"/>
            <a:ext cx="4716000" cy="540000"/>
          </a:xfrm>
        </p:spPr>
        <p:txBody>
          <a:bodyPr/>
          <a:lstStyle>
            <a:lvl1pPr marL="0" indent="0">
              <a:spcBef>
                <a:spcPts val="0"/>
              </a:spcBef>
              <a:buNone/>
              <a:defRPr sz="1600" b="1">
                <a:solidFill>
                  <a:schemeClr val="tx1"/>
                </a:solidFill>
                <a:latin typeface="+mn-lt"/>
                <a:ea typeface="+mn-ea"/>
                <a:cs typeface="+mn-cs"/>
              </a:defRPr>
            </a:lvl1pPr>
            <a:lvl2pPr marL="0" indent="0">
              <a:spcBef>
                <a:spcPts val="0"/>
              </a:spcBef>
              <a:buNone/>
              <a:defRPr sz="1600">
                <a:solidFill>
                  <a:schemeClr val="tx1"/>
                </a:solidFill>
                <a:latin typeface="+mn-lt"/>
                <a:ea typeface="+mn-ea"/>
                <a:cs typeface="+mn-cs"/>
              </a:defRPr>
            </a:lvl2pPr>
          </a:lstStyle>
          <a:p>
            <a:pPr lvl="0"/>
            <a:r>
              <a:rPr lang="en-US"/>
              <a:t>Edit Master text styles</a:t>
            </a:r>
          </a:p>
          <a:p>
            <a:pPr lvl="1"/>
            <a:r>
              <a:rPr lang="en-US"/>
              <a:t>Second level</a:t>
            </a:r>
          </a:p>
        </p:txBody>
      </p:sp>
      <p:sp>
        <p:nvSpPr>
          <p:cNvPr id="42" name="Content Placeholder 41">
            <a:extLst>
              <a:ext uri="{FF2B5EF4-FFF2-40B4-BE49-F238E27FC236}">
                <a16:creationId xmlns:a16="http://schemas.microsoft.com/office/drawing/2014/main" id="{F460F84B-E039-4183-AD38-6A06465C9D75}"/>
              </a:ext>
            </a:extLst>
          </p:cNvPr>
          <p:cNvSpPr>
            <a:spLocks noGrp="1"/>
          </p:cNvSpPr>
          <p:nvPr userDrawn="1">
            <p:ph sz="quarter" idx="15" hasCustomPrompt="1"/>
          </p:nvPr>
        </p:nvSpPr>
        <p:spPr>
          <a:xfrm>
            <a:off x="6696001" y="2952000"/>
            <a:ext cx="4716000" cy="2880000"/>
          </a:xfrm>
        </p:spPr>
        <p:txBody>
          <a:bodyPr/>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userDrawn="1">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userDrawn="1">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7623101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50/50 Background Image FIN">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86" name="think-cell Slide" r:id="rId4" imgW="286" imgH="286" progId="TCLayout.ActiveDocument.1">
                  <p:embed/>
                </p:oleObj>
              </mc:Choice>
              <mc:Fallback>
                <p:oleObj name="think-cell Slide" r:id="rId4" imgW="286" imgH="28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F83B7D1B-8518-4573-920B-8BBE8D4A3C71}"/>
              </a:ext>
            </a:extLst>
          </p:cNvPr>
          <p:cNvGrpSpPr/>
          <p:nvPr userDrawn="1"/>
        </p:nvGrpSpPr>
        <p:grpSpPr>
          <a:xfrm>
            <a:off x="0" y="0"/>
            <a:ext cx="442800" cy="6858000"/>
            <a:chOff x="0" y="0"/>
            <a:chExt cx="442800" cy="6858000"/>
          </a:xfrm>
        </p:grpSpPr>
        <p:sp>
          <p:nvSpPr>
            <p:cNvPr id="20" name="Rectangle 19">
              <a:extLst>
                <a:ext uri="{FF2B5EF4-FFF2-40B4-BE49-F238E27FC236}">
                  <a16:creationId xmlns:a16="http://schemas.microsoft.com/office/drawing/2014/main" id="{DF61A0C1-8F7B-4FC7-B2E4-C96FF38730CC}"/>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21" name="Picture 20">
              <a:extLst>
                <a:ext uri="{FF2B5EF4-FFF2-40B4-BE49-F238E27FC236}">
                  <a16:creationId xmlns:a16="http://schemas.microsoft.com/office/drawing/2014/main" id="{6C77CBE7-95F2-4A67-B5C6-C0F89EB84BE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6336001" y="0"/>
            <a:ext cx="5856000" cy="6858000"/>
          </a:xfrm>
          <a:solidFill>
            <a:schemeClr val="bg1">
              <a:lumMod val="95000"/>
            </a:schemeClr>
          </a:solidFill>
        </p:spPr>
        <p:txBody>
          <a:bodyPr tIns="108000" anchor="t" anchorCtr="1"/>
          <a:lstStyle>
            <a:lvl1pPr marL="0" indent="0" algn="ctr">
              <a:spcBef>
                <a:spcPts val="0"/>
              </a:spcBef>
              <a:buNone/>
              <a:defRPr sz="1800" i="1">
                <a:latin typeface="+mn-lt"/>
                <a:ea typeface="+mn-ea"/>
                <a:cs typeface="+mn-cs"/>
              </a:defRPr>
            </a:lvl1pPr>
          </a:lstStyle>
          <a:p>
            <a:r>
              <a:rPr lang="en-US" dirty="0"/>
              <a:t>Click icon to add picture</a:t>
            </a:r>
          </a:p>
        </p:txBody>
      </p:sp>
      <p:sp>
        <p:nvSpPr>
          <p:cNvPr id="2" name="Title 1"/>
          <p:cNvSpPr>
            <a:spLocks noGrp="1"/>
          </p:cNvSpPr>
          <p:nvPr>
            <p:ph type="title"/>
          </p:nvPr>
        </p:nvSpPr>
        <p:spPr bwMode="gray">
          <a:xfrm>
            <a:off x="900000" y="648000"/>
            <a:ext cx="5076000" cy="900000"/>
          </a:xfrm>
        </p:spPr>
        <p:txBody>
          <a:bodyPr vert="horz"/>
          <a:lstStyle>
            <a:lvl1pPr>
              <a:defRPr>
                <a:solidFill>
                  <a:schemeClr val="accent1"/>
                </a:solidFill>
                <a:latin typeface="+mj-lt"/>
                <a:ea typeface="+mj-ea"/>
                <a:cs typeface="+mj-cs"/>
              </a:defRPr>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7"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dirty="0"/>
              <a:t>Type a space to fixate logo</a:t>
            </a:r>
          </a:p>
        </p:txBody>
      </p:sp>
      <p:sp>
        <p:nvSpPr>
          <p:cNvPr id="3" name="Text Placeholder 2"/>
          <p:cNvSpPr>
            <a:spLocks noGrp="1"/>
          </p:cNvSpPr>
          <p:nvPr>
            <p:ph type="body" idx="1" hasCustomPrompt="1"/>
          </p:nvPr>
        </p:nvSpPr>
        <p:spPr bwMode="gray">
          <a:xfrm>
            <a:off x="900000" y="2016000"/>
            <a:ext cx="5076000" cy="540000"/>
          </a:xfrm>
          <a:noFill/>
        </p:spPr>
        <p:txBody>
          <a:bodyPr lIns="0" tIns="0" anchor="t" anchorCtr="0"/>
          <a:lstStyle>
            <a:lvl1pPr marL="0" indent="0">
              <a:lnSpc>
                <a:spcPct val="100000"/>
              </a:lnSpc>
              <a:spcBef>
                <a:spcPts val="0"/>
              </a:spcBef>
              <a:buNone/>
              <a:defRPr sz="1600" b="1" cap="none" baseline="0">
                <a:solidFill>
                  <a:schemeClr val="tx1"/>
                </a:solidFill>
                <a:latin typeface="+mn-lt"/>
                <a:ea typeface="+mn-ea"/>
                <a:cs typeface="+mn-cs"/>
              </a:defRPr>
            </a:lvl1pPr>
            <a:lvl2pPr marL="0" indent="0">
              <a:spcBef>
                <a:spcPts val="0"/>
              </a:spcBef>
              <a:buNone/>
              <a:defRPr sz="1600" b="0">
                <a:solidFill>
                  <a:schemeClr val="tx1"/>
                </a:solidFill>
                <a:latin typeface="+mn-lt"/>
                <a:ea typeface="+mn-ea"/>
                <a:cs typeface="+mn-cs"/>
              </a:defRPr>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a:p>
            <a:pPr lvl="1"/>
            <a:r>
              <a:rPr lang="en-US"/>
              <a:t>Second level</a:t>
            </a:r>
          </a:p>
        </p:txBody>
      </p:sp>
      <p:sp>
        <p:nvSpPr>
          <p:cNvPr id="4" name="Content Placeholder 3"/>
          <p:cNvSpPr>
            <a:spLocks noGrp="1"/>
          </p:cNvSpPr>
          <p:nvPr>
            <p:ph sz="half" idx="2" hasCustomPrompt="1"/>
          </p:nvPr>
        </p:nvSpPr>
        <p:spPr bwMode="gray">
          <a:xfrm>
            <a:off x="900000" y="2880000"/>
            <a:ext cx="5076000" cy="3096000"/>
          </a:xfrm>
          <a:noFill/>
          <a:ln>
            <a:noFill/>
          </a:ln>
        </p:spPr>
        <p:txBody>
          <a:bodyPr lIns="0" tIns="0" rIns="0" bIns="0"/>
          <a:lstStyle>
            <a:lvl1pPr>
              <a:spcBef>
                <a:spcPts val="600"/>
              </a:spcBef>
              <a:defRPr sz="2000">
                <a:solidFill>
                  <a:schemeClr val="tx1"/>
                </a:solidFill>
                <a:latin typeface="+mn-lt"/>
                <a:ea typeface="+mn-ea"/>
                <a:cs typeface="+mn-cs"/>
              </a:defRPr>
            </a:lvl1pPr>
            <a:lvl2pPr>
              <a:spcBef>
                <a:spcPts val="300"/>
              </a:spcBef>
              <a:defRPr sz="1800">
                <a:solidFill>
                  <a:schemeClr val="tx1"/>
                </a:solidFill>
                <a:latin typeface="+mn-lt"/>
                <a:ea typeface="+mn-ea"/>
                <a:cs typeface="+mn-cs"/>
              </a:defRPr>
            </a:lvl2pPr>
            <a:lvl3pPr>
              <a:spcBef>
                <a:spcPts val="300"/>
              </a:spcBef>
              <a:defRPr sz="1600">
                <a:solidFill>
                  <a:schemeClr val="tx1"/>
                </a:solidFill>
                <a:latin typeface="+mn-lt"/>
                <a:ea typeface="+mn-ea"/>
                <a:cs typeface="+mn-cs"/>
              </a:defRPr>
            </a:lvl3pPr>
            <a:lvl4pPr>
              <a:spcBef>
                <a:spcPts val="300"/>
              </a:spcBef>
              <a:defRPr sz="1600">
                <a:solidFill>
                  <a:schemeClr val="tx1"/>
                </a:solidFill>
                <a:latin typeface="+mn-lt"/>
                <a:ea typeface="+mn-ea"/>
                <a:cs typeface="+mn-cs"/>
              </a:defRPr>
            </a:lvl4pPr>
            <a:lvl5pPr>
              <a:spcBef>
                <a:spcPts val="300"/>
              </a:spcBef>
              <a:defRPr sz="16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hasCustomPrompt="1"/>
          </p:nvPr>
        </p:nvSpPr>
        <p:spPr bwMode="gray">
          <a:xfrm>
            <a:off x="6332400" y="1799999"/>
            <a:ext cx="5439600" cy="4536000"/>
          </a:xfrm>
          <a:solidFill>
            <a:schemeClr val="bg1">
              <a:alpha val="90000"/>
            </a:schemeClr>
          </a:solidFill>
        </p:spPr>
        <p:txBody>
          <a:bodyPr lIns="360000" tIns="360000" rIns="468000" bIns="360000"/>
          <a:lstStyle>
            <a:lvl1pPr>
              <a:spcBef>
                <a:spcPts val="600"/>
              </a:spcBef>
              <a:defRPr>
                <a:latin typeface="+mn-lt"/>
                <a:ea typeface="+mn-ea"/>
                <a:cs typeface="+mn-cs"/>
              </a:defRPr>
            </a:lvl1pPr>
            <a:lvl2pPr>
              <a:spcBef>
                <a:spcPts val="300"/>
              </a:spcBef>
              <a:defRPr>
                <a:latin typeface="+mn-lt"/>
                <a:ea typeface="+mn-ea"/>
                <a:cs typeface="+mn-cs"/>
              </a:defRPr>
            </a:lvl2pPr>
            <a:lvl3pPr>
              <a:spcBef>
                <a:spcPts val="300"/>
              </a:spcBef>
              <a:defRPr>
                <a:latin typeface="+mn-lt"/>
                <a:ea typeface="+mn-ea"/>
                <a:cs typeface="+mn-cs"/>
              </a:defRPr>
            </a:lvl3pPr>
            <a:lvl4pPr>
              <a:spcBef>
                <a:spcPts val="300"/>
              </a:spcBef>
              <a:defRPr>
                <a:latin typeface="+mn-lt"/>
                <a:ea typeface="+mn-ea"/>
                <a:cs typeface="+mn-cs"/>
              </a:defRPr>
            </a:lvl4pPr>
            <a:lvl5pPr>
              <a:spcBef>
                <a:spcPts val="300"/>
              </a:spcBef>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
        <p:nvSpPr>
          <p:cNvPr id="15" name="TextBox 14"/>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163201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70/30 Background Grey FI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610"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D43AF1DC-068A-411A-B9C3-63AE9F2DD9A8}"/>
              </a:ext>
            </a:extLst>
          </p:cNvPr>
          <p:cNvGrpSpPr/>
          <p:nvPr userDrawn="1"/>
        </p:nvGrpSpPr>
        <p:grpSpPr bwMode="gray">
          <a:xfrm>
            <a:off x="8096400" y="0"/>
            <a:ext cx="4095600" cy="6858000"/>
            <a:chOff x="8096400" y="0"/>
            <a:chExt cx="4095600" cy="6858000"/>
          </a:xfrm>
        </p:grpSpPr>
        <p:sp>
          <p:nvSpPr>
            <p:cNvPr id="15" name="Rectangle 14">
              <a:extLst>
                <a:ext uri="{FF2B5EF4-FFF2-40B4-BE49-F238E27FC236}">
                  <a16:creationId xmlns:a16="http://schemas.microsoft.com/office/drawing/2014/main" id="{F1010D9A-822A-4EE8-81AB-9EEF0516A2CA}"/>
                </a:ext>
              </a:extLst>
            </p:cNvPr>
            <p:cNvSpPr/>
            <p:nvPr userDrawn="1"/>
          </p:nvSpPr>
          <p:spPr bwMode="gray">
            <a:xfrm>
              <a:off x="8100000" y="0"/>
              <a:ext cx="40920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16" name="Rectangle 15">
              <a:extLst>
                <a:ext uri="{FF2B5EF4-FFF2-40B4-BE49-F238E27FC236}">
                  <a16:creationId xmlns:a16="http://schemas.microsoft.com/office/drawing/2014/main" id="{F2D31B2F-9ADD-4097-87EF-9E1400FED595}"/>
                </a:ext>
              </a:extLst>
            </p:cNvPr>
            <p:cNvSpPr/>
            <p:nvPr/>
          </p:nvSpPr>
          <p:spPr bwMode="gray">
            <a:xfrm>
              <a:off x="8096400" y="1800000"/>
              <a:ext cx="3675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7" name="Picture 3">
              <a:extLst>
                <a:ext uri="{FF2B5EF4-FFF2-40B4-BE49-F238E27FC236}">
                  <a16:creationId xmlns:a16="http://schemas.microsoft.com/office/drawing/2014/main" id="{933D6E70-3C34-4E3E-AB9F-709BE1BDA2C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10260000" y="415048"/>
              <a:ext cx="1533600" cy="277565"/>
            </a:xfrm>
            <a:prstGeom prst="rect">
              <a:avLst/>
            </a:prstGeom>
          </p:spPr>
        </p:pic>
      </p:grpSp>
      <p:sp>
        <p:nvSpPr>
          <p:cNvPr id="2" name="Title 1"/>
          <p:cNvSpPr>
            <a:spLocks noGrp="1"/>
          </p:cNvSpPr>
          <p:nvPr userDrawn="1">
            <p:ph type="title"/>
          </p:nvPr>
        </p:nvSpPr>
        <p:spPr>
          <a:xfrm>
            <a:off x="900000" y="648000"/>
            <a:ext cx="684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userDrawn="1">
            <p:ph sz="half" idx="2" hasCustomPrompt="1"/>
          </p:nvPr>
        </p:nvSpPr>
        <p:spPr>
          <a:xfrm>
            <a:off x="900113" y="2160000"/>
            <a:ext cx="10872903" cy="4176000"/>
          </a:xfrm>
          <a:noFill/>
        </p:spPr>
        <p:txBody>
          <a:bodyPr lIns="0" tIns="0" rIns="360000"/>
          <a:lstStyle>
            <a:lvl1pPr>
              <a:spcBef>
                <a:spcPts val="600"/>
              </a:spcBef>
              <a:defRPr sz="2400">
                <a:solidFill>
                  <a:schemeClr val="tx1"/>
                </a:solidFill>
                <a:latin typeface="+mn-lt"/>
                <a:ea typeface="+mn-ea"/>
                <a:cs typeface="+mn-cs"/>
              </a:defRPr>
            </a:lvl1pPr>
            <a:lvl2pPr>
              <a:spcBef>
                <a:spcPts val="300"/>
              </a:spcBef>
              <a:defRPr sz="2000">
                <a:solidFill>
                  <a:schemeClr val="tx1"/>
                </a:solidFill>
                <a:latin typeface="+mn-lt"/>
                <a:ea typeface="+mn-ea"/>
                <a:cs typeface="+mn-cs"/>
              </a:defRPr>
            </a:lvl2pPr>
            <a:lvl3pPr>
              <a:spcBef>
                <a:spcPts val="300"/>
              </a:spcBef>
              <a:defRPr sz="1800">
                <a:solidFill>
                  <a:schemeClr val="tx1"/>
                </a:solidFill>
                <a:latin typeface="+mn-lt"/>
                <a:ea typeface="+mn-ea"/>
                <a:cs typeface="+mn-cs"/>
              </a:defRPr>
            </a:lvl3pPr>
            <a:lvl4pPr>
              <a:spcBef>
                <a:spcPts val="300"/>
              </a:spcBef>
              <a:defRPr sz="1800">
                <a:solidFill>
                  <a:schemeClr val="tx1"/>
                </a:solidFill>
                <a:latin typeface="+mn-lt"/>
                <a:ea typeface="+mn-ea"/>
                <a:cs typeface="+mn-cs"/>
              </a:defRPr>
            </a:lvl4pPr>
            <a:lvl5pPr>
              <a:spcBef>
                <a:spcPts val="300"/>
              </a:spcBef>
              <a:defRPr sz="18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userDrawn="1">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userDrawn="1">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5377073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70/30 Background Beige FI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34"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CBA8587A-2692-4051-A9DB-90530AAC38B4}"/>
              </a:ext>
            </a:extLst>
          </p:cNvPr>
          <p:cNvGrpSpPr/>
          <p:nvPr userDrawn="1"/>
        </p:nvGrpSpPr>
        <p:grpSpPr bwMode="gray">
          <a:xfrm>
            <a:off x="8096400" y="0"/>
            <a:ext cx="4095600" cy="6858000"/>
            <a:chOff x="8096400" y="0"/>
            <a:chExt cx="4095600" cy="6858000"/>
          </a:xfrm>
        </p:grpSpPr>
        <p:sp>
          <p:nvSpPr>
            <p:cNvPr id="17" name="Rectangle 16">
              <a:extLst>
                <a:ext uri="{FF2B5EF4-FFF2-40B4-BE49-F238E27FC236}">
                  <a16:creationId xmlns:a16="http://schemas.microsoft.com/office/drawing/2014/main" id="{BF06A332-2A91-4DA8-B2A3-9D89673FDB64}"/>
                </a:ext>
              </a:extLst>
            </p:cNvPr>
            <p:cNvSpPr/>
            <p:nvPr userDrawn="1"/>
          </p:nvSpPr>
          <p:spPr bwMode="gray">
            <a:xfrm>
              <a:off x="8100000" y="0"/>
              <a:ext cx="4092000"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sp>
          <p:nvSpPr>
            <p:cNvPr id="18" name="Rectangle 17">
              <a:extLst>
                <a:ext uri="{FF2B5EF4-FFF2-40B4-BE49-F238E27FC236}">
                  <a16:creationId xmlns:a16="http://schemas.microsoft.com/office/drawing/2014/main" id="{12EF6CFC-1D87-47E6-9A75-768A6FC84069}"/>
                </a:ext>
              </a:extLst>
            </p:cNvPr>
            <p:cNvSpPr/>
            <p:nvPr/>
          </p:nvSpPr>
          <p:spPr bwMode="gray">
            <a:xfrm>
              <a:off x="8096400" y="1800000"/>
              <a:ext cx="3675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9" name="Picture 3">
              <a:extLst>
                <a:ext uri="{FF2B5EF4-FFF2-40B4-BE49-F238E27FC236}">
                  <a16:creationId xmlns:a16="http://schemas.microsoft.com/office/drawing/2014/main" id="{C0B2F444-A988-4424-8593-9D653E3DD2F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10260000" y="415048"/>
              <a:ext cx="1533600" cy="277565"/>
            </a:xfrm>
            <a:prstGeom prst="rect">
              <a:avLst/>
            </a:prstGeom>
          </p:spPr>
        </p:pic>
      </p:grpSp>
      <p:sp>
        <p:nvSpPr>
          <p:cNvPr id="2" name="Title 1"/>
          <p:cNvSpPr>
            <a:spLocks noGrp="1"/>
          </p:cNvSpPr>
          <p:nvPr>
            <p:ph type="title"/>
          </p:nvPr>
        </p:nvSpPr>
        <p:spPr>
          <a:xfrm>
            <a:off x="900000" y="648000"/>
            <a:ext cx="6840000" cy="900000"/>
          </a:xfrm>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900000" y="2880000"/>
            <a:ext cx="6840000" cy="3096000"/>
          </a:xfrm>
        </p:spPr>
        <p:txBody>
          <a:bodyPr/>
          <a:lstStyle>
            <a:lvl1pPr>
              <a:spcBef>
                <a:spcPts val="6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8">
            <a:extLst>
              <a:ext uri="{FF2B5EF4-FFF2-40B4-BE49-F238E27FC236}">
                <a16:creationId xmlns:a16="http://schemas.microsoft.com/office/drawing/2014/main" id="{8D2AA37F-9316-450C-B35F-36BDA0846E39}"/>
              </a:ext>
            </a:extLst>
          </p:cNvPr>
          <p:cNvSpPr>
            <a:spLocks noGrp="1"/>
          </p:cNvSpPr>
          <p:nvPr>
            <p:ph type="body" sz="quarter" idx="14" hasCustomPrompt="1"/>
          </p:nvPr>
        </p:nvSpPr>
        <p:spPr>
          <a:xfrm>
            <a:off x="900000" y="2016000"/>
            <a:ext cx="6840000" cy="540000"/>
          </a:xfrm>
        </p:spPr>
        <p:txBody>
          <a:bodyPr/>
          <a:lstStyle>
            <a:lvl1pPr marL="0" indent="0">
              <a:spcBef>
                <a:spcPts val="0"/>
              </a:spcBef>
              <a:buNone/>
              <a:defRPr sz="1600" b="1">
                <a:solidFill>
                  <a:schemeClr val="tx1"/>
                </a:solidFill>
                <a:latin typeface="+mn-lt"/>
                <a:ea typeface="+mn-ea"/>
                <a:cs typeface="+mn-cs"/>
              </a:defRPr>
            </a:lvl1pPr>
            <a:lvl2pPr marL="0" indent="0">
              <a:spcBef>
                <a:spcPts val="0"/>
              </a:spcBef>
              <a:buNone/>
              <a:defRPr sz="1600">
                <a:solidFill>
                  <a:schemeClr val="tx1"/>
                </a:solidFill>
                <a:latin typeface="+mn-lt"/>
                <a:ea typeface="+mn-ea"/>
                <a:cs typeface="+mn-cs"/>
              </a:defRPr>
            </a:lvl2pPr>
          </a:lstStyle>
          <a:p>
            <a:pPr lvl="0"/>
            <a:r>
              <a:rPr lang="en-US"/>
              <a:t>Edit Master text styles</a:t>
            </a:r>
          </a:p>
          <a:p>
            <a:pPr lvl="1"/>
            <a:r>
              <a:rPr lang="en-US"/>
              <a:t>Second level</a:t>
            </a:r>
          </a:p>
        </p:txBody>
      </p:sp>
      <p:sp>
        <p:nvSpPr>
          <p:cNvPr id="27" name="Text Placeholder 26">
            <a:extLst>
              <a:ext uri="{FF2B5EF4-FFF2-40B4-BE49-F238E27FC236}">
                <a16:creationId xmlns:a16="http://schemas.microsoft.com/office/drawing/2014/main" id="{4B1D2451-C273-423B-B049-3C034BFC8AEE}"/>
              </a:ext>
            </a:extLst>
          </p:cNvPr>
          <p:cNvSpPr>
            <a:spLocks noGrp="1"/>
          </p:cNvSpPr>
          <p:nvPr>
            <p:ph type="body" sz="quarter" idx="15" hasCustomPrompt="1"/>
          </p:nvPr>
        </p:nvSpPr>
        <p:spPr bwMode="gray">
          <a:xfrm>
            <a:off x="8460000" y="2160000"/>
            <a:ext cx="2952000" cy="3816000"/>
          </a:xfrm>
          <a:gradFill>
            <a:gsLst>
              <a:gs pos="0">
                <a:srgbClr val="0800B9"/>
              </a:gs>
              <a:gs pos="100000">
                <a:srgbClr val="009EE3"/>
              </a:gs>
            </a:gsLst>
            <a:lin ang="0" scaled="1"/>
          </a:gradFill>
        </p:spPr>
        <p:txBody>
          <a:bodyPr lIns="108000" tIns="108000" rIns="108000" bIns="108000" anchor="ctr" anchorCtr="1"/>
          <a:lstStyle>
            <a:lvl1pPr marL="0" indent="0" algn="ctr">
              <a:lnSpc>
                <a:spcPct val="80000"/>
              </a:lnSpc>
              <a:spcBef>
                <a:spcPts val="0"/>
              </a:spcBef>
              <a:buNone/>
              <a:defRPr sz="2800" b="1">
                <a:solidFill>
                  <a:schemeClr val="bg1"/>
                </a:solidFill>
                <a:latin typeface="+mn-lt"/>
                <a:ea typeface="+mn-ea"/>
                <a:cs typeface="+mn-cs"/>
              </a:defRPr>
            </a:lvl1pPr>
          </a:lstStyle>
          <a:p>
            <a:pPr lvl="0"/>
            <a:r>
              <a:rPr lang="en-US"/>
              <a:t>Edit Master text styles</a:t>
            </a:r>
          </a:p>
        </p:txBody>
      </p:sp>
      <p:sp>
        <p:nvSpPr>
          <p:cNvPr id="7" name="Date Placeholder 6"/>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533782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Background Gre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B926592-BAE9-4B97-9B9B-CEF43EDE2DC7}"/>
              </a:ext>
            </a:extLst>
          </p:cNvPr>
          <p:cNvGrpSpPr/>
          <p:nvPr userDrawn="1"/>
        </p:nvGrpSpPr>
        <p:grpSpPr>
          <a:xfrm>
            <a:off x="6332400" y="0"/>
            <a:ext cx="5859176" cy="6858000"/>
            <a:chOff x="6332400" y="0"/>
            <a:chExt cx="5859176" cy="6858000"/>
          </a:xfrm>
        </p:grpSpPr>
        <p:sp>
          <p:nvSpPr>
            <p:cNvPr id="18" name="Rectangle 17">
              <a:extLst>
                <a:ext uri="{FF2B5EF4-FFF2-40B4-BE49-F238E27FC236}">
                  <a16:creationId xmlns:a16="http://schemas.microsoft.com/office/drawing/2014/main" id="{2FD87BA9-506C-4BAC-99A4-45E0969DFBCE}"/>
                </a:ext>
              </a:extLst>
            </p:cNvPr>
            <p:cNvSpPr/>
            <p:nvPr userDrawn="1"/>
          </p:nvSpPr>
          <p:spPr bwMode="gray">
            <a:xfrm>
              <a:off x="6336000" y="0"/>
              <a:ext cx="5855576"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0" name="Rectangle 19">
              <a:extLst>
                <a:ext uri="{FF2B5EF4-FFF2-40B4-BE49-F238E27FC236}">
                  <a16:creationId xmlns:a16="http://schemas.microsoft.com/office/drawing/2014/main" id="{FD8A4069-C7FA-41F7-B430-7E36D246476D}"/>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3">
              <a:extLst>
                <a:ext uri="{FF2B5EF4-FFF2-40B4-BE49-F238E27FC236}">
                  <a16:creationId xmlns:a16="http://schemas.microsoft.com/office/drawing/2014/main" id="{59C50D17-4CD1-4CD9-881B-39A8D4376EE6}"/>
                </a:ext>
              </a:extLst>
            </p:cNvPr>
            <p:cNvPicPr>
              <a:picLocks noChangeAspect="1"/>
            </p:cNvPicPr>
            <p:nvPr userDrawn="1"/>
          </p:nvPicPr>
          <p:blipFill>
            <a:blip r:embed="rId2"/>
            <a:stretch>
              <a:fillRect/>
            </a:stretch>
          </p:blipFill>
          <p:spPr>
            <a:xfrm>
              <a:off x="10260000" y="415048"/>
              <a:ext cx="1533600" cy="277565"/>
            </a:xfrm>
            <a:prstGeom prst="rect">
              <a:avLst/>
            </a:prstGeom>
          </p:spPr>
        </p:pic>
      </p:grpSp>
      <p:sp>
        <p:nvSpPr>
          <p:cNvPr id="2" name="Title 1"/>
          <p:cNvSpPr>
            <a:spLocks noGrp="1"/>
          </p:cNvSpPr>
          <p:nvPr userDrawn="1">
            <p:ph type="title"/>
          </p:nvPr>
        </p:nvSpPr>
        <p:spPr>
          <a:xfrm>
            <a:off x="900000" y="648000"/>
            <a:ext cx="5076000" cy="900000"/>
          </a:xfrm>
        </p:spPr>
        <p:txBody>
          <a:bodyPr/>
          <a:lstStyle>
            <a:lvl1pPr>
              <a:defRPr/>
            </a:lvl1pPr>
          </a:lstStyle>
          <a:p>
            <a:r>
              <a:rPr lang="en-US"/>
              <a:t>Click to edit Master title style</a:t>
            </a:r>
          </a:p>
        </p:txBody>
      </p:sp>
      <p:sp>
        <p:nvSpPr>
          <p:cNvPr id="4" name="Content Placeholder 3"/>
          <p:cNvSpPr>
            <a:spLocks noGrp="1"/>
          </p:cNvSpPr>
          <p:nvPr userDrawn="1">
            <p:ph sz="half" idx="2"/>
          </p:nvPr>
        </p:nvSpPr>
        <p:spPr>
          <a:xfrm>
            <a:off x="900900" y="2376000"/>
            <a:ext cx="10403688" cy="3384000"/>
          </a:xfrm>
          <a:noFill/>
        </p:spPr>
        <p:txBody>
          <a:bodyPr tIns="0"/>
          <a:lstStyle>
            <a:lvl1pPr>
              <a:spcBef>
                <a:spcPts val="600"/>
              </a:spcBef>
              <a:defRPr sz="24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800">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userDrawn="1">
            <p:ph type="dt" sz="half" idx="10"/>
          </p:nvPr>
        </p:nvSpPr>
        <p:spPr/>
        <p:txBody>
          <a:bodyPr/>
          <a:lstStyle>
            <a:lvl1pPr>
              <a:defRPr>
                <a:solidFill>
                  <a:schemeClr val="accent5"/>
                </a:solidFill>
              </a:defRPr>
            </a:lvl1pPr>
          </a:lstStyle>
          <a:p>
            <a:fld id="{022AD6FE-E052-4829-B186-38D9869D2AAD}"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userDrawn="1">
            <p:ph type="ftr" sz="quarter" idx="13"/>
          </p:nvPr>
        </p:nvSpPr>
        <p:spPr/>
        <p:txBody>
          <a:bodyPr/>
          <a:lstStyle/>
          <a:p>
            <a:r>
              <a:rPr lang="en-US"/>
              <a:t>Presentation title</a:t>
            </a:r>
          </a:p>
        </p:txBody>
      </p:sp>
      <p:sp>
        <p:nvSpPr>
          <p:cNvPr id="9" name="Slide Number Placeholder 6"/>
          <p:cNvSpPr>
            <a:spLocks noGrp="1"/>
          </p:cNvSpPr>
          <p:nvPr userDrawn="1">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76065953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70/30 Background Image FIN">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58"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8100000" y="0"/>
            <a:ext cx="4092000" cy="6858000"/>
          </a:xfrm>
          <a:solidFill>
            <a:schemeClr val="bg1">
              <a:lumMod val="95000"/>
            </a:schemeClr>
          </a:solidFill>
        </p:spPr>
        <p:txBody>
          <a:bodyPr tIns="108000" anchor="t" anchorCtr="1"/>
          <a:lstStyle>
            <a:lvl1pPr marL="0" indent="0" algn="ctr">
              <a:spcBef>
                <a:spcPts val="0"/>
              </a:spcBef>
              <a:buNone/>
              <a:defRPr sz="1800" i="1">
                <a:latin typeface="+mn-lt"/>
                <a:ea typeface="+mn-ea"/>
                <a:cs typeface="+mn-cs"/>
              </a:defRPr>
            </a:lvl1pPr>
          </a:lstStyle>
          <a:p>
            <a:r>
              <a:rPr lang="en-US" dirty="0"/>
              <a:t>Click icon to add picture</a:t>
            </a:r>
          </a:p>
        </p:txBody>
      </p:sp>
      <p:sp>
        <p:nvSpPr>
          <p:cNvPr id="2" name="Title 1"/>
          <p:cNvSpPr>
            <a:spLocks noGrp="1"/>
          </p:cNvSpPr>
          <p:nvPr>
            <p:ph type="title"/>
          </p:nvPr>
        </p:nvSpPr>
        <p:spPr bwMode="gray">
          <a:xfrm>
            <a:off x="900000" y="648000"/>
            <a:ext cx="6840000" cy="900000"/>
          </a:xfrm>
        </p:spPr>
        <p:txBody>
          <a:bodyPr vert="horz"/>
          <a:lstStyle>
            <a:lvl1pPr>
              <a:defRPr>
                <a:solidFill>
                  <a:schemeClr val="accent1"/>
                </a:solidFill>
                <a:latin typeface="+mj-lt"/>
                <a:ea typeface="+mj-ea"/>
                <a:cs typeface="+mj-cs"/>
              </a:defRPr>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6"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dirty="0"/>
              <a:t>Type a space to fixate logo</a:t>
            </a:r>
          </a:p>
        </p:txBody>
      </p:sp>
      <p:sp>
        <p:nvSpPr>
          <p:cNvPr id="4" name="Content Placeholder 3"/>
          <p:cNvSpPr>
            <a:spLocks noGrp="1"/>
          </p:cNvSpPr>
          <p:nvPr>
            <p:ph sz="half" idx="2" hasCustomPrompt="1"/>
          </p:nvPr>
        </p:nvSpPr>
        <p:spPr bwMode="gray">
          <a:xfrm>
            <a:off x="900000" y="1799998"/>
            <a:ext cx="5220000" cy="4537301"/>
          </a:xfrm>
          <a:noFill/>
          <a:ln>
            <a:noFill/>
          </a:ln>
        </p:spPr>
        <p:txBody>
          <a:bodyPr lIns="0" tIns="216000" rIns="0" bIns="0"/>
          <a:lstStyle>
            <a:lvl1pPr>
              <a:spcBef>
                <a:spcPts val="600"/>
              </a:spcBef>
              <a:defRPr sz="1800">
                <a:solidFill>
                  <a:schemeClr val="tx1"/>
                </a:solidFill>
                <a:latin typeface="+mn-lt"/>
                <a:ea typeface="+mn-ea"/>
                <a:cs typeface="+mn-cs"/>
              </a:defRPr>
            </a:lvl1pPr>
            <a:lvl2pPr>
              <a:spcBef>
                <a:spcPts val="300"/>
              </a:spcBef>
              <a:defRPr sz="1600">
                <a:solidFill>
                  <a:schemeClr val="tx1"/>
                </a:solidFill>
                <a:latin typeface="+mn-lt"/>
                <a:ea typeface="+mn-ea"/>
                <a:cs typeface="+mn-cs"/>
              </a:defRPr>
            </a:lvl2pPr>
            <a:lvl3pPr>
              <a:spcBef>
                <a:spcPts val="300"/>
              </a:spcBef>
              <a:defRPr sz="1400">
                <a:solidFill>
                  <a:schemeClr val="tx1"/>
                </a:solidFill>
                <a:latin typeface="+mn-lt"/>
                <a:ea typeface="+mn-ea"/>
                <a:cs typeface="+mn-cs"/>
              </a:defRPr>
            </a:lvl3pPr>
            <a:lvl4pPr>
              <a:spcBef>
                <a:spcPts val="300"/>
              </a:spcBef>
              <a:defRPr sz="1400">
                <a:solidFill>
                  <a:schemeClr val="tx1"/>
                </a:solidFill>
                <a:latin typeface="+mn-lt"/>
                <a:ea typeface="+mn-ea"/>
                <a:cs typeface="+mn-cs"/>
              </a:defRPr>
            </a:lvl4pPr>
            <a:lvl5pPr>
              <a:spcBef>
                <a:spcPts val="300"/>
              </a:spcBef>
              <a:defRPr sz="1400">
                <a:solidFill>
                  <a:schemeClr val="tx1"/>
                </a:solidFill>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hasCustomPrompt="1"/>
          </p:nvPr>
        </p:nvSpPr>
        <p:spPr bwMode="gray">
          <a:xfrm>
            <a:off x="6552000" y="1799999"/>
            <a:ext cx="5220000" cy="4536000"/>
          </a:xfrm>
          <a:solidFill>
            <a:schemeClr val="bg1">
              <a:alpha val="90000"/>
            </a:schemeClr>
          </a:solidFill>
        </p:spPr>
        <p:txBody>
          <a:bodyPr lIns="0" tIns="216000" rIns="468000" bIns="360000"/>
          <a:lstStyle>
            <a:lvl1pPr>
              <a:spcBef>
                <a:spcPts val="600"/>
              </a:spcBef>
              <a:defRPr sz="1800">
                <a:latin typeface="+mn-lt"/>
                <a:ea typeface="+mn-ea"/>
                <a:cs typeface="+mn-cs"/>
              </a:defRPr>
            </a:lvl1pPr>
            <a:lvl2pPr>
              <a:spcBef>
                <a:spcPts val="300"/>
              </a:spcBef>
              <a:defRPr sz="1600">
                <a:latin typeface="+mn-lt"/>
                <a:ea typeface="+mn-ea"/>
                <a:cs typeface="+mn-cs"/>
              </a:defRPr>
            </a:lvl2pPr>
            <a:lvl3pPr>
              <a:spcBef>
                <a:spcPts val="300"/>
              </a:spcBef>
              <a:defRPr sz="1400">
                <a:latin typeface="+mn-lt"/>
                <a:ea typeface="+mn-ea"/>
                <a:cs typeface="+mn-cs"/>
              </a:defRPr>
            </a:lvl3pPr>
            <a:lvl4pPr>
              <a:spcBef>
                <a:spcPts val="300"/>
              </a:spcBef>
              <a:defRPr sz="1400">
                <a:latin typeface="+mn-lt"/>
                <a:ea typeface="+mn-ea"/>
                <a:cs typeface="+mn-cs"/>
              </a:defRPr>
            </a:lvl4pPr>
            <a:lvl5pPr>
              <a:spcBef>
                <a:spcPts val="300"/>
              </a:spcBef>
              <a:defRPr sz="14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3952690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ub,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82"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4" name="Content Placeholder 3"/>
          <p:cNvSpPr>
            <a:spLocks noGrp="1"/>
          </p:cNvSpPr>
          <p:nvPr>
            <p:ph sz="half" idx="2" hasCustomPrompt="1"/>
          </p:nvPr>
        </p:nvSpPr>
        <p:spPr>
          <a:xfrm>
            <a:off x="899998" y="1800000"/>
            <a:ext cx="10872000" cy="4536000"/>
          </a:xfrm>
        </p:spPr>
        <p:txBody>
          <a:bodyPr/>
          <a:lstStyle>
            <a:lvl1pPr>
              <a:spcBef>
                <a:spcPts val="400"/>
              </a:spcBef>
              <a:defRPr sz="2000">
                <a:latin typeface="+mn-lt"/>
                <a:ea typeface="+mn-ea"/>
                <a:cs typeface="+mn-cs"/>
              </a:defRPr>
            </a:lvl1pPr>
            <a:lvl2pPr>
              <a:spcBef>
                <a:spcPts val="300"/>
              </a:spcBef>
              <a:defRPr sz="1800">
                <a:latin typeface="+mn-lt"/>
                <a:ea typeface="+mn-ea"/>
                <a:cs typeface="+mn-cs"/>
              </a:defRPr>
            </a:lvl2pPr>
            <a:lvl3pPr>
              <a:spcBef>
                <a:spcPts val="300"/>
              </a:spcBef>
              <a:defRPr sz="1600">
                <a:latin typeface="+mn-lt"/>
                <a:ea typeface="+mn-ea"/>
                <a:cs typeface="+mn-cs"/>
              </a:defRPr>
            </a:lvl3pPr>
            <a:lvl4pPr>
              <a:spcBef>
                <a:spcPts val="300"/>
              </a:spcBef>
              <a:defRPr sz="1600">
                <a:latin typeface="+mn-lt"/>
                <a:ea typeface="+mn-ea"/>
                <a:cs typeface="+mn-cs"/>
              </a:defRPr>
            </a:lvl4pPr>
            <a:lvl5pPr>
              <a:spcBef>
                <a:spcPts val="300"/>
              </a:spcBef>
              <a:defRPr sz="1600">
                <a:latin typeface="+mn-lt"/>
                <a:ea typeface="+mn-ea"/>
                <a:cs typeface="+mn-cs"/>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37856747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06"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atin typeface="+mn-lt"/>
                <a:ea typeface="+mn-ea"/>
                <a:cs typeface="+mn-cs"/>
              </a:defRPr>
            </a:lvl1pPr>
          </a:lstStyle>
          <a:p>
            <a:endParaRPr lang="en-US" dirty="0"/>
          </a:p>
        </p:txBody>
      </p:sp>
      <p:sp>
        <p:nvSpPr>
          <p:cNvPr id="4" name="Footer Placeholder 3">
            <a:extLst>
              <a:ext uri="{FF2B5EF4-FFF2-40B4-BE49-F238E27FC236}">
                <a16:creationId xmlns:a16="http://schemas.microsoft.com/office/drawing/2014/main" id="{8FFA2308-1E23-41AB-BE63-336A1B656CA8}"/>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1550177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30"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900000" y="1548000"/>
            <a:ext cx="10404000" cy="1800000"/>
          </a:xfrm>
        </p:spPr>
        <p:txBody>
          <a:bodyPr vert="horz" anchor="b" anchorCtr="0"/>
          <a:lstStyle>
            <a:lvl1pPr>
              <a:lnSpc>
                <a:spcPct val="75000"/>
              </a:lnSpc>
              <a:defRPr sz="4800">
                <a:solidFill>
                  <a:srgbClr val="0800B9"/>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bwMode="gray">
          <a:xfrm>
            <a:off x="0" y="3492000"/>
            <a:ext cx="6336000" cy="756000"/>
          </a:xfrm>
          <a:gradFill flip="none" rotWithShape="1">
            <a:gsLst>
              <a:gs pos="0">
                <a:srgbClr val="0800B9"/>
              </a:gs>
              <a:gs pos="100000">
                <a:srgbClr val="009EE3"/>
              </a:gs>
            </a:gsLst>
            <a:lin ang="0" scaled="1"/>
            <a:tileRect/>
          </a:gradFill>
        </p:spPr>
        <p:txBody>
          <a:bodyPr lIns="9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6" name="Text Placeholder 3"/>
          <p:cNvSpPr>
            <a:spLocks noGrp="1"/>
          </p:cNvSpPr>
          <p:nvPr>
            <p:ph type="body" sz="quarter" idx="10" hasCustomPrompt="1"/>
          </p:nvPr>
        </p:nvSpPr>
        <p:spPr>
          <a:xfrm>
            <a:off x="900000" y="4428000"/>
            <a:ext cx="5436000" cy="1800000"/>
          </a:xfrm>
        </p:spPr>
        <p:txBody>
          <a:bodyPr lIns="18000"/>
          <a:lstStyle>
            <a:lvl1pPr>
              <a:defRPr sz="2000">
                <a:solidFill>
                  <a:srgbClr val="0800B9"/>
                </a:solidFill>
                <a:latin typeface="+mn-lt"/>
                <a:ea typeface="+mn-ea"/>
                <a:cs typeface="+mn-cs"/>
              </a:defRPr>
            </a:lvl1pPr>
            <a:lvl2pPr>
              <a:defRPr sz="1800">
                <a:solidFill>
                  <a:srgbClr val="0800B9"/>
                </a:solidFill>
                <a:latin typeface="+mn-lt"/>
                <a:ea typeface="+mn-ea"/>
                <a:cs typeface="+mn-cs"/>
              </a:defRPr>
            </a:lvl2pPr>
            <a:lvl3pPr>
              <a:defRPr sz="1600">
                <a:solidFill>
                  <a:srgbClr val="0800B9"/>
                </a:solidFill>
                <a:latin typeface="+mn-lt"/>
                <a:ea typeface="+mn-ea"/>
                <a:cs typeface="+mn-cs"/>
              </a:defRPr>
            </a:lvl3pPr>
            <a:lvl4pPr>
              <a:defRPr sz="1600">
                <a:solidFill>
                  <a:srgbClr val="0800B9"/>
                </a:solidFill>
                <a:latin typeface="+mn-lt"/>
                <a:ea typeface="+mn-ea"/>
                <a:cs typeface="+mn-cs"/>
              </a:defRPr>
            </a:lvl4pPr>
            <a:lvl5pPr>
              <a:defRPr sz="1600">
                <a:solidFill>
                  <a:srgbClr val="0800B9"/>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3">
            <a:extLst>
              <a:ext uri="{FF2B5EF4-FFF2-40B4-BE49-F238E27FC236}">
                <a16:creationId xmlns:a16="http://schemas.microsoft.com/office/drawing/2014/main" id="{CEB18499-172C-4C6E-93DC-4C774D4BBF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2000" y="415046"/>
            <a:ext cx="2016000" cy="364874"/>
          </a:xfrm>
          <a:prstGeom prst="rect">
            <a:avLst/>
          </a:prstGeom>
        </p:spPr>
      </p:pic>
    </p:spTree>
    <p:extLst>
      <p:ext uri="{BB962C8B-B14F-4D97-AF65-F5344CB8AC3E}">
        <p14:creationId xmlns:p14="http://schemas.microsoft.com/office/powerpoint/2010/main" val="4774765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End Slide Blue">
    <p:bg>
      <p:bgPr>
        <a:gradFill>
          <a:gsLst>
            <a:gs pos="0">
              <a:srgbClr val="0800B9"/>
            </a:gs>
            <a:gs pos="100000">
              <a:srgbClr val="009EE3"/>
            </a:gs>
          </a:gsLst>
          <a:lin ang="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4"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900000" y="1548000"/>
            <a:ext cx="10404000" cy="1800000"/>
          </a:xfrm>
        </p:spPr>
        <p:txBody>
          <a:bodyPr vert="horz" anchor="b" anchorCtr="0"/>
          <a:lstStyle>
            <a:lvl1pPr>
              <a:lnSpc>
                <a:spcPct val="75000"/>
              </a:lnSpc>
              <a:defRPr sz="480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bwMode="gray">
          <a:xfrm>
            <a:off x="0" y="3492000"/>
            <a:ext cx="6336000" cy="756000"/>
          </a:xfrm>
          <a:solidFill>
            <a:schemeClr val="tx2"/>
          </a:solidFill>
        </p:spPr>
        <p:txBody>
          <a:bodyPr lIns="9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6" name="Text Placeholder 3"/>
          <p:cNvSpPr>
            <a:spLocks noGrp="1"/>
          </p:cNvSpPr>
          <p:nvPr>
            <p:ph type="body" sz="quarter" idx="10" hasCustomPrompt="1"/>
          </p:nvPr>
        </p:nvSpPr>
        <p:spPr>
          <a:xfrm>
            <a:off x="900000" y="4428000"/>
            <a:ext cx="5436000" cy="1800000"/>
          </a:xfrm>
        </p:spPr>
        <p:txBody>
          <a:bodyPr lIns="18000"/>
          <a:lstStyle>
            <a:lvl1pPr>
              <a:defRPr sz="2000">
                <a:solidFill>
                  <a:schemeClr val="bg1"/>
                </a:solidFill>
                <a:latin typeface="+mn-lt"/>
                <a:ea typeface="+mn-ea"/>
                <a:cs typeface="+mn-cs"/>
              </a:defRPr>
            </a:lvl1pPr>
            <a:lvl2pPr>
              <a:defRPr sz="1800">
                <a:solidFill>
                  <a:schemeClr val="bg1"/>
                </a:solidFill>
                <a:latin typeface="+mn-lt"/>
                <a:ea typeface="+mn-ea"/>
                <a:cs typeface="+mn-cs"/>
              </a:defRPr>
            </a:lvl2pPr>
            <a:lvl3pPr>
              <a:defRPr sz="1600">
                <a:solidFill>
                  <a:schemeClr val="bg1"/>
                </a:solidFill>
                <a:latin typeface="+mn-lt"/>
                <a:ea typeface="+mn-ea"/>
                <a:cs typeface="+mn-cs"/>
              </a:defRPr>
            </a:lvl3pPr>
            <a:lvl4pPr>
              <a:defRPr sz="1600">
                <a:solidFill>
                  <a:schemeClr val="bg1"/>
                </a:solidFill>
                <a:latin typeface="+mn-lt"/>
                <a:ea typeface="+mn-ea"/>
                <a:cs typeface="+mn-cs"/>
              </a:defRPr>
            </a:lvl4pPr>
            <a:lvl5pPr>
              <a:defRPr sz="160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3">
            <a:extLst>
              <a:ext uri="{FF2B5EF4-FFF2-40B4-BE49-F238E27FC236}">
                <a16:creationId xmlns:a16="http://schemas.microsoft.com/office/drawing/2014/main" id="{AB762FBF-0B1F-490C-99AE-BB0C57B931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invGray">
          <a:xfrm>
            <a:off x="9792000" y="415046"/>
            <a:ext cx="2016000" cy="364874"/>
          </a:xfrm>
          <a:prstGeom prst="rect">
            <a:avLst/>
          </a:prstGeom>
        </p:spPr>
      </p:pic>
    </p:spTree>
    <p:extLst>
      <p:ext uri="{BB962C8B-B14F-4D97-AF65-F5344CB8AC3E}">
        <p14:creationId xmlns:p14="http://schemas.microsoft.com/office/powerpoint/2010/main" val="39339537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End Slide Blue_NE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78"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ubtitle 2"/>
          <p:cNvSpPr txBox="1">
            <a:spLocks/>
          </p:cNvSpPr>
          <p:nvPr userDrawn="1"/>
        </p:nvSpPr>
        <p:spPr bwMode="gray">
          <a:xfrm>
            <a:off x="0" y="0"/>
            <a:ext cx="12192000" cy="3424596"/>
          </a:xfrm>
          <a:prstGeom prst="rect">
            <a:avLst/>
          </a:prstGeom>
          <a:solidFill>
            <a:srgbClr val="C7E5E6"/>
          </a:solidFill>
        </p:spPr>
        <p:txBody>
          <a:bodyPr vert="horz" lIns="918000" tIns="0" rIns="0" bIns="0" rtlCol="0" anchor="ctr" anchorCtr="0">
            <a:noAutofit/>
          </a:bodyPr>
          <a:lstStyle>
            <a:lvl1pPr marL="0" indent="0" algn="l" defTabSz="914377" rtl="0" eaLnBrk="1" latinLnBrk="0" hangingPunct="1">
              <a:lnSpc>
                <a:spcPct val="100000"/>
              </a:lnSpc>
              <a:spcBef>
                <a:spcPts val="0"/>
              </a:spcBef>
              <a:buFont typeface="Arial" panose="020B0604020202020204" pitchFamily="34" charset="0"/>
              <a:buNone/>
              <a:tabLst>
                <a:tab pos="216000" algn="l"/>
              </a:tabLst>
              <a:defRPr sz="1800" b="0" kern="1200">
                <a:noFill/>
                <a:latin typeface="+mn-lt"/>
                <a:ea typeface="+mn-ea"/>
                <a:cs typeface="+mn-cs"/>
              </a:defRPr>
            </a:lvl1pPr>
            <a:lvl2pPr marL="457189" indent="0" algn="ctr" defTabSz="914377" rtl="0" eaLnBrk="1" latinLnBrk="0" hangingPunct="1">
              <a:lnSpc>
                <a:spcPct val="100000"/>
              </a:lnSpc>
              <a:spcBef>
                <a:spcPts val="300"/>
              </a:spcBef>
              <a:buFont typeface="Arial" panose="020B0604020202020204" pitchFamily="34" charset="0"/>
              <a:buNone/>
              <a:defRPr sz="1800" kern="1200">
                <a:solidFill>
                  <a:schemeClr val="tx1">
                    <a:tint val="75000"/>
                  </a:schemeClr>
                </a:solidFill>
                <a:latin typeface="+mn-lt"/>
                <a:ea typeface="+mn-ea"/>
                <a:cs typeface="+mn-cs"/>
              </a:defRPr>
            </a:lvl2pPr>
            <a:lvl3pPr marL="914377" indent="0" algn="ctr" defTabSz="914377" rtl="0" eaLnBrk="1" latinLnBrk="0" hangingPunct="1">
              <a:lnSpc>
                <a:spcPct val="100000"/>
              </a:lnSpc>
              <a:spcBef>
                <a:spcPts val="300"/>
              </a:spcBef>
              <a:buFont typeface="Arial" panose="020B0604020202020204" pitchFamily="34" charset="0"/>
              <a:buNone/>
              <a:defRPr sz="1600" kern="1200">
                <a:solidFill>
                  <a:schemeClr val="tx1">
                    <a:tint val="75000"/>
                  </a:schemeClr>
                </a:solidFill>
                <a:latin typeface="+mn-lt"/>
                <a:ea typeface="+mn-ea"/>
                <a:cs typeface="+mn-cs"/>
              </a:defRPr>
            </a:lvl3pPr>
            <a:lvl4pPr marL="1371566" indent="0" algn="ctr" defTabSz="914377" rtl="0" eaLnBrk="1" latinLnBrk="0" hangingPunct="1">
              <a:lnSpc>
                <a:spcPct val="100000"/>
              </a:lnSpc>
              <a:spcBef>
                <a:spcPts val="3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ctr" defTabSz="914377" rtl="0" eaLnBrk="1" latinLnBrk="0" hangingPunct="1">
              <a:lnSpc>
                <a:spcPct val="100000"/>
              </a:lnSpc>
              <a:spcBef>
                <a:spcPts val="3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latin typeface="+mn-lt"/>
                <a:ea typeface="+mn-ea"/>
                <a:cs typeface="+mn-cs"/>
              </a:rPr>
              <a:t>Click to edit Master subtitle style</a:t>
            </a:r>
          </a:p>
        </p:txBody>
      </p:sp>
      <p:sp>
        <p:nvSpPr>
          <p:cNvPr id="8" name="Subtitle 2"/>
          <p:cNvSpPr txBox="1">
            <a:spLocks/>
          </p:cNvSpPr>
          <p:nvPr userDrawn="1"/>
        </p:nvSpPr>
        <p:spPr bwMode="gray">
          <a:xfrm>
            <a:off x="0" y="2060028"/>
            <a:ext cx="12192000" cy="1364568"/>
          </a:xfrm>
          <a:prstGeom prst="rect">
            <a:avLst/>
          </a:prstGeom>
          <a:solidFill>
            <a:schemeClr val="bg1">
              <a:alpha val="50000"/>
            </a:schemeClr>
          </a:solidFill>
        </p:spPr>
        <p:txBody>
          <a:bodyPr vert="horz" lIns="918000" tIns="0" rIns="0" bIns="0" rtlCol="0" anchor="ctr" anchorCtr="0">
            <a:noAutofit/>
          </a:bodyPr>
          <a:lstStyle>
            <a:lvl1pPr marL="0" indent="0" algn="l" defTabSz="914377" rtl="0" eaLnBrk="1" latinLnBrk="0" hangingPunct="1">
              <a:lnSpc>
                <a:spcPct val="100000"/>
              </a:lnSpc>
              <a:spcBef>
                <a:spcPts val="0"/>
              </a:spcBef>
              <a:buFont typeface="Arial" panose="020B0604020202020204" pitchFamily="34" charset="0"/>
              <a:buNone/>
              <a:tabLst>
                <a:tab pos="216000" algn="l"/>
              </a:tabLst>
              <a:defRPr sz="1800" b="0" kern="1200">
                <a:noFill/>
                <a:latin typeface="+mn-lt"/>
                <a:ea typeface="+mn-ea"/>
                <a:cs typeface="+mn-cs"/>
              </a:defRPr>
            </a:lvl1pPr>
            <a:lvl2pPr marL="457189" indent="0" algn="ctr" defTabSz="914377" rtl="0" eaLnBrk="1" latinLnBrk="0" hangingPunct="1">
              <a:lnSpc>
                <a:spcPct val="100000"/>
              </a:lnSpc>
              <a:spcBef>
                <a:spcPts val="300"/>
              </a:spcBef>
              <a:buFont typeface="Arial" panose="020B0604020202020204" pitchFamily="34" charset="0"/>
              <a:buNone/>
              <a:defRPr sz="1800" kern="1200">
                <a:solidFill>
                  <a:schemeClr val="tx1">
                    <a:tint val="75000"/>
                  </a:schemeClr>
                </a:solidFill>
                <a:latin typeface="+mn-lt"/>
                <a:ea typeface="+mn-ea"/>
                <a:cs typeface="+mn-cs"/>
              </a:defRPr>
            </a:lvl2pPr>
            <a:lvl3pPr marL="914377" indent="0" algn="ctr" defTabSz="914377" rtl="0" eaLnBrk="1" latinLnBrk="0" hangingPunct="1">
              <a:lnSpc>
                <a:spcPct val="100000"/>
              </a:lnSpc>
              <a:spcBef>
                <a:spcPts val="300"/>
              </a:spcBef>
              <a:buFont typeface="Arial" panose="020B0604020202020204" pitchFamily="34" charset="0"/>
              <a:buNone/>
              <a:defRPr sz="1600" kern="1200">
                <a:solidFill>
                  <a:schemeClr val="tx1">
                    <a:tint val="75000"/>
                  </a:schemeClr>
                </a:solidFill>
                <a:latin typeface="+mn-lt"/>
                <a:ea typeface="+mn-ea"/>
                <a:cs typeface="+mn-cs"/>
              </a:defRPr>
            </a:lvl3pPr>
            <a:lvl4pPr marL="1371566" indent="0" algn="ctr" defTabSz="914377" rtl="0" eaLnBrk="1" latinLnBrk="0" hangingPunct="1">
              <a:lnSpc>
                <a:spcPct val="100000"/>
              </a:lnSpc>
              <a:spcBef>
                <a:spcPts val="3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ctr" defTabSz="914377" rtl="0" eaLnBrk="1" latinLnBrk="0" hangingPunct="1">
              <a:lnSpc>
                <a:spcPct val="100000"/>
              </a:lnSpc>
              <a:spcBef>
                <a:spcPts val="3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latin typeface="+mn-lt"/>
                <a:ea typeface="+mn-ea"/>
                <a:cs typeface="+mn-cs"/>
              </a:rPr>
              <a:t>Click to edit Master subtitle style</a:t>
            </a:r>
          </a:p>
        </p:txBody>
      </p:sp>
      <p:sp>
        <p:nvSpPr>
          <p:cNvPr id="11" name="Rectangle 10"/>
          <p:cNvSpPr/>
          <p:nvPr userDrawn="1"/>
        </p:nvSpPr>
        <p:spPr bwMode="gray">
          <a:xfrm>
            <a:off x="5181600" y="3131320"/>
            <a:ext cx="7010400" cy="293276"/>
          </a:xfrm>
          <a:prstGeom prst="rect">
            <a:avLst/>
          </a:prstGeom>
          <a:gradFill>
            <a:gsLst>
              <a:gs pos="0">
                <a:srgbClr val="0800B9"/>
              </a:gs>
              <a:gs pos="100000">
                <a:srgbClr val="009EE3"/>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n-lt"/>
                <a:ea typeface="+mn-ea"/>
                <a:cs typeface="+mn-cs"/>
              </a:rPr>
              <a:t>  </a:t>
            </a:r>
          </a:p>
        </p:txBody>
      </p:sp>
      <p:sp>
        <p:nvSpPr>
          <p:cNvPr id="9" name="Title 3"/>
          <p:cNvSpPr>
            <a:spLocks noGrp="1"/>
          </p:cNvSpPr>
          <p:nvPr>
            <p:ph type="ctrTitle" hasCustomPrompt="1"/>
          </p:nvPr>
        </p:nvSpPr>
        <p:spPr>
          <a:xfrm>
            <a:off x="5181601" y="2060028"/>
            <a:ext cx="7010400" cy="1071292"/>
          </a:xfrm>
        </p:spPr>
        <p:txBody>
          <a:bodyPr vert="horz" bIns="91440" anchor="b" anchorCtr="0">
            <a:normAutofit/>
          </a:bodyPr>
          <a:lstStyle>
            <a:lvl1pPr marL="0" indent="0">
              <a:lnSpc>
                <a:spcPct val="100000"/>
              </a:lnSpc>
              <a:spcBef>
                <a:spcPts val="0"/>
              </a:spcBef>
              <a:spcAft>
                <a:spcPts val="600"/>
              </a:spcAft>
              <a:defRPr sz="2800" b="1" i="0" cap="all" baseline="0">
                <a:solidFill>
                  <a:schemeClr val="accent1"/>
                </a:solidFill>
                <a:latin typeface="+mj-lt"/>
                <a:ea typeface="+mj-ea"/>
                <a:cs typeface="+mj-cs"/>
              </a:defRPr>
            </a:lvl1pPr>
          </a:lstStyle>
          <a:p>
            <a:r>
              <a:rPr lang="en-US" dirty="0"/>
              <a:t>Type your text here</a:t>
            </a:r>
          </a:p>
        </p:txBody>
      </p:sp>
      <p:pic>
        <p:nvPicPr>
          <p:cNvPr id="2" name="Picture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58137" y="3785836"/>
            <a:ext cx="2488557" cy="578909"/>
          </a:xfrm>
          <a:prstGeom prst="rect">
            <a:avLst/>
          </a:prstGeom>
        </p:spPr>
      </p:pic>
    </p:spTree>
    <p:extLst>
      <p:ext uri="{BB962C8B-B14F-4D97-AF65-F5344CB8AC3E}">
        <p14:creationId xmlns:p14="http://schemas.microsoft.com/office/powerpoint/2010/main" val="32608205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End Slide Picture">
    <p:bg>
      <p:bgPr>
        <a:gradFill>
          <a:gsLst>
            <a:gs pos="0">
              <a:srgbClr val="0800B9"/>
            </a:gs>
            <a:gs pos="100000">
              <a:srgbClr val="009EE3"/>
            </a:gs>
          </a:gsLst>
          <a:lin ang="0" scaled="1"/>
        </a:gra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02"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02F26130-810B-407E-B8D1-B123C9F40E99}"/>
              </a:ext>
            </a:extLst>
          </p:cNvPr>
          <p:cNvSpPr>
            <a:spLocks noGrp="1" noChangeAspect="1"/>
          </p:cNvSpPr>
          <p:nvPr>
            <p:ph type="pic" sz="quarter" idx="11"/>
          </p:nvPr>
        </p:nvSpPr>
        <p:spPr>
          <a:xfrm>
            <a:off x="0" y="0"/>
            <a:ext cx="12192000" cy="6858000"/>
          </a:xfrm>
          <a:solidFill>
            <a:schemeClr val="bg1">
              <a:lumMod val="95000"/>
            </a:schemeClr>
          </a:solidFill>
        </p:spPr>
        <p:txBody>
          <a:bodyPr tIns="108000" anchor="t" anchorCtr="1"/>
          <a:lstStyle>
            <a:lvl1pPr marL="0" indent="0" algn="ctr">
              <a:spcBef>
                <a:spcPts val="0"/>
              </a:spcBef>
              <a:buNone/>
              <a:defRPr sz="1800" i="1">
                <a:latin typeface="+mn-lt"/>
                <a:ea typeface="+mn-ea"/>
                <a:cs typeface="+mn-cs"/>
              </a:defRPr>
            </a:lvl1pPr>
          </a:lstStyle>
          <a:p>
            <a:r>
              <a:rPr lang="en-US" dirty="0"/>
              <a:t>Click icon to add picture</a:t>
            </a:r>
          </a:p>
        </p:txBody>
      </p:sp>
      <p:sp>
        <p:nvSpPr>
          <p:cNvPr id="2" name="Title 1"/>
          <p:cNvSpPr>
            <a:spLocks noGrp="1"/>
          </p:cNvSpPr>
          <p:nvPr>
            <p:ph type="ctrTitle"/>
          </p:nvPr>
        </p:nvSpPr>
        <p:spPr>
          <a:xfrm>
            <a:off x="900000" y="1548000"/>
            <a:ext cx="10404000" cy="1800000"/>
          </a:xfrm>
        </p:spPr>
        <p:txBody>
          <a:bodyPr vert="horz" anchor="b" anchorCtr="0"/>
          <a:lstStyle>
            <a:lvl1pPr>
              <a:lnSpc>
                <a:spcPct val="75000"/>
              </a:lnSpc>
              <a:defRPr sz="480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bwMode="gray">
          <a:xfrm>
            <a:off x="900000" y="3672000"/>
            <a:ext cx="5436000" cy="396000"/>
          </a:xfrm>
          <a:noFill/>
        </p:spPr>
        <p:txBody>
          <a:bodyPr lIns="18000" bIns="0" anchor="ctr" anchorCtr="0">
            <a:noAutofit/>
          </a:bodyPr>
          <a:lstStyle>
            <a:lvl1pPr marL="0" indent="0" algn="l">
              <a:spcBef>
                <a:spcPts val="0"/>
              </a:spcBef>
              <a:buNone/>
              <a:defRPr sz="1800" b="0">
                <a:solidFill>
                  <a:schemeClr val="bg1"/>
                </a:solidFill>
                <a:latin typeface="+mn-lt"/>
                <a:ea typeface="+mn-ea"/>
                <a:cs typeface="+mn-cs"/>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6" name="Text Placeholder 3"/>
          <p:cNvSpPr>
            <a:spLocks noGrp="1"/>
          </p:cNvSpPr>
          <p:nvPr>
            <p:ph type="body" sz="quarter" idx="10" hasCustomPrompt="1"/>
          </p:nvPr>
        </p:nvSpPr>
        <p:spPr>
          <a:xfrm>
            <a:off x="900000" y="4428000"/>
            <a:ext cx="5436000" cy="1800000"/>
          </a:xfrm>
        </p:spPr>
        <p:txBody>
          <a:bodyPr lIns="18000"/>
          <a:lstStyle>
            <a:lvl1pPr>
              <a:defRPr sz="2000">
                <a:solidFill>
                  <a:schemeClr val="bg1"/>
                </a:solidFill>
                <a:latin typeface="+mn-lt"/>
                <a:ea typeface="+mn-ea"/>
                <a:cs typeface="+mn-cs"/>
              </a:defRPr>
            </a:lvl1pPr>
            <a:lvl2pPr>
              <a:defRPr sz="1800">
                <a:solidFill>
                  <a:schemeClr val="bg1"/>
                </a:solidFill>
                <a:latin typeface="+mn-lt"/>
                <a:ea typeface="+mn-ea"/>
                <a:cs typeface="+mn-cs"/>
              </a:defRPr>
            </a:lvl2pPr>
            <a:lvl3pPr>
              <a:defRPr sz="1600">
                <a:solidFill>
                  <a:schemeClr val="bg1"/>
                </a:solidFill>
                <a:latin typeface="+mn-lt"/>
                <a:ea typeface="+mn-ea"/>
                <a:cs typeface="+mn-cs"/>
              </a:defRPr>
            </a:lvl3pPr>
            <a:lvl4pPr>
              <a:defRPr sz="1600">
                <a:solidFill>
                  <a:schemeClr val="bg1"/>
                </a:solidFill>
                <a:latin typeface="+mn-lt"/>
                <a:ea typeface="+mn-ea"/>
                <a:cs typeface="+mn-cs"/>
              </a:defRPr>
            </a:lvl4pPr>
            <a:lvl5pPr>
              <a:defRPr sz="160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7C6AC8B5-BB44-4E93-BF92-B118C6B7E37D}"/>
              </a:ext>
            </a:extLst>
          </p:cNvPr>
          <p:cNvSpPr>
            <a:spLocks noGrp="1" noChangeAspect="1"/>
          </p:cNvSpPr>
          <p:nvPr>
            <p:ph type="body" sz="quarter" idx="12" hasCustomPrompt="1"/>
          </p:nvPr>
        </p:nvSpPr>
        <p:spPr>
          <a:xfrm>
            <a:off x="9792000" y="414000"/>
            <a:ext cx="2016000" cy="363600"/>
          </a:xfrm>
          <a:blipFill>
            <a:blip r:embed="rId6"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a:t>Edit Master text styles</a:t>
            </a:r>
          </a:p>
        </p:txBody>
      </p:sp>
    </p:spTree>
    <p:extLst>
      <p:ext uri="{BB962C8B-B14F-4D97-AF65-F5344CB8AC3E}">
        <p14:creationId xmlns:p14="http://schemas.microsoft.com/office/powerpoint/2010/main" val="20156548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50/50 Background Image FIN-2">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26"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BE7C283-C93B-4F69-8E8E-713ADE753574}"/>
              </a:ext>
            </a:extLst>
          </p:cNvPr>
          <p:cNvSpPr>
            <a:spLocks noGrp="1"/>
          </p:cNvSpPr>
          <p:nvPr>
            <p:ph type="pic" sz="quarter" idx="14"/>
          </p:nvPr>
        </p:nvSpPr>
        <p:spPr bwMode="gray">
          <a:xfrm>
            <a:off x="6334800" y="0"/>
            <a:ext cx="5857200" cy="6858000"/>
          </a:xfrm>
          <a:solidFill>
            <a:schemeClr val="bg1">
              <a:lumMod val="95000"/>
            </a:schemeClr>
          </a:solidFill>
        </p:spPr>
        <p:txBody>
          <a:bodyPr tIns="108000" anchor="t" anchorCtr="1"/>
          <a:lstStyle>
            <a:lvl1pPr marL="0" indent="0" algn="ctr">
              <a:spcBef>
                <a:spcPts val="0"/>
              </a:spcBef>
              <a:buNone/>
              <a:defRPr sz="1800" i="1">
                <a:latin typeface="+mn-lt"/>
                <a:ea typeface="+mn-ea"/>
                <a:cs typeface="+mn-cs"/>
              </a:defRPr>
            </a:lvl1pPr>
          </a:lstStyle>
          <a:p>
            <a:r>
              <a:rPr lang="en-US" dirty="0"/>
              <a:t>Click icon to add picture</a:t>
            </a:r>
          </a:p>
        </p:txBody>
      </p:sp>
      <p:sp>
        <p:nvSpPr>
          <p:cNvPr id="2" name="Title 1"/>
          <p:cNvSpPr>
            <a:spLocks noGrp="1"/>
          </p:cNvSpPr>
          <p:nvPr>
            <p:ph type="title"/>
          </p:nvPr>
        </p:nvSpPr>
        <p:spPr bwMode="gray">
          <a:xfrm>
            <a:off x="900000" y="648000"/>
            <a:ext cx="5076000" cy="900000"/>
          </a:xfrm>
        </p:spPr>
        <p:txBody>
          <a:bodyPr vert="horz"/>
          <a:lstStyle>
            <a:lvl1pPr>
              <a:defRPr>
                <a:solidFill>
                  <a:schemeClr val="accent1"/>
                </a:solidFill>
                <a:latin typeface="+mj-lt"/>
                <a:ea typeface="+mj-ea"/>
                <a:cs typeface="+mj-cs"/>
              </a:defRPr>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6" cstate="screen">
              <a:extLst>
                <a:ext uri="{28A0092B-C50C-407E-A947-70E740481C1C}">
                  <a14:useLocalDpi xmlns:a14="http://schemas.microsoft.com/office/drawing/2010/main"/>
                </a:ext>
              </a:extLst>
            </a:blip>
            <a:stretch>
              <a:fillRect/>
            </a:stretch>
          </a:blipFill>
        </p:spPr>
        <p:txBody>
          <a:bodyPr anchor="ctr" anchorCtr="1"/>
          <a:lstStyle>
            <a:lvl1pPr marL="0" indent="0" algn="ctr">
              <a:spcBef>
                <a:spcPts val="0"/>
              </a:spcBef>
              <a:buNone/>
              <a:defRPr sz="1000">
                <a:latin typeface="+mn-lt"/>
                <a:ea typeface="+mn-ea"/>
                <a:cs typeface="+mn-cs"/>
              </a:defRPr>
            </a:lvl1pPr>
          </a:lstStyle>
          <a:p>
            <a:pPr lvl="0"/>
            <a:r>
              <a:rPr lang="en-US" dirty="0"/>
              <a:t>Type a space to fixate logo</a:t>
            </a:r>
          </a:p>
        </p:txBody>
      </p:sp>
      <p:sp>
        <p:nvSpPr>
          <p:cNvPr id="4" name="Content Placeholder 3"/>
          <p:cNvSpPr>
            <a:spLocks noGrp="1"/>
          </p:cNvSpPr>
          <p:nvPr>
            <p:ph sz="half" idx="2" hasCustomPrompt="1"/>
          </p:nvPr>
        </p:nvSpPr>
        <p:spPr bwMode="gray">
          <a:xfrm>
            <a:off x="900000" y="1799998"/>
            <a:ext cx="10872900" cy="4537301"/>
          </a:xfrm>
          <a:solidFill>
            <a:schemeClr val="bg1">
              <a:alpha val="90000"/>
            </a:schemeClr>
          </a:solidFill>
          <a:ln>
            <a:noFill/>
          </a:ln>
        </p:spPr>
        <p:txBody>
          <a:bodyPr lIns="0" tIns="216000" rIns="0" bIns="0"/>
          <a:lstStyle>
            <a:lvl1pPr marL="0" indent="0">
              <a:spcBef>
                <a:spcPts val="0"/>
              </a:spcBef>
              <a:buNone/>
              <a:defRPr sz="1600" b="1">
                <a:solidFill>
                  <a:schemeClr val="tx1"/>
                </a:solidFill>
                <a:latin typeface="+mn-lt"/>
                <a:ea typeface="+mn-ea"/>
                <a:cs typeface="+mn-cs"/>
              </a:defRPr>
            </a:lvl1pPr>
            <a:lvl2pPr marL="0" indent="0">
              <a:spcBef>
                <a:spcPts val="0"/>
              </a:spcBef>
              <a:buNone/>
              <a:defRPr sz="1600">
                <a:solidFill>
                  <a:schemeClr val="tx1"/>
                </a:solidFill>
                <a:latin typeface="+mn-lt"/>
                <a:ea typeface="+mn-ea"/>
                <a:cs typeface="+mn-cs"/>
              </a:defRPr>
            </a:lvl2pPr>
            <a:lvl3pPr>
              <a:spcBef>
                <a:spcPts val="300"/>
              </a:spcBef>
              <a:defRPr sz="1400">
                <a:solidFill>
                  <a:schemeClr val="tx1"/>
                </a:solidFill>
              </a:defRPr>
            </a:lvl3pPr>
            <a:lvl4pPr>
              <a:spcBef>
                <a:spcPts val="300"/>
              </a:spcBef>
              <a:defRPr sz="1400">
                <a:solidFill>
                  <a:schemeClr val="tx1"/>
                </a:solidFill>
              </a:defRPr>
            </a:lvl4pPr>
            <a:lvl5pPr>
              <a:spcBef>
                <a:spcPts val="300"/>
              </a:spcBef>
              <a:defRPr sz="1400">
                <a:solidFill>
                  <a:schemeClr val="tx1"/>
                </a:solidFill>
              </a:defRPr>
            </a:lvl5pPr>
            <a:lvl6pPr>
              <a:defRPr sz="2133"/>
            </a:lvl6pPr>
            <a:lvl7pPr>
              <a:defRPr sz="2133"/>
            </a:lvl7pPr>
            <a:lvl8pPr>
              <a:defRPr sz="2133"/>
            </a:lvl8pPr>
            <a:lvl9pPr>
              <a:defRPr sz="2133"/>
            </a:lvl9pPr>
          </a:lstStyle>
          <a:p>
            <a:pPr lvl="0"/>
            <a:r>
              <a:rPr lang="en-US"/>
              <a:t>Edit Master text styles</a:t>
            </a:r>
          </a:p>
          <a:p>
            <a:pPr lvl="1"/>
            <a:r>
              <a:rPr lang="en-US"/>
              <a:t>Second level</a:t>
            </a:r>
          </a:p>
        </p:txBody>
      </p:sp>
      <p:sp>
        <p:nvSpPr>
          <p:cNvPr id="7" name="Date Placeholder 5"/>
          <p:cNvSpPr>
            <a:spLocks noGrp="1"/>
          </p:cNvSpPr>
          <p:nvPr>
            <p:ph type="dt" sz="half" idx="10"/>
          </p:nvPr>
        </p:nvSpPr>
        <p:spPr/>
        <p:txBody>
          <a:bodyPr/>
          <a:lstStyle>
            <a:lvl1pPr>
              <a:defRPr>
                <a:solidFill>
                  <a:schemeClr val="accent5"/>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353559698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A155EF5-BCF9-4329-86B7-26FD873543C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50" name="think-cell Slide" r:id="rId4" imgW="327" imgH="327" progId="TCLayout.ActiveDocument.1">
                  <p:embed/>
                </p:oleObj>
              </mc:Choice>
              <mc:Fallback>
                <p:oleObj name="think-cell Slide" r:id="rId4" imgW="327" imgH="327" progId="TCLayout.ActiveDocument.1">
                  <p:embed/>
                  <p:pic>
                    <p:nvPicPr>
                      <p:cNvPr id="6" name="Object 5" hidden="1">
                        <a:extLst>
                          <a:ext uri="{FF2B5EF4-FFF2-40B4-BE49-F238E27FC236}">
                            <a16:creationId xmlns:a16="http://schemas.microsoft.com/office/drawing/2014/main" id="{1A155EF5-BCF9-4329-86B7-26FD873543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mn-lt"/>
              </a:defRPr>
            </a:lvl1pPr>
          </a:lstStyle>
          <a:p>
            <a:endParaRPr lang="en-US" dirty="0"/>
          </a:p>
        </p:txBody>
      </p:sp>
      <p:sp>
        <p:nvSpPr>
          <p:cNvPr id="4" name="Footer Placeholder 3"/>
          <p:cNvSpPr>
            <a:spLocks noGrp="1"/>
          </p:cNvSpPr>
          <p:nvPr>
            <p:ph type="ftr" sz="quarter" idx="11"/>
          </p:nvPr>
        </p:nvSpPr>
        <p:spPr/>
        <p:txBody>
          <a:bodyPr/>
          <a:lstStyle>
            <a:lvl1pPr>
              <a:defRPr>
                <a:latin typeface="+mn-lt"/>
              </a:defRPr>
            </a:lvl1pPr>
          </a:lstStyle>
          <a:p>
            <a:endParaRPr lang="en-US" dirty="0"/>
          </a:p>
        </p:txBody>
      </p:sp>
    </p:spTree>
    <p:extLst>
      <p:ext uri="{BB962C8B-B14F-4D97-AF65-F5344CB8AC3E}">
        <p14:creationId xmlns:p14="http://schemas.microsoft.com/office/powerpoint/2010/main" val="37097138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4D9AAC-96E4-4465-8E23-7547C19CD9C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74" name="think-cell Slide" r:id="rId4" imgW="327" imgH="327" progId="TCLayout.ActiveDocument.1">
                  <p:embed/>
                </p:oleObj>
              </mc:Choice>
              <mc:Fallback>
                <p:oleObj name="think-cell Slide" r:id="rId4" imgW="327" imgH="327" progId="TCLayout.ActiveDocument.1">
                  <p:embed/>
                  <p:pic>
                    <p:nvPicPr>
                      <p:cNvPr id="3" name="Object 2" hidden="1">
                        <a:extLst>
                          <a:ext uri="{FF2B5EF4-FFF2-40B4-BE49-F238E27FC236}">
                            <a16:creationId xmlns:a16="http://schemas.microsoft.com/office/drawing/2014/main" id="{C74D9AAC-96E4-4465-8E23-7547C19CD9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latin typeface="+mn-lt"/>
                <a:ea typeface="+mn-ea"/>
                <a:cs typeface="+mn-cs"/>
                <a:sym typeface="Trebuchet MS" panose="020B0603020202020204" pitchFamily="34" charset="0"/>
              </a:rPr>
              <a:t>Copyright © 2021 by Boston Consulting Group. All rights reserved.</a:t>
            </a:r>
            <a:endParaRPr lang="en-US" sz="700" dirty="0">
              <a:solidFill>
                <a:prstClr val="white">
                  <a:lumMod val="50000"/>
                </a:prstClr>
              </a:solidFill>
              <a:latin typeface="+mn-lt"/>
              <a:ea typeface="+mn-ea"/>
              <a:cs typeface="+mn-cs"/>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vert="horz"/>
          <a:lstStyle>
            <a:lvl1pPr>
              <a:defRPr>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929254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 Background Image">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83B7D1B-8518-4573-920B-8BBE8D4A3C71}"/>
              </a:ext>
            </a:extLst>
          </p:cNvPr>
          <p:cNvGrpSpPr/>
          <p:nvPr userDrawn="1"/>
        </p:nvGrpSpPr>
        <p:grpSpPr>
          <a:xfrm>
            <a:off x="0" y="0"/>
            <a:ext cx="442800" cy="6858000"/>
            <a:chOff x="0" y="0"/>
            <a:chExt cx="442800" cy="6858000"/>
          </a:xfrm>
        </p:grpSpPr>
        <p:sp>
          <p:nvSpPr>
            <p:cNvPr id="20" name="Rectangle 19">
              <a:extLst>
                <a:ext uri="{FF2B5EF4-FFF2-40B4-BE49-F238E27FC236}">
                  <a16:creationId xmlns:a16="http://schemas.microsoft.com/office/drawing/2014/main" id="{DF61A0C1-8F7B-4FC7-B2E4-C96FF38730CC}"/>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6C77CBE7-95F2-4A67-B5C6-C0F89EB84BEB}"/>
                </a:ext>
              </a:extLst>
            </p:cNvPr>
            <p:cNvPicPr>
              <a:picLocks noChangeAspect="1"/>
            </p:cNvPicPr>
            <p:nvPr userDrawn="1"/>
          </p:nvPicPr>
          <p:blipFill>
            <a:blip r:embed="rId2"/>
            <a:stretch>
              <a:fillRect/>
            </a:stretch>
          </p:blipFill>
          <p:spPr bwMode="gray">
            <a:xfrm>
              <a:off x="63000" y="136800"/>
              <a:ext cx="316800" cy="316800"/>
            </a:xfrm>
            <a:prstGeom prst="rect">
              <a:avLst/>
            </a:prstGeom>
          </p:spPr>
        </p:pic>
      </p:grpSp>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6336001" y="0"/>
            <a:ext cx="5856000" cy="6858000"/>
          </a:xfrm>
          <a:solidFill>
            <a:schemeClr val="bg1">
              <a:lumMod val="95000"/>
            </a:schemeClr>
          </a:solidFill>
        </p:spPr>
        <p:txBody>
          <a:bodyPr tIns="108000" anchor="t" anchorCtr="1"/>
          <a:lstStyle>
            <a:lvl1pPr marL="0" indent="0" algn="ctr">
              <a:spcBef>
                <a:spcPts val="0"/>
              </a:spcBef>
              <a:buNone/>
              <a:defRPr sz="1800" i="1"/>
            </a:lvl1pPr>
          </a:lstStyle>
          <a:p>
            <a:r>
              <a:rPr lang="en-US"/>
              <a:t>Click icon to add picture</a:t>
            </a:r>
          </a:p>
        </p:txBody>
      </p:sp>
      <p:sp>
        <p:nvSpPr>
          <p:cNvPr id="2" name="Title 1"/>
          <p:cNvSpPr>
            <a:spLocks noGrp="1"/>
          </p:cNvSpPr>
          <p:nvPr>
            <p:ph type="title"/>
          </p:nvPr>
        </p:nvSpPr>
        <p:spPr bwMode="gray">
          <a:xfrm>
            <a:off x="900000" y="648000"/>
            <a:ext cx="5076000" cy="900000"/>
          </a:xfrm>
        </p:spPr>
        <p:txBody>
          <a:bodyPr/>
          <a:lstStyle>
            <a:lvl1pPr>
              <a:defRPr>
                <a:solidFill>
                  <a:schemeClr val="accent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3"/>
            <a:stretch>
              <a:fillRect/>
            </a:stretch>
          </a:blipFill>
        </p:spPr>
        <p:txBody>
          <a:bodyPr anchor="ctr" anchorCtr="1"/>
          <a:lstStyle>
            <a:lvl1pPr marL="0" indent="0" algn="ctr">
              <a:spcBef>
                <a:spcPts val="0"/>
              </a:spcBef>
              <a:buNone/>
              <a:defRPr sz="1000"/>
            </a:lvl1pPr>
          </a:lstStyle>
          <a:p>
            <a:pPr lvl="0"/>
            <a:r>
              <a:rPr lang="en-US"/>
              <a:t>Type a space to fixate logo</a:t>
            </a:r>
          </a:p>
        </p:txBody>
      </p:sp>
      <p:sp>
        <p:nvSpPr>
          <p:cNvPr id="4" name="Content Placeholder 3"/>
          <p:cNvSpPr>
            <a:spLocks noGrp="1"/>
          </p:cNvSpPr>
          <p:nvPr>
            <p:ph sz="half" idx="2"/>
          </p:nvPr>
        </p:nvSpPr>
        <p:spPr bwMode="gray">
          <a:xfrm>
            <a:off x="900000" y="2376000"/>
            <a:ext cx="5076000" cy="3384000"/>
          </a:xfrm>
          <a:noFill/>
          <a:ln>
            <a:noFill/>
          </a:ln>
        </p:spPr>
        <p:txBody>
          <a:bodyPr lIns="0" tIns="0" rIns="0" bIns="0"/>
          <a:lstStyle>
            <a:lvl1pPr>
              <a:spcBef>
                <a:spcPts val="600"/>
              </a:spcBef>
              <a:defRPr sz="2000">
                <a:solidFill>
                  <a:schemeClr val="tx1"/>
                </a:solidFill>
              </a:defRPr>
            </a:lvl1pPr>
            <a:lvl2pPr>
              <a:spcBef>
                <a:spcPts val="300"/>
              </a:spcBef>
              <a:defRPr sz="1800">
                <a:solidFill>
                  <a:schemeClr val="tx1"/>
                </a:solidFill>
              </a:defRPr>
            </a:lvl2pPr>
            <a:lvl3pPr>
              <a:spcBef>
                <a:spcPts val="300"/>
              </a:spcBef>
              <a:defRPr sz="1600">
                <a:solidFill>
                  <a:schemeClr val="tx1"/>
                </a:solidFill>
              </a:defRPr>
            </a:lvl3pPr>
            <a:lvl4pPr>
              <a:spcBef>
                <a:spcPts val="300"/>
              </a:spcBef>
              <a:defRPr sz="1600">
                <a:solidFill>
                  <a:schemeClr val="tx1"/>
                </a:solidFill>
              </a:defRPr>
            </a:lvl4pPr>
            <a:lvl5pPr>
              <a:spcBef>
                <a:spcPts val="300"/>
              </a:spcBef>
              <a:defRPr sz="1600">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p:nvPr>
        </p:nvSpPr>
        <p:spPr bwMode="gray">
          <a:xfrm>
            <a:off x="6332400" y="1799999"/>
            <a:ext cx="5439600" cy="4536000"/>
          </a:xfrm>
          <a:solidFill>
            <a:schemeClr val="bg1">
              <a:alpha val="90000"/>
            </a:schemeClr>
          </a:solidFill>
        </p:spPr>
        <p:txBody>
          <a:bodyPr lIns="360000" tIns="576000" rIns="360000" bIns="360000"/>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0"/>
          </p:nvPr>
        </p:nvSpPr>
        <p:spPr/>
        <p:txBody>
          <a:bodyPr/>
          <a:lstStyle>
            <a:lvl1pPr>
              <a:defRPr>
                <a:solidFill>
                  <a:schemeClr val="accent5"/>
                </a:solidFill>
              </a:defRPr>
            </a:lvl1pPr>
          </a:lstStyle>
          <a:p>
            <a:fld id="{D9CAAA74-983F-42F2-BC35-A0A5F35FF04D}"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93842125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105" name="Picture 33"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217" y="5937250"/>
            <a:ext cx="3604683" cy="539751"/>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arré_fon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898527"/>
            <a:ext cx="10987617" cy="503872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
        <p:nvSpPr>
          <p:cNvPr id="3074" name="Rectangle 2"/>
          <p:cNvSpPr>
            <a:spLocks noGrp="1" noChangeArrowheads="1"/>
          </p:cNvSpPr>
          <p:nvPr>
            <p:ph type="ctrTitle"/>
          </p:nvPr>
        </p:nvSpPr>
        <p:spPr>
          <a:xfrm>
            <a:off x="1574802" y="1116015"/>
            <a:ext cx="9116484" cy="2771775"/>
          </a:xfrm>
          <a:extLst>
            <a:ext uri="{909E8E84-426E-40DD-AFC4-6F175D3DCCD1}">
              <a14:hiddenFill xmlns:a14="http://schemas.microsoft.com/office/drawing/2010/main">
                <a:solidFill>
                  <a:schemeClr val="accent2"/>
                </a:solidFill>
              </a14:hiddenFill>
            </a:ext>
          </a:extLst>
        </p:spPr>
        <p:txBody>
          <a:bodyPr anchor="b"/>
          <a:lstStyle>
            <a:lvl1pPr>
              <a:lnSpc>
                <a:spcPct val="85000"/>
              </a:lnSpc>
              <a:defRPr sz="6400">
                <a:solidFill>
                  <a:schemeClr val="bg1"/>
                </a:solidFill>
              </a:defRPr>
            </a:lvl1pPr>
          </a:lstStyle>
          <a:p>
            <a:pPr lvl="0"/>
            <a:r>
              <a:rPr lang="fr-FR" altLang="fr-FR" noProof="0"/>
              <a:t>Modifiez le style du titre</a:t>
            </a:r>
          </a:p>
        </p:txBody>
      </p:sp>
      <p:sp>
        <p:nvSpPr>
          <p:cNvPr id="3099" name="Rectangle 27"/>
          <p:cNvSpPr>
            <a:spLocks noGrp="1" noChangeArrowheads="1"/>
          </p:cNvSpPr>
          <p:nvPr>
            <p:ph type="subTitle" sz="quarter" idx="1"/>
          </p:nvPr>
        </p:nvSpPr>
        <p:spPr bwMode="auto">
          <a:xfrm>
            <a:off x="1572685" y="3760790"/>
            <a:ext cx="9116483" cy="19907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000" b="0">
                <a:solidFill>
                  <a:schemeClr val="bg1"/>
                </a:solidFill>
              </a:defRPr>
            </a:lvl1pPr>
          </a:lstStyle>
          <a:p>
            <a:pPr lvl="0"/>
            <a:r>
              <a:rPr lang="fr-FR" altLang="fr-FR" noProof="0"/>
              <a:t>Modifiez le style des sous-titres du masque</a:t>
            </a:r>
            <a:endParaRPr lang="en-US" altLang="fr-FR" noProof="0"/>
          </a:p>
        </p:txBody>
      </p:sp>
      <p:sp>
        <p:nvSpPr>
          <p:cNvPr id="3100" name="Rectangle 28"/>
          <p:cNvSpPr>
            <a:spLocks noGrp="1" noChangeArrowheads="1"/>
          </p:cNvSpPr>
          <p:nvPr>
            <p:ph type="ftr" sz="quarter" idx="3"/>
          </p:nvPr>
        </p:nvSpPr>
        <p:spPr bwMode="white">
          <a:xfrm>
            <a:off x="1" y="6521450"/>
            <a:ext cx="527051" cy="336551"/>
          </a:xfrm>
        </p:spPr>
        <p:txBody>
          <a:bodyPr lIns="91440" tIns="45720" rIns="91440" bIns="45720"/>
          <a:lstStyle>
            <a:lvl1pPr>
              <a:defRPr sz="500">
                <a:solidFill>
                  <a:schemeClr val="bg1"/>
                </a:solidFill>
              </a:defRPr>
            </a:lvl1pPr>
          </a:lstStyle>
          <a:p>
            <a:endParaRPr lang="en-US" altLang="fr-FR">
              <a:solidFill>
                <a:srgbClr val="FFFFFF"/>
              </a:solidFill>
            </a:endParaRPr>
          </a:p>
        </p:txBody>
      </p:sp>
      <p:sp>
        <p:nvSpPr>
          <p:cNvPr id="3101" name="Rectangle 29"/>
          <p:cNvSpPr>
            <a:spLocks noGrp="1" noChangeArrowheads="1"/>
          </p:cNvSpPr>
          <p:nvPr>
            <p:ph type="sldNum" sz="quarter" idx="4"/>
          </p:nvPr>
        </p:nvSpPr>
        <p:spPr bwMode="white">
          <a:xfrm>
            <a:off x="1" y="6521450"/>
            <a:ext cx="527051" cy="336551"/>
          </a:xfrm>
        </p:spPr>
        <p:txBody>
          <a:bodyPr lIns="91440" tIns="45720" rIns="91440" bIns="45720"/>
          <a:lstStyle>
            <a:lvl1pPr>
              <a:defRPr sz="500">
                <a:solidFill>
                  <a:schemeClr val="bg1"/>
                </a:solidFill>
              </a:defRPr>
            </a:lvl1pPr>
          </a:lstStyle>
          <a:p>
            <a:fld id="{4F1710AB-A997-4F04-9213-F3F34302C4DF}" type="slidenum">
              <a:rPr lang="en-US" altLang="fr-FR">
                <a:solidFill>
                  <a:srgbClr val="FFFFFF"/>
                </a:solidFill>
              </a:rPr>
              <a:pPr/>
              <a:t>‹N°›</a:t>
            </a:fld>
            <a:endParaRPr lang="en-US" altLang="fr-FR">
              <a:solidFill>
                <a:srgbClr val="FFFFFF"/>
              </a:solidFill>
            </a:endParaRPr>
          </a:p>
        </p:txBody>
      </p:sp>
      <p:sp>
        <p:nvSpPr>
          <p:cNvPr id="3102" name="Rectangle 30"/>
          <p:cNvSpPr>
            <a:spLocks noGrp="1" noChangeArrowheads="1"/>
          </p:cNvSpPr>
          <p:nvPr>
            <p:ph type="dt" sz="quarter" idx="2"/>
          </p:nvPr>
        </p:nvSpPr>
        <p:spPr bwMode="white">
          <a:xfrm>
            <a:off x="1" y="6521450"/>
            <a:ext cx="527051" cy="336551"/>
          </a:xfrm>
        </p:spPr>
        <p:txBody>
          <a:bodyPr lIns="91440" tIns="45720" rIns="91440" bIns="45720"/>
          <a:lstStyle>
            <a:lvl1pPr algn="l">
              <a:defRPr sz="500">
                <a:solidFill>
                  <a:schemeClr val="bg1"/>
                </a:solidFill>
              </a:defRPr>
            </a:lvl1pPr>
          </a:lstStyle>
          <a:p>
            <a:r>
              <a:rPr lang="fr-FR" altLang="fr-FR">
                <a:solidFill>
                  <a:srgbClr val="FFFFFF"/>
                </a:solidFill>
              </a:rPr>
              <a:t>10/01/14</a:t>
            </a:r>
            <a:endParaRPr lang="en-US" altLang="fr-FR">
              <a:solidFill>
                <a:srgbClr val="FFFFFF"/>
              </a:solidFill>
            </a:endParaRPr>
          </a:p>
        </p:txBody>
      </p:sp>
    </p:spTree>
    <p:extLst>
      <p:ext uri="{BB962C8B-B14F-4D97-AF65-F5344CB8AC3E}">
        <p14:creationId xmlns:p14="http://schemas.microsoft.com/office/powerpoint/2010/main" val="411147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8033" y="50801"/>
            <a:ext cx="9025467" cy="1006475"/>
          </a:xfrm>
        </p:spPr>
        <p:txBody>
          <a:bodyPr/>
          <a:lstStyle>
            <a:lvl1pPr>
              <a:defRPr lang="fr-FR" sz="4400" b="0" kern="1200" cap="all" spc="100" dirty="0">
                <a:solidFill>
                  <a:schemeClr val="accent1">
                    <a:lumMod val="90000"/>
                    <a:lumOff val="10000"/>
                  </a:schemeClr>
                </a:solidFill>
                <a:latin typeface="Tw Cen MT Condensed" panose="020B0606020104020203"/>
                <a:ea typeface="+mj-ea"/>
                <a:cs typeface="+mj-cs"/>
              </a:defRPr>
            </a:lvl1pPr>
          </a:lstStyle>
          <a:p>
            <a:r>
              <a:rPr lang="fr-FR"/>
              <a:t>Modifiez le style du titre</a:t>
            </a:r>
            <a:br>
              <a:rPr lang="fr-FR"/>
            </a:br>
            <a:endParaRPr lang="fr-FR"/>
          </a:p>
        </p:txBody>
      </p:sp>
      <p:sp>
        <p:nvSpPr>
          <p:cNvPr id="3" name="Espace réservé du contenu 2"/>
          <p:cNvSpPr>
            <a:spLocks noGrp="1"/>
          </p:cNvSpPr>
          <p:nvPr>
            <p:ph idx="1"/>
          </p:nvPr>
        </p:nvSpPr>
        <p:spPr/>
        <p:txBody>
          <a:bodyPr/>
          <a:lstStyle>
            <a:lvl1pPr>
              <a:defRPr>
                <a:solidFill>
                  <a:schemeClr val="accent1">
                    <a:lumMod val="90000"/>
                    <a:lumOff val="10000"/>
                  </a:schemeClr>
                </a:solidFill>
              </a:defRPr>
            </a:lvl1pPr>
            <a:lvl2pPr marL="0" indent="165096">
              <a:spcBef>
                <a:spcPts val="600"/>
              </a:spcBef>
              <a:spcAft>
                <a:spcPts val="1200"/>
              </a:spcAft>
              <a:buClr>
                <a:srgbClr val="FF0000"/>
              </a:buClr>
              <a:buFont typeface="Wingdings" panose="05000000000000000000" pitchFamily="2" charset="2"/>
              <a:buChar char="§"/>
              <a:defRPr>
                <a:solidFill>
                  <a:schemeClr val="accent1">
                    <a:lumMod val="90000"/>
                    <a:lumOff val="10000"/>
                  </a:schemeClr>
                </a:solidFill>
              </a:defRPr>
            </a:lvl2pPr>
            <a:lvl3pPr marL="719982" indent="93660">
              <a:spcAft>
                <a:spcPts val="600"/>
              </a:spcAft>
              <a:buFont typeface="Wingdings" panose="05000000000000000000" pitchFamily="2" charset="2"/>
              <a:buChar char="§"/>
              <a:defRPr sz="1600" baseline="0">
                <a:solidFill>
                  <a:schemeClr val="accent1">
                    <a:lumMod val="90000"/>
                    <a:lumOff val="10000"/>
                  </a:schemeClr>
                </a:solidFill>
              </a:defRPr>
            </a:lvl3pPr>
            <a:lvl4pPr>
              <a:defRPr>
                <a:solidFill>
                  <a:schemeClr val="accent1">
                    <a:lumMod val="90000"/>
                    <a:lumOff val="10000"/>
                  </a:schemeClr>
                </a:solidFill>
              </a:defRPr>
            </a:lvl4pPr>
            <a:lvl5pPr marL="1079973">
              <a:spcAft>
                <a:spcPts val="0"/>
              </a:spcAft>
              <a:defRPr sz="1051">
                <a:solidFill>
                  <a:schemeClr val="accent1">
                    <a:lumMod val="90000"/>
                    <a:lumOff val="10000"/>
                  </a:schemeClr>
                </a:solidFill>
              </a:defRPr>
            </a:lvl5pPr>
            <a:lvl6pPr marL="2285943" indent="0">
              <a:buNone/>
              <a:defRPr/>
            </a:lvl6pPr>
          </a:lstStyle>
          <a:p>
            <a:pPr lvl="0"/>
            <a:r>
              <a:rPr lang="fr-FR"/>
              <a:t>Modifiez les styles du texte du masque</a:t>
            </a:r>
          </a:p>
          <a:p>
            <a:pPr lvl="1"/>
            <a:r>
              <a:rPr lang="fr-FR"/>
              <a:t>Deuxième niveau</a:t>
            </a:r>
          </a:p>
          <a:p>
            <a:pPr lvl="2"/>
            <a:r>
              <a:rPr lang="fr-FR"/>
              <a:t>Troisième niveau</a:t>
            </a:r>
          </a:p>
          <a:p>
            <a:pPr lvl="4"/>
            <a:r>
              <a:rPr lang="fr-FR"/>
              <a:t>Quatrième niveau</a:t>
            </a:r>
          </a:p>
        </p:txBody>
      </p:sp>
      <p:sp>
        <p:nvSpPr>
          <p:cNvPr id="4" name="Espace réservé de la date 3"/>
          <p:cNvSpPr>
            <a:spLocks noGrp="1"/>
          </p:cNvSpPr>
          <p:nvPr>
            <p:ph type="dt" sz="half" idx="10"/>
          </p:nvPr>
        </p:nvSpPr>
        <p:spPr>
          <a:xfrm>
            <a:off x="7727951" y="6610351"/>
            <a:ext cx="2556933" cy="223837"/>
          </a:xfrm>
        </p:spPr>
        <p:txBody>
          <a:bodyPr/>
          <a:lstStyle>
            <a:lvl1pPr>
              <a:defRPr sz="1051"/>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608764"/>
            <a:ext cx="6434667" cy="223837"/>
          </a:xfrm>
        </p:spPr>
        <p:txBody>
          <a:bodyPr/>
          <a:lstStyle>
            <a:lvl1pPr>
              <a:defRPr sz="1051"/>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a:xfrm>
            <a:off x="11425768" y="6608764"/>
            <a:ext cx="719667" cy="223837"/>
          </a:xfrm>
        </p:spPr>
        <p:txBody>
          <a:bodyPr/>
          <a:lstStyle>
            <a:lvl1pPr>
              <a:defRPr sz="1051"/>
            </a:lvl1pPr>
          </a:lstStyle>
          <a:p>
            <a:fld id="{E4CDE755-B7FF-4FB7-BA92-F6C017E1BF97}" type="slidenum">
              <a:rPr lang="en-US" altLang="fr-FR" smtClean="0">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8460890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1"/>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9E1057A-74BD-44F0-975E-36EFAC59D9C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49461661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198035" y="1722438"/>
            <a:ext cx="4792133" cy="422275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3368" y="1722438"/>
            <a:ext cx="4794251" cy="422275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C94779B-EC2F-4D4F-B80A-4C31772E9685}"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8512139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7"/>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9"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EC4D088A-5C8F-4C2E-9F02-F65796D067F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419184321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E0572FD0-A36C-49EC-8C91-E9D1AE95FC50}"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1431603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36EFF4DB-583C-4269-AC59-9050BE89CD81}"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3569709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9"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FD257D7-12E9-4F3D-A593-AAF4F8437103}"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55140025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9"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8"/>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5479EC58-674D-47CF-AEB5-9C5F5EED623F}"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63423117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C4112F82-EB14-4EBF-9990-60EFF5C8704A}"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336002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0/30 Background Beig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22591B-A2B3-477D-B0E8-F104B141CD87}"/>
              </a:ext>
            </a:extLst>
          </p:cNvPr>
          <p:cNvGrpSpPr/>
          <p:nvPr userDrawn="1"/>
        </p:nvGrpSpPr>
        <p:grpSpPr>
          <a:xfrm>
            <a:off x="8096400" y="0"/>
            <a:ext cx="4095600" cy="6858000"/>
            <a:chOff x="8096400" y="0"/>
            <a:chExt cx="4095600" cy="6858000"/>
          </a:xfrm>
        </p:grpSpPr>
        <p:sp>
          <p:nvSpPr>
            <p:cNvPr id="19" name="Rectangle 18">
              <a:extLst>
                <a:ext uri="{FF2B5EF4-FFF2-40B4-BE49-F238E27FC236}">
                  <a16:creationId xmlns:a16="http://schemas.microsoft.com/office/drawing/2014/main" id="{05B36E52-7AB7-4BD3-83F9-810EEA75E895}"/>
                </a:ext>
              </a:extLst>
            </p:cNvPr>
            <p:cNvSpPr/>
            <p:nvPr userDrawn="1"/>
          </p:nvSpPr>
          <p:spPr bwMode="gray">
            <a:xfrm>
              <a:off x="8100000" y="0"/>
              <a:ext cx="4092000"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4" name="Rectangle 23">
              <a:extLst>
                <a:ext uri="{FF2B5EF4-FFF2-40B4-BE49-F238E27FC236}">
                  <a16:creationId xmlns:a16="http://schemas.microsoft.com/office/drawing/2014/main" id="{88828D41-8335-4CA4-8FE6-9CBF7B4935D5}"/>
                </a:ext>
              </a:extLst>
            </p:cNvPr>
            <p:cNvSpPr/>
            <p:nvPr/>
          </p:nvSpPr>
          <p:spPr bwMode="gray">
            <a:xfrm>
              <a:off x="8096400" y="1800000"/>
              <a:ext cx="3675600" cy="45370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Picture 3">
              <a:extLst>
                <a:ext uri="{FF2B5EF4-FFF2-40B4-BE49-F238E27FC236}">
                  <a16:creationId xmlns:a16="http://schemas.microsoft.com/office/drawing/2014/main" id="{E1C99BE5-BBE4-4D07-9625-6BAE1141E620}"/>
                </a:ext>
              </a:extLst>
            </p:cNvPr>
            <p:cNvPicPr>
              <a:picLocks noChangeAspect="1"/>
            </p:cNvPicPr>
            <p:nvPr userDrawn="1"/>
          </p:nvPicPr>
          <p:blipFill>
            <a:blip r:embed="rId2"/>
            <a:stretch>
              <a:fillRect/>
            </a:stretch>
          </p:blipFill>
          <p:spPr>
            <a:xfrm>
              <a:off x="10260000" y="415048"/>
              <a:ext cx="1533600" cy="277565"/>
            </a:xfrm>
            <a:prstGeom prst="rect">
              <a:avLst/>
            </a:prstGeom>
          </p:spPr>
        </p:pic>
      </p:grpSp>
      <p:sp>
        <p:nvSpPr>
          <p:cNvPr id="2" name="Title 1"/>
          <p:cNvSpPr>
            <a:spLocks noGrp="1"/>
          </p:cNvSpPr>
          <p:nvPr userDrawn="1">
            <p:ph type="title"/>
          </p:nvPr>
        </p:nvSpPr>
        <p:spPr>
          <a:xfrm>
            <a:off x="900000" y="648000"/>
            <a:ext cx="6840000" cy="900000"/>
          </a:xfrm>
        </p:spPr>
        <p:txBody>
          <a:bodyPr/>
          <a:lstStyle>
            <a:lvl1pPr>
              <a:defRPr/>
            </a:lvl1pPr>
          </a:lstStyle>
          <a:p>
            <a:r>
              <a:rPr lang="en-US"/>
              <a:t>Click to edit Master title style</a:t>
            </a:r>
          </a:p>
        </p:txBody>
      </p:sp>
      <p:sp>
        <p:nvSpPr>
          <p:cNvPr id="4" name="Content Placeholder 3"/>
          <p:cNvSpPr>
            <a:spLocks noGrp="1"/>
          </p:cNvSpPr>
          <p:nvPr userDrawn="1">
            <p:ph sz="half" idx="2"/>
          </p:nvPr>
        </p:nvSpPr>
        <p:spPr>
          <a:xfrm>
            <a:off x="900000" y="2376000"/>
            <a:ext cx="3168000" cy="3384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userDrawn="1">
            <p:ph sz="quarter" idx="4"/>
          </p:nvPr>
        </p:nvSpPr>
        <p:spPr>
          <a:xfrm>
            <a:off x="4516200" y="2376000"/>
            <a:ext cx="3168000" cy="3384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D99F729-B4C5-4972-B59A-6863F77D7743}"/>
              </a:ext>
            </a:extLst>
          </p:cNvPr>
          <p:cNvSpPr>
            <a:spLocks noGrp="1"/>
          </p:cNvSpPr>
          <p:nvPr userDrawn="1">
            <p:ph sz="quarter" idx="14"/>
          </p:nvPr>
        </p:nvSpPr>
        <p:spPr>
          <a:xfrm>
            <a:off x="8132400" y="2376000"/>
            <a:ext cx="3168000" cy="3384000"/>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userDrawn="1">
            <p:ph type="dt" sz="half" idx="10"/>
          </p:nvPr>
        </p:nvSpPr>
        <p:spPr/>
        <p:txBody>
          <a:bodyPr/>
          <a:lstStyle>
            <a:lvl1pPr>
              <a:defRPr>
                <a:solidFill>
                  <a:schemeClr val="accent5"/>
                </a:solidFill>
              </a:defRPr>
            </a:lvl1pPr>
          </a:lstStyle>
          <a:p>
            <a:fld id="{E1012166-5A0C-4D3D-AB5F-72BA2D6D74BE}" type="datetime1">
              <a:rPr lang="en-US" smtClean="0"/>
              <a:pPr/>
              <a:t>4/15/22</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userDrawn="1">
            <p:ph type="ftr" sz="quarter" idx="13"/>
          </p:nvPr>
        </p:nvSpPr>
        <p:spPr/>
        <p:txBody>
          <a:bodyPr/>
          <a:lstStyle/>
          <a:p>
            <a:r>
              <a:rPr lang="en-US"/>
              <a:t>Presentation title</a:t>
            </a:r>
          </a:p>
        </p:txBody>
      </p:sp>
      <p:sp>
        <p:nvSpPr>
          <p:cNvPr id="9" name="Slide Number Placeholder 7"/>
          <p:cNvSpPr>
            <a:spLocks noGrp="1"/>
          </p:cNvSpPr>
          <p:nvPr userDrawn="1">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407366493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0752" y="477838"/>
            <a:ext cx="2446867" cy="546735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98035" y="477838"/>
            <a:ext cx="7139517" cy="54673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D2F268A-C395-45CA-9D0E-F61CFC31A37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30200708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Tree>
    <p:extLst>
      <p:ext uri="{BB962C8B-B14F-4D97-AF65-F5344CB8AC3E}">
        <p14:creationId xmlns:p14="http://schemas.microsoft.com/office/powerpoint/2010/main" val="6899556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p:nvPr>
        </p:nvSpPr>
        <p:spPr bwMode="gray">
          <a:xfrm>
            <a:off x="479999" y="1200000"/>
            <a:ext cx="11232000" cy="960000"/>
          </a:xfrm>
        </p:spPr>
        <p:txBody>
          <a:bodyPr/>
          <a:lstStyle/>
          <a:p>
            <a:r>
              <a:rPr lang="fr-FR" noProof="0" dirty="0"/>
              <a:t>Cliquez pour modifier le style du titre</a:t>
            </a:r>
            <a:endParaRPr lang="fr-FR" dirty="0"/>
          </a:p>
        </p:txBody>
      </p:sp>
      <p:sp>
        <p:nvSpPr>
          <p:cNvPr id="9" name="Espace réservé du contenu 8"/>
          <p:cNvSpPr>
            <a:spLocks noGrp="1"/>
          </p:cNvSpPr>
          <p:nvPr>
            <p:ph sz="quarter" idx="14"/>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5659198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4042"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mn-lt"/>
                <a:ea typeface="+mn-ea"/>
                <a:cs typeface="+mn-cs"/>
              </a:defRPr>
            </a:lvl1pPr>
          </a:lstStyle>
          <a:p>
            <a:endParaRPr lang="en-US" dirty="0"/>
          </a:p>
        </p:txBody>
      </p:sp>
      <p:sp>
        <p:nvSpPr>
          <p:cNvPr id="4" name="Footer Placeholder 3"/>
          <p:cNvSpPr>
            <a:spLocks noGrp="1"/>
          </p:cNvSpPr>
          <p:nvPr>
            <p:ph type="ftr" sz="quarter" idx="11"/>
          </p:nvPr>
        </p:nvSpPr>
        <p:spPr/>
        <p:txBody>
          <a:bodyPr/>
          <a:lstStyle>
            <a:lvl1pPr>
              <a:defRPr>
                <a:latin typeface="+mn-lt"/>
                <a:ea typeface="+mn-ea"/>
                <a:cs typeface="+mn-cs"/>
              </a:defRPr>
            </a:lvl1pPr>
          </a:lstStyle>
          <a:p>
            <a:endParaRPr lang="en-US" dirty="0"/>
          </a:p>
        </p:txBody>
      </p:sp>
    </p:spTree>
    <p:extLst>
      <p:ext uri="{BB962C8B-B14F-4D97-AF65-F5344CB8AC3E}">
        <p14:creationId xmlns:p14="http://schemas.microsoft.com/office/powerpoint/2010/main" val="22680644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5" name="Rectangle 4"/>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p>
        </p:txBody>
      </p:sp>
      <p:sp>
        <p:nvSpPr>
          <p:cNvPr id="2" name="Title 1"/>
          <p:cNvSpPr>
            <a:spLocks noGrp="1"/>
          </p:cNvSpPr>
          <p:nvPr>
            <p:ph type="title"/>
          </p:nvPr>
        </p:nvSpPr>
        <p:spPr>
          <a:xfrm>
            <a:off x="576000" y="1248000"/>
            <a:ext cx="10943168" cy="1920000"/>
          </a:xfrm>
        </p:spPr>
        <p:txBody>
          <a:bodyPr tIns="0" anchor="b" anchorCtr="0"/>
          <a:lstStyle>
            <a:lvl1pPr algn="l">
              <a:defRPr sz="5600" b="0" cap="none" baseline="0">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None/>
              <a:defRPr lang="en-US" sz="2133" b="1" baseline="0" dirty="0" smtClean="0">
                <a:solidFill>
                  <a:schemeClr val="bg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rgbClr val="D2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pic>
        <p:nvPicPr>
          <p:cNvPr id="16"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064001" y="240000"/>
            <a:ext cx="3527273" cy="638400"/>
          </a:xfrm>
          <a:prstGeom prst="rect">
            <a:avLst/>
          </a:prstGeom>
        </p:spPr>
      </p:pic>
      <p:sp>
        <p:nvSpPr>
          <p:cNvPr id="9" name="Rectangle 5"/>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dirty="0">
                <a:solidFill>
                  <a:schemeClr val="accent1"/>
                </a:solidFill>
              </a:rPr>
              <a:t>Air France and KLM proudly partner with</a:t>
            </a:r>
          </a:p>
        </p:txBody>
      </p:sp>
      <p:pic>
        <p:nvPicPr>
          <p:cNvPr id="10" name="Afbeelding 9">
            <a:extLst>
              <a:ext uri="{FF2B5EF4-FFF2-40B4-BE49-F238E27FC236}">
                <a16:creationId xmlns:a16="http://schemas.microsoft.com/office/drawing/2014/main" id="{658B2B9F-513D-7343-8829-0083855A49DD}"/>
              </a:ext>
            </a:extLst>
          </p:cNvPr>
          <p:cNvPicPr>
            <a:picLocks noChangeAspect="1"/>
          </p:cNvPicPr>
          <p:nvPr userDrawn="1"/>
        </p:nvPicPr>
        <p:blipFill>
          <a:blip r:embed="rId3"/>
          <a:stretch>
            <a:fillRect/>
          </a:stretch>
        </p:blipFill>
        <p:spPr>
          <a:xfrm>
            <a:off x="383365" y="6117299"/>
            <a:ext cx="10583843" cy="633899"/>
          </a:xfrm>
          <a:prstGeom prst="rect">
            <a:avLst/>
          </a:prstGeom>
        </p:spPr>
      </p:pic>
    </p:spTree>
    <p:extLst>
      <p:ext uri="{BB962C8B-B14F-4D97-AF65-F5344CB8AC3E}">
        <p14:creationId xmlns:p14="http://schemas.microsoft.com/office/powerpoint/2010/main" val="3670812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Slide without Alitalia">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5" name="Rectangle 4"/>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p>
        </p:txBody>
      </p:sp>
      <p:sp>
        <p:nvSpPr>
          <p:cNvPr id="2" name="Title 1"/>
          <p:cNvSpPr>
            <a:spLocks noGrp="1"/>
          </p:cNvSpPr>
          <p:nvPr>
            <p:ph type="title"/>
          </p:nvPr>
        </p:nvSpPr>
        <p:spPr>
          <a:xfrm>
            <a:off x="576000" y="1248000"/>
            <a:ext cx="10943168" cy="1920000"/>
          </a:xfrm>
        </p:spPr>
        <p:txBody>
          <a:bodyPr tIns="0" anchor="b" anchorCtr="0"/>
          <a:lstStyle>
            <a:lvl1pPr algn="l">
              <a:defRPr sz="5600" b="0" cap="none" baseline="0">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None/>
              <a:defRPr lang="en-US" sz="2133" b="1" baseline="0" dirty="0" smtClean="0">
                <a:solidFill>
                  <a:schemeClr val="bg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rgbClr val="D2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064001" y="240000"/>
            <a:ext cx="3527273" cy="638400"/>
          </a:xfrm>
          <a:prstGeom prst="rect">
            <a:avLst/>
          </a:prstGeom>
        </p:spPr>
      </p:pic>
      <p:pic>
        <p:nvPicPr>
          <p:cNvPr id="11" name="Picture 10">
            <a:extLst>
              <a:ext uri="{FF2B5EF4-FFF2-40B4-BE49-F238E27FC236}">
                <a16:creationId xmlns:a16="http://schemas.microsoft.com/office/drawing/2014/main" id="{AD85DE30-AB42-4A29-A590-8305C5F27BAC}"/>
              </a:ext>
            </a:extLst>
          </p:cNvPr>
          <p:cNvPicPr>
            <a:picLocks noChangeAspect="1"/>
          </p:cNvPicPr>
          <p:nvPr userDrawn="1"/>
        </p:nvPicPr>
        <p:blipFill>
          <a:blip r:embed="rId3"/>
          <a:stretch>
            <a:fillRect/>
          </a:stretch>
        </p:blipFill>
        <p:spPr>
          <a:xfrm>
            <a:off x="383365" y="6109317"/>
            <a:ext cx="10583843" cy="638400"/>
          </a:xfrm>
          <a:prstGeom prst="rect">
            <a:avLst/>
          </a:prstGeom>
        </p:spPr>
      </p:pic>
      <p:sp>
        <p:nvSpPr>
          <p:cNvPr id="9" name="Rectangle 5"/>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dirty="0">
                <a:solidFill>
                  <a:schemeClr val="accent1"/>
                </a:solidFill>
              </a:rPr>
              <a:t>Air France and KLM proudly partner with</a:t>
            </a:r>
          </a:p>
        </p:txBody>
      </p:sp>
      <p:sp>
        <p:nvSpPr>
          <p:cNvPr id="10" name="TextBox 9">
            <a:extLst>
              <a:ext uri="{FF2B5EF4-FFF2-40B4-BE49-F238E27FC236}">
                <a16:creationId xmlns:a16="http://schemas.microsoft.com/office/drawing/2014/main" id="{505FBB6D-2DEF-4AE4-9942-760E113F293E}"/>
              </a:ext>
            </a:extLst>
          </p:cNvPr>
          <p:cNvSpPr txBox="1"/>
          <p:nvPr userDrawn="1"/>
        </p:nvSpPr>
        <p:spPr>
          <a:xfrm>
            <a:off x="576000" y="6193786"/>
            <a:ext cx="10944000" cy="486852"/>
          </a:xfrm>
          <a:prstGeom prst="rect">
            <a:avLst/>
          </a:prstGeom>
          <a:solidFill>
            <a:srgbClr val="FFFF00">
              <a:alpha val="80000"/>
            </a:srgbClr>
          </a:solidFill>
        </p:spPr>
        <p:txBody>
          <a:bodyPr wrap="square" lIns="96000" tIns="48000" rIns="96000" bIns="48000" rtlCol="0" anchor="ctr" anchorCtr="0">
            <a:spAutoFit/>
          </a:bodyPr>
          <a:lstStyle/>
          <a:p>
            <a:pPr algn="ctr">
              <a:lnSpc>
                <a:spcPct val="95000"/>
              </a:lnSpc>
            </a:pPr>
            <a:r>
              <a:rPr lang="en-US" sz="2667" b="1" dirty="0">
                <a:solidFill>
                  <a:schemeClr val="tx1"/>
                </a:solidFill>
              </a:rPr>
              <a:t>Change this ‘Title Slide without Alitalia’ Layout to ‘Title Slide’ Layout</a:t>
            </a:r>
          </a:p>
        </p:txBody>
      </p:sp>
    </p:spTree>
    <p:extLst>
      <p:ext uri="{BB962C8B-B14F-4D97-AF65-F5344CB8AC3E}">
        <p14:creationId xmlns:p14="http://schemas.microsoft.com/office/powerpoint/2010/main" val="3429583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France + Vietnam">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5" name="Rectangle 4"/>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p>
        </p:txBody>
      </p:sp>
      <p:sp>
        <p:nvSpPr>
          <p:cNvPr id="2" name="Title 1"/>
          <p:cNvSpPr>
            <a:spLocks noGrp="1"/>
          </p:cNvSpPr>
          <p:nvPr>
            <p:ph type="title"/>
          </p:nvPr>
        </p:nvSpPr>
        <p:spPr>
          <a:xfrm>
            <a:off x="576000" y="1248000"/>
            <a:ext cx="10943168" cy="1920000"/>
          </a:xfrm>
        </p:spPr>
        <p:txBody>
          <a:bodyPr tIns="0" anchor="b" anchorCtr="0"/>
          <a:lstStyle>
            <a:lvl1pPr algn="l">
              <a:defRPr sz="5600" b="0" cap="none" baseline="0">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None/>
              <a:defRPr lang="en-US" sz="2133" b="1" baseline="0" dirty="0" smtClean="0">
                <a:solidFill>
                  <a:schemeClr val="bg1"/>
                </a:solidFill>
              </a:defRPr>
            </a:lvl1pPr>
          </a:lstStyle>
          <a:p>
            <a:pPr lvl="0"/>
            <a:r>
              <a:rPr lang="en-US"/>
              <a:t>Click to edit Master text styles</a:t>
            </a:r>
          </a:p>
        </p:txBody>
      </p:sp>
      <p:sp>
        <p:nvSpPr>
          <p:cNvPr id="7" name="Rectangle 5"/>
          <p:cNvSpPr/>
          <p:nvPr userDrawn="1"/>
        </p:nvSpPr>
        <p:spPr bwMode="gray">
          <a:xfrm>
            <a:off x="576000" y="3217931"/>
            <a:ext cx="11616000" cy="33600"/>
          </a:xfrm>
          <a:prstGeom prst="rect">
            <a:avLst/>
          </a:prstGeom>
          <a:solidFill>
            <a:srgbClr val="D2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064001" y="240000"/>
            <a:ext cx="3527273" cy="638400"/>
          </a:xfrm>
          <a:prstGeom prst="rect">
            <a:avLst/>
          </a:prstGeom>
        </p:spPr>
      </p:pic>
      <p:sp>
        <p:nvSpPr>
          <p:cNvPr id="9" name="Rectangle 5"/>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dirty="0">
                <a:solidFill>
                  <a:schemeClr val="accent1"/>
                </a:solidFill>
              </a:rPr>
              <a:t>Air France and KLM proudly partner with</a:t>
            </a:r>
          </a:p>
        </p:txBody>
      </p:sp>
      <p:pic>
        <p:nvPicPr>
          <p:cNvPr id="10" name="Afbeelding 9">
            <a:extLst>
              <a:ext uri="{FF2B5EF4-FFF2-40B4-BE49-F238E27FC236}">
                <a16:creationId xmlns:a16="http://schemas.microsoft.com/office/drawing/2014/main" id="{DA2E5873-C320-CD45-90C5-8D80F45BD245}"/>
              </a:ext>
            </a:extLst>
          </p:cNvPr>
          <p:cNvPicPr>
            <a:picLocks noChangeAspect="1"/>
          </p:cNvPicPr>
          <p:nvPr userDrawn="1"/>
        </p:nvPicPr>
        <p:blipFill>
          <a:blip r:embed="rId3"/>
          <a:stretch>
            <a:fillRect/>
          </a:stretch>
        </p:blipFill>
        <p:spPr>
          <a:xfrm>
            <a:off x="419640" y="6165304"/>
            <a:ext cx="11573381" cy="547389"/>
          </a:xfrm>
          <a:prstGeom prst="rect">
            <a:avLst/>
          </a:prstGeom>
        </p:spPr>
      </p:pic>
    </p:spTree>
    <p:extLst>
      <p:ext uri="{BB962C8B-B14F-4D97-AF65-F5344CB8AC3E}">
        <p14:creationId xmlns:p14="http://schemas.microsoft.com/office/powerpoint/2010/main" val="1558465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Su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5353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1" name="Picture 3" descr="NewWorldmap-JV-Pu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 y="1268760"/>
            <a:ext cx="12145147" cy="5438197"/>
          </a:xfrm>
          <a:prstGeom prst="rect">
            <a:avLst/>
          </a:prstGeom>
        </p:spPr>
      </p:pic>
      <p:sp>
        <p:nvSpPr>
          <p:cNvPr id="7" name="Date Placeholder 4"/>
          <p:cNvSpPr>
            <a:spLocks noGrp="1"/>
          </p:cNvSpPr>
          <p:nvPr>
            <p:ph type="dt" sz="half" idx="10"/>
          </p:nvPr>
        </p:nvSpPr>
        <p:spPr/>
        <p:txBody>
          <a:bodyPr/>
          <a:lstStyle/>
          <a:p>
            <a:r>
              <a:rPr lang="en-US"/>
              <a:t>| Q1 2020</a:t>
            </a:r>
          </a:p>
        </p:txBody>
      </p:sp>
      <p:sp>
        <p:nvSpPr>
          <p:cNvPr id="9"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20706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000" y="4416000"/>
            <a:ext cx="11520000" cy="720000"/>
          </a:xfrm>
        </p:spPr>
        <p:txBody>
          <a:bodyPr tIns="0" anchor="b" anchorCtr="0"/>
          <a:lstStyle>
            <a:lvl1pPr algn="l">
              <a:defRPr sz="4267" b="0" cap="all" baseline="0">
                <a:ln w="9525">
                  <a:noFill/>
                </a:ln>
                <a:solidFill>
                  <a:schemeClr val="tx1"/>
                </a:solidFill>
                <a:effectLst/>
              </a:defRPr>
            </a:lvl1pPr>
          </a:lstStyle>
          <a:p>
            <a:r>
              <a:rPr lang="en-US" dirty="0"/>
              <a:t>Click to edit Master Title style</a:t>
            </a:r>
          </a:p>
        </p:txBody>
      </p:sp>
      <p:sp>
        <p:nvSpPr>
          <p:cNvPr id="3" name="Text Placeholder 2"/>
          <p:cNvSpPr>
            <a:spLocks noGrp="1"/>
          </p:cNvSpPr>
          <p:nvPr>
            <p:ph type="body" idx="1" hasCustomPrompt="1"/>
          </p:nvPr>
        </p:nvSpPr>
        <p:spPr>
          <a:xfrm>
            <a:off x="335999" y="5136000"/>
            <a:ext cx="11521567" cy="768000"/>
          </a:xfrm>
        </p:spPr>
        <p:txBody>
          <a:bodyPr anchor="t" anchorCtr="0"/>
          <a:lstStyle>
            <a:lvl1pPr marL="0" indent="0">
              <a:lnSpc>
                <a:spcPct val="100000"/>
              </a:lnSpc>
              <a:spcBef>
                <a:spcPts val="0"/>
              </a:spcBef>
              <a:buNone/>
              <a:defRPr sz="2667" b="0" cap="all" baseline="0">
                <a:solidFill>
                  <a:schemeClr val="tx1"/>
                </a:solidFill>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8" name="Picture Placeholder 3"/>
          <p:cNvSpPr>
            <a:spLocks noGrp="1" noChangeAspect="1"/>
          </p:cNvSpPr>
          <p:nvPr>
            <p:ph type="pic" sz="quarter" idx="13"/>
          </p:nvPr>
        </p:nvSpPr>
        <p:spPr>
          <a:xfrm>
            <a:off x="0" y="0"/>
            <a:ext cx="12192000" cy="4320000"/>
          </a:xfrm>
          <a:solidFill>
            <a:schemeClr val="bg1">
              <a:lumMod val="95000"/>
            </a:schemeClr>
          </a:solidFill>
        </p:spPr>
        <p:txBody>
          <a:bodyPr tIns="108000" anchor="t" anchorCtr="1"/>
          <a:lstStyle>
            <a:lvl1pPr marL="0" indent="0">
              <a:spcBef>
                <a:spcPts val="0"/>
              </a:spcBef>
              <a:buNone/>
              <a:defRPr sz="1867" i="1"/>
            </a:lvl1pPr>
          </a:lstStyle>
          <a:p>
            <a:r>
              <a:rPr lang="en-US"/>
              <a:t>Click icon to add picture</a:t>
            </a:r>
            <a:endParaRPr lang="en-US" dirty="0"/>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Tree>
    <p:extLst>
      <p:ext uri="{BB962C8B-B14F-4D97-AF65-F5344CB8AC3E}">
        <p14:creationId xmlns:p14="http://schemas.microsoft.com/office/powerpoint/2010/main" val="3800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0/30 Background Imag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8100000" y="0"/>
            <a:ext cx="4092000" cy="6858000"/>
          </a:xfrm>
          <a:solidFill>
            <a:schemeClr val="bg1">
              <a:lumMod val="95000"/>
            </a:schemeClr>
          </a:solidFill>
        </p:spPr>
        <p:txBody>
          <a:bodyPr tIns="108000" anchor="t" anchorCtr="1"/>
          <a:lstStyle>
            <a:lvl1pPr marL="0" indent="0" algn="ctr">
              <a:spcBef>
                <a:spcPts val="0"/>
              </a:spcBef>
              <a:buNone/>
              <a:defRPr sz="1800" i="1"/>
            </a:lvl1pPr>
          </a:lstStyle>
          <a:p>
            <a:r>
              <a:rPr lang="en-US"/>
              <a:t>Click icon to add picture</a:t>
            </a:r>
          </a:p>
        </p:txBody>
      </p:sp>
      <p:sp>
        <p:nvSpPr>
          <p:cNvPr id="2" name="Title 1"/>
          <p:cNvSpPr>
            <a:spLocks noGrp="1"/>
          </p:cNvSpPr>
          <p:nvPr>
            <p:ph type="title"/>
          </p:nvPr>
        </p:nvSpPr>
        <p:spPr bwMode="gray">
          <a:xfrm>
            <a:off x="900000" y="648000"/>
            <a:ext cx="6840000" cy="900000"/>
          </a:xfrm>
        </p:spPr>
        <p:txBody>
          <a:bodyPr/>
          <a:lstStyle>
            <a:lvl1pPr>
              <a:defRPr>
                <a:solidFill>
                  <a:schemeClr val="accent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2"/>
            <a:stretch>
              <a:fillRect/>
            </a:stretch>
          </a:blipFill>
        </p:spPr>
        <p:txBody>
          <a:bodyPr anchor="ctr" anchorCtr="1"/>
          <a:lstStyle>
            <a:lvl1pPr marL="0" indent="0" algn="ctr">
              <a:spcBef>
                <a:spcPts val="0"/>
              </a:spcBef>
              <a:buNone/>
              <a:defRPr sz="1000"/>
            </a:lvl1pPr>
          </a:lstStyle>
          <a:p>
            <a:pPr lvl="0"/>
            <a:r>
              <a:rPr lang="en-US"/>
              <a:t>Type a space to fixate logo</a:t>
            </a:r>
          </a:p>
        </p:txBody>
      </p:sp>
      <p:sp>
        <p:nvSpPr>
          <p:cNvPr id="4" name="Content Placeholder 3"/>
          <p:cNvSpPr>
            <a:spLocks noGrp="1"/>
          </p:cNvSpPr>
          <p:nvPr>
            <p:ph sz="half" idx="2"/>
          </p:nvPr>
        </p:nvSpPr>
        <p:spPr bwMode="gray">
          <a:xfrm>
            <a:off x="900000" y="2376000"/>
            <a:ext cx="3168000" cy="3384000"/>
          </a:xfrm>
          <a:noFill/>
          <a:ln>
            <a:noFill/>
          </a:ln>
        </p:spPr>
        <p:txBody>
          <a:bodyPr lIns="0" tIns="0" rIns="0" bIns="0"/>
          <a:lstStyle>
            <a:lvl1pPr>
              <a:spcBef>
                <a:spcPts val="600"/>
              </a:spcBef>
              <a:defRPr sz="2000">
                <a:solidFill>
                  <a:schemeClr val="tx1"/>
                </a:solidFill>
              </a:defRPr>
            </a:lvl1pPr>
            <a:lvl2pPr>
              <a:spcBef>
                <a:spcPts val="300"/>
              </a:spcBef>
              <a:defRPr sz="1800">
                <a:solidFill>
                  <a:schemeClr val="tx1"/>
                </a:solidFill>
              </a:defRPr>
            </a:lvl2pPr>
            <a:lvl3pPr>
              <a:spcBef>
                <a:spcPts val="300"/>
              </a:spcBef>
              <a:defRPr sz="1600">
                <a:solidFill>
                  <a:schemeClr val="tx1"/>
                </a:solidFill>
              </a:defRPr>
            </a:lvl3pPr>
            <a:lvl4pPr>
              <a:spcBef>
                <a:spcPts val="300"/>
              </a:spcBef>
              <a:defRPr sz="1600">
                <a:solidFill>
                  <a:schemeClr val="tx1"/>
                </a:solidFill>
              </a:defRPr>
            </a:lvl4pPr>
            <a:lvl5pPr>
              <a:spcBef>
                <a:spcPts val="300"/>
              </a:spcBef>
              <a:defRPr sz="1600">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p:nvPr>
        </p:nvSpPr>
        <p:spPr bwMode="gray">
          <a:xfrm>
            <a:off x="4518000" y="2376000"/>
            <a:ext cx="3168000" cy="3384000"/>
          </a:xfrm>
          <a:noFill/>
        </p:spPr>
        <p:txBody>
          <a:bodyPr lIns="0" tIns="0" rIns="0" bIns="0"/>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2BE56EE-ACB6-4A4C-92BF-374DA25E13A3}"/>
              </a:ext>
            </a:extLst>
          </p:cNvPr>
          <p:cNvSpPr>
            <a:spLocks noGrp="1"/>
          </p:cNvSpPr>
          <p:nvPr>
            <p:ph sz="quarter" idx="17"/>
          </p:nvPr>
        </p:nvSpPr>
        <p:spPr>
          <a:xfrm>
            <a:off x="8096400" y="1800000"/>
            <a:ext cx="3675600" cy="4536000"/>
          </a:xfrm>
          <a:solidFill>
            <a:schemeClr val="bg1">
              <a:alpha val="90000"/>
            </a:schemeClr>
          </a:solidFill>
        </p:spPr>
        <p:txBody>
          <a:bodyPr lIns="216000" tIns="576000" rIns="288000"/>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0"/>
          </p:nvPr>
        </p:nvSpPr>
        <p:spPr/>
        <p:txBody>
          <a:bodyPr/>
          <a:lstStyle>
            <a:lvl1pPr>
              <a:defRPr>
                <a:solidFill>
                  <a:schemeClr val="accent5"/>
                </a:solidFill>
              </a:defRPr>
            </a:lvl1pPr>
          </a:lstStyle>
          <a:p>
            <a:fld id="{04876973-27DE-495F-977A-F28CD1830FB3}"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0278868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4"/>
          </p:nvPr>
        </p:nvSpPr>
        <p:spPr>
          <a:xfrm>
            <a:off x="6238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2529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xt, Pict">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p:cNvSpPr>
            <a:spLocks noGrp="1" noChangeAspect="1"/>
          </p:cNvSpPr>
          <p:nvPr>
            <p:ph type="pic" sz="quarter" idx="13"/>
          </p:nvPr>
        </p:nvSpPr>
        <p:spPr>
          <a:xfrm>
            <a:off x="6239934" y="1440000"/>
            <a:ext cx="5617633" cy="4464051"/>
          </a:xfrm>
          <a:solidFill>
            <a:schemeClr val="bg1">
              <a:lumMod val="95000"/>
            </a:schemeClr>
          </a:solidFill>
        </p:spPr>
        <p:txBody>
          <a:bodyPr tIns="108000" anchor="t" anchorCtr="1"/>
          <a:lstStyle>
            <a:lvl1pPr marL="0" indent="0">
              <a:spcBef>
                <a:spcPts val="0"/>
              </a:spcBef>
              <a:buFontTx/>
              <a:buNone/>
              <a:defRPr sz="1867" i="1"/>
            </a:lvl1pPr>
          </a:lstStyle>
          <a:p>
            <a:r>
              <a:rPr lang="en-US"/>
              <a:t>Click icon to add picture</a:t>
            </a:r>
            <a:endParaRPr lang="en-US" dirty="0"/>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404525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Pict, Text">
    <p:spTree>
      <p:nvGrpSpPr>
        <p:cNvPr id="1" name=""/>
        <p:cNvGrpSpPr/>
        <p:nvPr/>
      </p:nvGrpSpPr>
      <p:grpSpPr>
        <a:xfrm>
          <a:off x="0" y="0"/>
          <a:ext cx="0" cy="0"/>
          <a:chOff x="0" y="0"/>
          <a:chExt cx="0" cy="0"/>
        </a:xfrm>
      </p:grpSpPr>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238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p:cNvSpPr>
            <a:spLocks noGrp="1" noChangeAspect="1"/>
          </p:cNvSpPr>
          <p:nvPr>
            <p:ph type="pic" sz="quarter" idx="13"/>
          </p:nvPr>
        </p:nvSpPr>
        <p:spPr>
          <a:xfrm>
            <a:off x="334434" y="1440000"/>
            <a:ext cx="5617633" cy="4464051"/>
          </a:xfrm>
          <a:solidFill>
            <a:schemeClr val="bg1">
              <a:lumMod val="95000"/>
            </a:schemeClr>
          </a:solidFill>
        </p:spPr>
        <p:txBody>
          <a:bodyPr tIns="108000" anchor="t" anchorCtr="1"/>
          <a:lstStyle>
            <a:lvl1pPr marL="0" indent="0" algn="ctr">
              <a:spcBef>
                <a:spcPts val="0"/>
              </a:spcBef>
              <a:buFontTx/>
              <a:buNone/>
              <a:defRPr sz="1867" i="1"/>
            </a:lvl1pPr>
          </a:lstStyle>
          <a:p>
            <a:r>
              <a:rPr lang="en-US"/>
              <a:t>Click icon to add picture</a:t>
            </a:r>
            <a:endParaRPr lang="en-US" dirty="0"/>
          </a:p>
        </p:txBody>
      </p:sp>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47802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xt, 2 Picts">
    <p:spTree>
      <p:nvGrpSpPr>
        <p:cNvPr id="1" name=""/>
        <p:cNvGrpSpPr/>
        <p:nvPr/>
      </p:nvGrpSpPr>
      <p:grpSpPr>
        <a:xfrm>
          <a:off x="0" y="0"/>
          <a:ext cx="0" cy="0"/>
          <a:chOff x="0" y="0"/>
          <a:chExt cx="0" cy="0"/>
        </a:xfrm>
      </p:grpSpPr>
      <p:pic>
        <p:nvPicPr>
          <p:cNvPr id="10"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2" name="Title 1"/>
          <p:cNvSpPr>
            <a:spLocks noGrp="1"/>
          </p:cNvSpPr>
          <p:nvPr>
            <p:ph type="title"/>
          </p:nvPr>
        </p:nvSpPr>
        <p:spPr>
          <a:xfrm>
            <a:off x="334433" y="216000"/>
            <a:ext cx="11520000" cy="576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2" y="1440000"/>
            <a:ext cx="5616000" cy="4464000"/>
          </a:xfrm>
          <a:noFill/>
        </p:spPr>
        <p:txBody>
          <a:bodyPr lIns="0" tIns="0" rIns="0" bIns="0"/>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4"/>
          <p:cNvSpPr>
            <a:spLocks noGrp="1" noChangeAspect="1"/>
          </p:cNvSpPr>
          <p:nvPr>
            <p:ph type="pic" sz="quarter" idx="13"/>
          </p:nvPr>
        </p:nvSpPr>
        <p:spPr>
          <a:xfrm>
            <a:off x="6240000" y="1440000"/>
            <a:ext cx="5616000" cy="2160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2" name="Picture Placeholder 5"/>
          <p:cNvSpPr>
            <a:spLocks noGrp="1" noChangeAspect="1"/>
          </p:cNvSpPr>
          <p:nvPr>
            <p:ph type="pic" sz="quarter" idx="14"/>
          </p:nvPr>
        </p:nvSpPr>
        <p:spPr>
          <a:xfrm>
            <a:off x="6240000" y="3744000"/>
            <a:ext cx="5616000" cy="2160000"/>
          </a:xfrm>
          <a:solidFill>
            <a:schemeClr val="bg1">
              <a:lumMod val="95000"/>
            </a:schemeClr>
          </a:solidFill>
        </p:spPr>
        <p:txBody>
          <a:bodyPr vert="horz" lIns="0" tIns="108000" rIns="0" bIns="0" rtlCol="0" anchor="t" anchorCtr="1">
            <a:noAutofit/>
          </a:bodyPr>
          <a:lstStyle>
            <a:lvl1pPr marL="0" indent="-380990" algn="ctr">
              <a:spcBef>
                <a:spcPts val="0"/>
              </a:spcBef>
              <a:buFont typeface="Arial" panose="020B0604020202020204" pitchFamily="34" charset="0"/>
              <a:buNone/>
              <a:defRPr lang="en-US" sz="1867" i="1"/>
            </a:lvl1pPr>
          </a:lstStyle>
          <a:p>
            <a:pPr marL="0" lvl="0" indent="0">
              <a:spcBef>
                <a:spcPts val="0"/>
              </a:spcBef>
            </a:pPr>
            <a:r>
              <a:rPr lang="en-US"/>
              <a:t>Click icon to add picture</a:t>
            </a:r>
          </a:p>
        </p:txBody>
      </p:sp>
      <p:sp>
        <p:nvSpPr>
          <p:cNvPr id="7" name="Date Placeholder 6"/>
          <p:cNvSpPr>
            <a:spLocks noGrp="1"/>
          </p:cNvSpPr>
          <p:nvPr>
            <p:ph type="dt" sz="half" idx="10"/>
          </p:nvPr>
        </p:nvSpPr>
        <p:spPr/>
        <p:txBody>
          <a:bodyPr/>
          <a:lstStyle/>
          <a:p>
            <a:r>
              <a:rPr lang="en-US"/>
              <a:t>| Q1 2020</a:t>
            </a:r>
          </a:p>
        </p:txBody>
      </p:sp>
      <p:sp>
        <p:nvSpPr>
          <p:cNvPr id="9" name="Slide Number Placeholder 7"/>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5726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xt, 2 Picts Low">
    <p:spTree>
      <p:nvGrpSpPr>
        <p:cNvPr id="1" name=""/>
        <p:cNvGrpSpPr/>
        <p:nvPr/>
      </p:nvGrpSpPr>
      <p:grpSpPr>
        <a:xfrm>
          <a:off x="0" y="0"/>
          <a:ext cx="0" cy="0"/>
          <a:chOff x="0" y="0"/>
          <a:chExt cx="0" cy="0"/>
        </a:xfrm>
      </p:grpSpPr>
      <p:pic>
        <p:nvPicPr>
          <p:cNvPr id="10"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dirty="0"/>
              <a:t>Click to edit Master text styles</a:t>
            </a:r>
          </a:p>
        </p:txBody>
      </p:sp>
      <p:sp>
        <p:nvSpPr>
          <p:cNvPr id="4" name="Content Placeholder 3"/>
          <p:cNvSpPr>
            <a:spLocks noGrp="1"/>
          </p:cNvSpPr>
          <p:nvPr>
            <p:ph sz="half" idx="2"/>
          </p:nvPr>
        </p:nvSpPr>
        <p:spPr bwMode="auto">
          <a:xfrm>
            <a:off x="334433" y="1440000"/>
            <a:ext cx="5616000" cy="2592000"/>
          </a:xfrm>
          <a:noFill/>
        </p:spPr>
        <p:txBody>
          <a:bodyPr lIns="0" tIns="0" rIns="0" b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3"/>
          </p:nvPr>
        </p:nvSpPr>
        <p:spPr>
          <a:xfrm>
            <a:off x="334434" y="4176000"/>
            <a:ext cx="5617633"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6" name="Content Placeholder 5"/>
          <p:cNvSpPr>
            <a:spLocks noGrp="1"/>
          </p:cNvSpPr>
          <p:nvPr>
            <p:ph sz="quarter" idx="4"/>
          </p:nvPr>
        </p:nvSpPr>
        <p:spPr bwMode="auto">
          <a:xfrm>
            <a:off x="6238433" y="1440000"/>
            <a:ext cx="5616000" cy="2592000"/>
          </a:xfrm>
          <a:noFill/>
        </p:spPr>
        <p:txBody>
          <a:bodyPr lIns="0" tIns="0" rIns="0" b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6"/>
          <p:cNvSpPr>
            <a:spLocks noGrp="1" noChangeAspect="1"/>
          </p:cNvSpPr>
          <p:nvPr>
            <p:ph type="pic" sz="quarter" idx="14"/>
          </p:nvPr>
        </p:nvSpPr>
        <p:spPr>
          <a:xfrm>
            <a:off x="6238433" y="4176000"/>
            <a:ext cx="561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7" name="Date Placeholder 7"/>
          <p:cNvSpPr>
            <a:spLocks noGrp="1"/>
          </p:cNvSpPr>
          <p:nvPr>
            <p:ph type="dt" sz="half" idx="10"/>
          </p:nvPr>
        </p:nvSpPr>
        <p:spPr/>
        <p:txBody>
          <a:bodyPr/>
          <a:lstStyle/>
          <a:p>
            <a:r>
              <a:rPr lang="en-US"/>
              <a:t>| Q1 2020</a:t>
            </a:r>
          </a:p>
        </p:txBody>
      </p:sp>
      <p:sp>
        <p:nvSpPr>
          <p:cNvPr id="9" name="Slide Number Placeholder 8"/>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2829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xt, 4 Picts 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Font typeface="Arial" panose="020B0604020202020204" pitchFamily="34" charset="0"/>
              <a:buNone/>
              <a:defRPr lang="en-US" sz="2667" cap="all" baseline="0" smtClean="0"/>
            </a:lvl1pPr>
          </a:lstStyle>
          <a:p>
            <a:pPr marL="0" lvl="0" indent="0">
              <a:spcBef>
                <a:spcPts val="0"/>
              </a:spcBef>
            </a:pPr>
            <a:r>
              <a:rPr lang="en-US" dirty="0"/>
              <a:t>Click to edit Master text styles</a:t>
            </a:r>
          </a:p>
        </p:txBody>
      </p:sp>
      <p:sp>
        <p:nvSpPr>
          <p:cNvPr id="4" name="Content Placeholder 3"/>
          <p:cNvSpPr>
            <a:spLocks noGrp="1"/>
          </p:cNvSpPr>
          <p:nvPr>
            <p:ph sz="half" idx="2"/>
          </p:nvPr>
        </p:nvSpPr>
        <p:spPr bwMode="auto">
          <a:xfrm>
            <a:off x="334433" y="1440000"/>
            <a:ext cx="5616000" cy="2592000"/>
          </a:xfrm>
          <a:noFill/>
        </p:spPr>
        <p:txBody>
          <a:bodyPr lIns="0" t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3"/>
          </p:nvPr>
        </p:nvSpPr>
        <p:spPr>
          <a:xfrm>
            <a:off x="334433"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3" name="Picture Placeholder 5"/>
          <p:cNvSpPr>
            <a:spLocks noGrp="1" noChangeAspect="1"/>
          </p:cNvSpPr>
          <p:nvPr>
            <p:ph type="pic" sz="quarter" idx="14"/>
          </p:nvPr>
        </p:nvSpPr>
        <p:spPr>
          <a:xfrm>
            <a:off x="3216000"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6" name="Content Placeholder 6"/>
          <p:cNvSpPr>
            <a:spLocks noGrp="1"/>
          </p:cNvSpPr>
          <p:nvPr>
            <p:ph sz="quarter" idx="4"/>
          </p:nvPr>
        </p:nvSpPr>
        <p:spPr bwMode="auto">
          <a:xfrm>
            <a:off x="6238433" y="1440000"/>
            <a:ext cx="5616000" cy="2592000"/>
          </a:xfrm>
          <a:noFill/>
        </p:spPr>
        <p:txBody>
          <a:bodyPr lIns="0" tIns="0"/>
          <a:lstStyle>
            <a:lvl1pPr marL="239994" indent="-239994">
              <a:spcBef>
                <a:spcPts val="267"/>
              </a:spcBef>
              <a:buFont typeface="Arial" panose="020B0604020202020204" pitchFamily="34" charset="0"/>
              <a:buChar char="•"/>
              <a:defRPr sz="2133" b="0"/>
            </a:lvl1pPr>
            <a:lvl2pPr>
              <a:spcBef>
                <a:spcPts val="267"/>
              </a:spcBef>
              <a:defRPr sz="1867"/>
            </a:lvl2pPr>
            <a:lvl3pPr>
              <a:spcBef>
                <a:spcPts val="267"/>
              </a:spcBef>
              <a:defRPr sz="1600"/>
            </a:lvl3pPr>
            <a:lvl4pPr>
              <a:spcBef>
                <a:spcPts val="267"/>
              </a:spcBef>
              <a:defRPr sz="1600"/>
            </a:lvl4pPr>
            <a:lvl5pPr>
              <a:spcBef>
                <a:spcPts val="267"/>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7"/>
          <p:cNvSpPr>
            <a:spLocks noGrp="1" noChangeAspect="1"/>
          </p:cNvSpPr>
          <p:nvPr>
            <p:ph type="pic" sz="quarter" idx="15"/>
          </p:nvPr>
        </p:nvSpPr>
        <p:spPr>
          <a:xfrm>
            <a:off x="6238433"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6" name="Picture Placeholder 8"/>
          <p:cNvSpPr>
            <a:spLocks noGrp="1" noChangeAspect="1"/>
          </p:cNvSpPr>
          <p:nvPr>
            <p:ph type="pic" sz="quarter" idx="16"/>
          </p:nvPr>
        </p:nvSpPr>
        <p:spPr>
          <a:xfrm>
            <a:off x="9118433" y="4176000"/>
            <a:ext cx="2736000" cy="1728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endParaRPr lang="en-US" dirty="0"/>
          </a:p>
        </p:txBody>
      </p:sp>
      <p:sp>
        <p:nvSpPr>
          <p:cNvPr id="7" name="Date Placeholder 9"/>
          <p:cNvSpPr>
            <a:spLocks noGrp="1"/>
          </p:cNvSpPr>
          <p:nvPr>
            <p:ph type="dt" sz="half" idx="10"/>
          </p:nvPr>
        </p:nvSpPr>
        <p:spPr/>
        <p:txBody>
          <a:bodyPr/>
          <a:lstStyle/>
          <a:p>
            <a:r>
              <a:rPr lang="en-US"/>
              <a:t>| Q1 2020</a:t>
            </a:r>
          </a:p>
        </p:txBody>
      </p:sp>
      <p:sp>
        <p:nvSpPr>
          <p:cNvPr id="9" name="Slide Number Placeholder 10"/>
          <p:cNvSpPr>
            <a:spLocks noGrp="1"/>
          </p:cNvSpPr>
          <p:nvPr>
            <p:ph type="sldNum" sz="quarter" idx="12"/>
          </p:nvPr>
        </p:nvSpPr>
        <p:spPr/>
        <p:txBody>
          <a:bodyPr/>
          <a:lstStyle/>
          <a:p>
            <a:fld id="{590686CF-46CF-4430-9B1A-59DE1E0B2211}" type="slidenum">
              <a:rPr lang="en-US" smtClean="0"/>
              <a:t>‹N°›</a:t>
            </a:fld>
            <a:endParaRPr lang="en-US"/>
          </a:p>
        </p:txBody>
      </p:sp>
      <p:pic>
        <p:nvPicPr>
          <p:cNvPr id="12"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Tree>
    <p:extLst>
      <p:ext uri="{BB962C8B-B14F-4D97-AF65-F5344CB8AC3E}">
        <p14:creationId xmlns:p14="http://schemas.microsoft.com/office/powerpoint/2010/main" val="5511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2"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4"/>
          <p:cNvSpPr>
            <a:spLocks noGrp="1"/>
          </p:cNvSpPr>
          <p:nvPr>
            <p:ph type="dt" sz="half" idx="10"/>
          </p:nvPr>
        </p:nvSpPr>
        <p:spPr/>
        <p:txBody>
          <a:bodyPr/>
          <a:lstStyle/>
          <a:p>
            <a:r>
              <a:rPr lang="en-US"/>
              <a:t>| Q1 2020</a:t>
            </a:r>
          </a:p>
        </p:txBody>
      </p:sp>
      <p:sp>
        <p:nvSpPr>
          <p:cNvPr id="9"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07921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4 Rou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10" name="Text Placeholder 3"/>
          <p:cNvSpPr>
            <a:spLocks noGrp="1"/>
          </p:cNvSpPr>
          <p:nvPr>
            <p:ph type="body" sz="quarter" idx="17"/>
          </p:nvPr>
        </p:nvSpPr>
        <p:spPr bwMode="ltGray">
          <a:xfrm>
            <a:off x="334433" y="1440000"/>
            <a:ext cx="3624000" cy="1704000"/>
          </a:xfrm>
          <a:solidFill>
            <a:schemeClr val="bg2"/>
          </a:solidFill>
        </p:spPr>
        <p:txBody>
          <a:bodyPr lIns="108000" tIns="144000" rIns="72000" bIns="72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11" name="Picture Placeholder 4"/>
          <p:cNvSpPr>
            <a:spLocks noGrp="1" noChangeAspect="1"/>
          </p:cNvSpPr>
          <p:nvPr>
            <p:ph type="pic" sz="quarter" idx="13"/>
          </p:nvPr>
        </p:nvSpPr>
        <p:spPr>
          <a:xfrm>
            <a:off x="3934433" y="1440000"/>
            <a:ext cx="2016000" cy="1704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endParaRPr lang="en-US" dirty="0"/>
          </a:p>
        </p:txBody>
      </p:sp>
      <p:sp>
        <p:nvSpPr>
          <p:cNvPr id="22" name="Text Placeholder 5"/>
          <p:cNvSpPr>
            <a:spLocks noGrp="1"/>
          </p:cNvSpPr>
          <p:nvPr>
            <p:ph type="body" sz="quarter" idx="21"/>
          </p:nvPr>
        </p:nvSpPr>
        <p:spPr bwMode="ltGray">
          <a:xfrm>
            <a:off x="334433" y="3216000"/>
            <a:ext cx="5616000" cy="336000"/>
          </a:xfrm>
          <a:solidFill>
            <a:schemeClr val="bg2"/>
          </a:solidFill>
        </p:spPr>
        <p:txBody>
          <a:bodyPr lIns="108000" tIns="18000" rIns="72000" bIns="0" anchor="ctr" anchorCtr="0"/>
          <a:lstStyle>
            <a:lvl1pPr marL="0" indent="0">
              <a:lnSpc>
                <a:spcPct val="85000"/>
              </a:lnSpc>
              <a:spcBef>
                <a:spcPts val="0"/>
              </a:spcBef>
              <a:buNone/>
              <a:defRPr sz="1067"/>
            </a:lvl1pPr>
          </a:lstStyle>
          <a:p>
            <a:pPr lvl="0"/>
            <a:r>
              <a:rPr lang="en-US"/>
              <a:t>Click to edit Master text styles</a:t>
            </a:r>
          </a:p>
        </p:txBody>
      </p:sp>
      <p:sp>
        <p:nvSpPr>
          <p:cNvPr id="18" name="Text Placeholder 6"/>
          <p:cNvSpPr>
            <a:spLocks noGrp="1"/>
          </p:cNvSpPr>
          <p:nvPr>
            <p:ph type="body" sz="quarter" idx="19"/>
          </p:nvPr>
        </p:nvSpPr>
        <p:spPr bwMode="ltGray">
          <a:xfrm>
            <a:off x="334433" y="3792000"/>
            <a:ext cx="3624000" cy="1704000"/>
          </a:xfrm>
          <a:solidFill>
            <a:schemeClr val="bg2"/>
          </a:solidFill>
        </p:spPr>
        <p:txBody>
          <a:bodyPr lIns="108000" tIns="144000" rIns="72000" bIns="72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14" name="Picture Placeholder 7"/>
          <p:cNvSpPr>
            <a:spLocks noGrp="1" noChangeAspect="1"/>
          </p:cNvSpPr>
          <p:nvPr>
            <p:ph type="pic" sz="quarter" idx="15"/>
          </p:nvPr>
        </p:nvSpPr>
        <p:spPr>
          <a:xfrm>
            <a:off x="3934433" y="3792000"/>
            <a:ext cx="2016000" cy="1704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endParaRPr lang="en-US" dirty="0"/>
          </a:p>
        </p:txBody>
      </p:sp>
      <p:sp>
        <p:nvSpPr>
          <p:cNvPr id="26" name="Text Placeholder 8"/>
          <p:cNvSpPr>
            <a:spLocks noGrp="1"/>
          </p:cNvSpPr>
          <p:nvPr>
            <p:ph type="body" sz="quarter" idx="23"/>
          </p:nvPr>
        </p:nvSpPr>
        <p:spPr bwMode="ltGray">
          <a:xfrm>
            <a:off x="334433" y="5568000"/>
            <a:ext cx="5616000" cy="336000"/>
          </a:xfrm>
          <a:solidFill>
            <a:schemeClr val="bg2"/>
          </a:solidFill>
        </p:spPr>
        <p:txBody>
          <a:bodyPr lIns="108000" tIns="18000" rIns="72000" bIns="0" anchor="ctr" anchorCtr="0"/>
          <a:lstStyle>
            <a:lvl1pPr marL="0" indent="0">
              <a:lnSpc>
                <a:spcPct val="85000"/>
              </a:lnSpc>
              <a:spcBef>
                <a:spcPts val="0"/>
              </a:spcBef>
              <a:buNone/>
              <a:defRPr sz="1067"/>
            </a:lvl1pPr>
          </a:lstStyle>
          <a:p>
            <a:pPr lvl="0"/>
            <a:r>
              <a:rPr lang="en-US"/>
              <a:t>Click to edit Master text styles</a:t>
            </a:r>
          </a:p>
        </p:txBody>
      </p:sp>
      <p:sp>
        <p:nvSpPr>
          <p:cNvPr id="5" name="Text Placeholder 9"/>
          <p:cNvSpPr>
            <a:spLocks noGrp="1"/>
          </p:cNvSpPr>
          <p:nvPr>
            <p:ph type="body" sz="quarter" idx="24"/>
          </p:nvPr>
        </p:nvSpPr>
        <p:spPr>
          <a:xfrm>
            <a:off x="6240000" y="1440000"/>
            <a:ext cx="3624000" cy="1704000"/>
          </a:xfrm>
          <a:solidFill>
            <a:schemeClr val="bg2"/>
          </a:solidFill>
        </p:spPr>
        <p:txBody>
          <a:bodyPr lIns="108000" tIns="144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12" name="Picture Placeholder 10"/>
          <p:cNvSpPr>
            <a:spLocks noGrp="1" noChangeAspect="1"/>
          </p:cNvSpPr>
          <p:nvPr>
            <p:ph type="pic" sz="quarter" idx="25"/>
          </p:nvPr>
        </p:nvSpPr>
        <p:spPr>
          <a:xfrm>
            <a:off x="9840000" y="1440000"/>
            <a:ext cx="2016000" cy="1704000"/>
          </a:xfrm>
          <a:solidFill>
            <a:schemeClr val="bg1">
              <a:lumMod val="95000"/>
            </a:schemeClr>
          </a:solidFill>
        </p:spPr>
        <p:txBody>
          <a:bodyPr tIns="108000" anchor="t" anchorCtr="1"/>
          <a:lstStyle>
            <a:lvl1pPr marL="0" indent="0" algn="ctr">
              <a:buNone/>
              <a:defRPr sz="1867" i="1"/>
            </a:lvl1pPr>
          </a:lstStyle>
          <a:p>
            <a:r>
              <a:rPr lang="en-US"/>
              <a:t>Click icon to add picture</a:t>
            </a:r>
            <a:endParaRPr lang="en-US" dirty="0"/>
          </a:p>
        </p:txBody>
      </p:sp>
      <p:sp>
        <p:nvSpPr>
          <p:cNvPr id="19" name="Text Placeholder 11"/>
          <p:cNvSpPr>
            <a:spLocks noGrp="1"/>
          </p:cNvSpPr>
          <p:nvPr>
            <p:ph type="body" sz="quarter" idx="26"/>
          </p:nvPr>
        </p:nvSpPr>
        <p:spPr>
          <a:xfrm>
            <a:off x="6240000" y="3216000"/>
            <a:ext cx="5616000" cy="336000"/>
          </a:xfrm>
          <a:solidFill>
            <a:schemeClr val="bg2"/>
          </a:solidFill>
        </p:spPr>
        <p:txBody>
          <a:bodyPr lIns="108000" tIns="18000" rIns="72000" anchor="ctr" anchorCtr="0"/>
          <a:lstStyle>
            <a:lvl1pPr marL="0" indent="0">
              <a:buNone/>
              <a:defRPr sz="1067" cap="none" baseline="0"/>
            </a:lvl1pPr>
            <a:lvl2pPr marL="0" indent="0">
              <a:buNone/>
              <a:defRPr sz="1067" cap="none" baseline="0"/>
            </a:lvl2pPr>
            <a:lvl3pPr marL="0" indent="0">
              <a:buNone/>
              <a:defRPr sz="1067" cap="none" baseline="0"/>
            </a:lvl3pPr>
            <a:lvl4pPr marL="0" indent="0">
              <a:buNone/>
              <a:defRPr sz="1067" cap="none" baseline="0"/>
            </a:lvl4pPr>
            <a:lvl5pPr marL="0" indent="0">
              <a:buNone/>
              <a:defRPr sz="1067" cap="none" baseline="0"/>
            </a:lvl5pPr>
          </a:lstStyle>
          <a:p>
            <a:pPr lvl="0"/>
            <a:r>
              <a:rPr lang="en-US"/>
              <a:t>Click to edit Master text styles</a:t>
            </a:r>
          </a:p>
        </p:txBody>
      </p:sp>
      <p:sp>
        <p:nvSpPr>
          <p:cNvPr id="23" name="Text Placeholder 12"/>
          <p:cNvSpPr>
            <a:spLocks noGrp="1"/>
          </p:cNvSpPr>
          <p:nvPr>
            <p:ph type="body" sz="quarter" idx="27"/>
          </p:nvPr>
        </p:nvSpPr>
        <p:spPr>
          <a:xfrm>
            <a:off x="6240000" y="3792000"/>
            <a:ext cx="3624000" cy="1704000"/>
          </a:xfrm>
          <a:solidFill>
            <a:schemeClr val="bg2"/>
          </a:solidFill>
        </p:spPr>
        <p:txBody>
          <a:bodyPr lIns="72000" tIns="108000" rIns="72000" bIns="144000"/>
          <a:lstStyle>
            <a:lvl1pPr marL="0" indent="0">
              <a:lnSpc>
                <a:spcPct val="100000"/>
              </a:lnSpc>
              <a:spcBef>
                <a:spcPts val="0"/>
              </a:spcBef>
              <a:spcAft>
                <a:spcPts val="800"/>
              </a:spcAft>
              <a:buNone/>
              <a:defRPr sz="1867" b="1" cap="all" baseline="0"/>
            </a:lvl1pPr>
            <a:lvl2pPr marL="0" indent="0">
              <a:buNone/>
              <a:defRPr sz="1467" cap="all" baseline="0"/>
            </a:lvl2pPr>
          </a:lstStyle>
          <a:p>
            <a:pPr lvl="0"/>
            <a:r>
              <a:rPr lang="en-US"/>
              <a:t>Click to edit Master text styles</a:t>
            </a:r>
          </a:p>
          <a:p>
            <a:pPr lvl="1"/>
            <a:r>
              <a:rPr lang="en-US"/>
              <a:t>Second level</a:t>
            </a:r>
          </a:p>
        </p:txBody>
      </p:sp>
      <p:sp>
        <p:nvSpPr>
          <p:cNvPr id="27" name="Picture Placeholder 13"/>
          <p:cNvSpPr>
            <a:spLocks noGrp="1" noChangeAspect="1"/>
          </p:cNvSpPr>
          <p:nvPr>
            <p:ph type="pic" sz="quarter" idx="28"/>
          </p:nvPr>
        </p:nvSpPr>
        <p:spPr>
          <a:xfrm>
            <a:off x="9840000" y="3792000"/>
            <a:ext cx="2016000" cy="1704000"/>
          </a:xfrm>
          <a:solidFill>
            <a:schemeClr val="bg1">
              <a:lumMod val="95000"/>
            </a:schemeClr>
          </a:solidFill>
        </p:spPr>
        <p:txBody>
          <a:bodyPr tIns="108000" anchor="t" anchorCtr="1"/>
          <a:lstStyle>
            <a:lvl1pPr marL="0" indent="0" algn="ctr">
              <a:buNone/>
              <a:defRPr sz="1867" i="1"/>
            </a:lvl1pPr>
          </a:lstStyle>
          <a:p>
            <a:r>
              <a:rPr lang="en-US"/>
              <a:t>Click icon to add picture</a:t>
            </a:r>
            <a:endParaRPr lang="en-US" dirty="0"/>
          </a:p>
        </p:txBody>
      </p:sp>
      <p:sp>
        <p:nvSpPr>
          <p:cNvPr id="32" name="Text Placeholder 14"/>
          <p:cNvSpPr>
            <a:spLocks noGrp="1"/>
          </p:cNvSpPr>
          <p:nvPr>
            <p:ph type="body" sz="quarter" idx="30"/>
          </p:nvPr>
        </p:nvSpPr>
        <p:spPr>
          <a:xfrm>
            <a:off x="6240001" y="5568000"/>
            <a:ext cx="5617633" cy="336000"/>
          </a:xfrm>
          <a:solidFill>
            <a:schemeClr val="bg2"/>
          </a:solidFill>
        </p:spPr>
        <p:txBody>
          <a:bodyPr lIns="108000" tIns="18000" rIns="72000" anchor="ctr" anchorCtr="0"/>
          <a:lstStyle>
            <a:lvl1pPr marL="0" indent="0">
              <a:buFontTx/>
              <a:buNone/>
              <a:defRPr sz="1067"/>
            </a:lvl1pPr>
          </a:lstStyle>
          <a:p>
            <a:pPr lvl="0"/>
            <a:r>
              <a:rPr lang="en-US"/>
              <a:t>Click to edit Master text styles</a:t>
            </a:r>
          </a:p>
        </p:txBody>
      </p:sp>
      <p:sp>
        <p:nvSpPr>
          <p:cNvPr id="7" name="Date Placeholder 15"/>
          <p:cNvSpPr>
            <a:spLocks noGrp="1"/>
          </p:cNvSpPr>
          <p:nvPr>
            <p:ph type="dt" sz="half" idx="10"/>
          </p:nvPr>
        </p:nvSpPr>
        <p:spPr/>
        <p:txBody>
          <a:bodyPr/>
          <a:lstStyle/>
          <a:p>
            <a:r>
              <a:rPr lang="en-US"/>
              <a:t>| Q1 2020</a:t>
            </a:r>
          </a:p>
        </p:txBody>
      </p:sp>
      <p:sp>
        <p:nvSpPr>
          <p:cNvPr id="9" name="Slide Number Placeholder 16"/>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04547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 Routes">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1"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10" name="Text Placeholder 3"/>
          <p:cNvSpPr>
            <a:spLocks noGrp="1"/>
          </p:cNvSpPr>
          <p:nvPr>
            <p:ph type="body" sz="quarter" idx="17"/>
          </p:nvPr>
        </p:nvSpPr>
        <p:spPr bwMode="ltGray">
          <a:xfrm>
            <a:off x="334431" y="1440000"/>
            <a:ext cx="7704000" cy="1704000"/>
          </a:xfrm>
          <a:solidFill>
            <a:schemeClr val="bg2"/>
          </a:solidFill>
        </p:spPr>
        <p:txBody>
          <a:bodyPr lIns="108000" tIns="144000" rIns="72000" bIns="72000"/>
          <a:lstStyle>
            <a:lvl1pPr marL="0" indent="0">
              <a:lnSpc>
                <a:spcPct val="100000"/>
              </a:lnSpc>
              <a:spcBef>
                <a:spcPts val="0"/>
              </a:spcBef>
              <a:spcAft>
                <a:spcPts val="800"/>
              </a:spcAft>
              <a:buNone/>
              <a:defRPr sz="2133" b="1" cap="none" baseline="0"/>
            </a:lvl1pPr>
            <a:lvl2pPr marL="0" indent="0">
              <a:buNone/>
              <a:defRPr sz="1600" cap="none" baseline="0"/>
            </a:lvl2pPr>
          </a:lstStyle>
          <a:p>
            <a:pPr lvl="0"/>
            <a:r>
              <a:rPr lang="en-US"/>
              <a:t>Click to edit Master text styles</a:t>
            </a:r>
          </a:p>
          <a:p>
            <a:pPr lvl="1"/>
            <a:r>
              <a:rPr lang="en-US"/>
              <a:t>Second level</a:t>
            </a:r>
          </a:p>
        </p:txBody>
      </p:sp>
      <p:sp>
        <p:nvSpPr>
          <p:cNvPr id="22" name="Text Placeholder 4"/>
          <p:cNvSpPr>
            <a:spLocks noGrp="1"/>
          </p:cNvSpPr>
          <p:nvPr>
            <p:ph type="body" sz="quarter" idx="21"/>
          </p:nvPr>
        </p:nvSpPr>
        <p:spPr bwMode="ltGray">
          <a:xfrm>
            <a:off x="334431" y="3216000"/>
            <a:ext cx="7704000" cy="336000"/>
          </a:xfrm>
          <a:solidFill>
            <a:schemeClr val="bg2"/>
          </a:solidFill>
        </p:spPr>
        <p:txBody>
          <a:bodyPr lIns="108000" tIns="18000" rIns="72000" bIns="0" anchor="ctr" anchorCtr="0"/>
          <a:lstStyle>
            <a:lvl1pPr marL="0" indent="0">
              <a:lnSpc>
                <a:spcPct val="85000"/>
              </a:lnSpc>
              <a:spcBef>
                <a:spcPts val="0"/>
              </a:spcBef>
              <a:buNone/>
              <a:defRPr sz="1067"/>
            </a:lvl1pPr>
          </a:lstStyle>
          <a:p>
            <a:pPr lvl="0"/>
            <a:r>
              <a:rPr lang="en-US"/>
              <a:t>Click to edit Master text styles</a:t>
            </a:r>
          </a:p>
        </p:txBody>
      </p:sp>
      <p:sp>
        <p:nvSpPr>
          <p:cNvPr id="11" name="Picture Placeholder 5"/>
          <p:cNvSpPr>
            <a:spLocks noGrp="1" noChangeAspect="1"/>
          </p:cNvSpPr>
          <p:nvPr>
            <p:ph type="pic" sz="quarter" idx="13"/>
          </p:nvPr>
        </p:nvSpPr>
        <p:spPr>
          <a:xfrm>
            <a:off x="8110433" y="1440000"/>
            <a:ext cx="3744000" cy="211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endParaRPr lang="en-US" dirty="0"/>
          </a:p>
        </p:txBody>
      </p:sp>
      <p:sp>
        <p:nvSpPr>
          <p:cNvPr id="5" name="Text Placeholder 6"/>
          <p:cNvSpPr>
            <a:spLocks noGrp="1"/>
          </p:cNvSpPr>
          <p:nvPr>
            <p:ph type="body" sz="quarter" idx="22"/>
          </p:nvPr>
        </p:nvSpPr>
        <p:spPr>
          <a:xfrm>
            <a:off x="334431" y="3765551"/>
            <a:ext cx="7704000" cy="1704000"/>
          </a:xfrm>
          <a:solidFill>
            <a:schemeClr val="bg2"/>
          </a:solidFill>
        </p:spPr>
        <p:txBody>
          <a:bodyPr lIns="108000" tIns="144000" rIns="72000" bIns="72000"/>
          <a:lstStyle>
            <a:lvl1pPr marL="0" indent="0">
              <a:lnSpc>
                <a:spcPct val="100000"/>
              </a:lnSpc>
              <a:spcBef>
                <a:spcPts val="0"/>
              </a:spcBef>
              <a:spcAft>
                <a:spcPts val="800"/>
              </a:spcAft>
              <a:buNone/>
              <a:defRPr sz="2133" b="1"/>
            </a:lvl1pPr>
            <a:lvl2pPr marL="0" indent="0">
              <a:buFontTx/>
              <a:buNone/>
              <a:defRPr sz="1600"/>
            </a:lvl2pPr>
          </a:lstStyle>
          <a:p>
            <a:pPr lvl="0"/>
            <a:r>
              <a:rPr lang="en-US"/>
              <a:t>Click to edit Master text styles</a:t>
            </a:r>
          </a:p>
          <a:p>
            <a:pPr lvl="1"/>
            <a:r>
              <a:rPr lang="en-US"/>
              <a:t>Second level</a:t>
            </a:r>
          </a:p>
        </p:txBody>
      </p:sp>
      <p:sp>
        <p:nvSpPr>
          <p:cNvPr id="12" name="Text Placeholder 7"/>
          <p:cNvSpPr>
            <a:spLocks noGrp="1"/>
          </p:cNvSpPr>
          <p:nvPr>
            <p:ph type="body" sz="quarter" idx="23"/>
          </p:nvPr>
        </p:nvSpPr>
        <p:spPr>
          <a:xfrm>
            <a:off x="334431" y="5541551"/>
            <a:ext cx="7704000" cy="336000"/>
          </a:xfrm>
          <a:solidFill>
            <a:schemeClr val="bg2"/>
          </a:solidFill>
        </p:spPr>
        <p:txBody>
          <a:bodyPr lIns="108000" tIns="18000" rIns="72000" anchor="ctr" anchorCtr="0"/>
          <a:lstStyle>
            <a:lvl1pPr marL="0" indent="0">
              <a:buNone/>
              <a:defRPr sz="1067"/>
            </a:lvl1pPr>
            <a:lvl2pPr marL="286693" indent="0">
              <a:buNone/>
              <a:defRPr sz="1600"/>
            </a:lvl2pPr>
          </a:lstStyle>
          <a:p>
            <a:pPr lvl="0"/>
            <a:r>
              <a:rPr lang="en-US"/>
              <a:t>Click to edit Master text styles</a:t>
            </a:r>
          </a:p>
        </p:txBody>
      </p:sp>
      <p:sp>
        <p:nvSpPr>
          <p:cNvPr id="16" name="Picture Placeholder 8"/>
          <p:cNvSpPr>
            <a:spLocks noGrp="1" noChangeAspect="1"/>
          </p:cNvSpPr>
          <p:nvPr>
            <p:ph type="pic" sz="quarter" idx="24"/>
          </p:nvPr>
        </p:nvSpPr>
        <p:spPr>
          <a:xfrm>
            <a:off x="8110433" y="3765551"/>
            <a:ext cx="3744000" cy="2112000"/>
          </a:xfrm>
          <a:solidFill>
            <a:schemeClr val="bg1">
              <a:lumMod val="95000"/>
            </a:schemeClr>
          </a:solidFill>
        </p:spPr>
        <p:txBody>
          <a:bodyPr tIns="108000" anchor="t" anchorCtr="1"/>
          <a:lstStyle>
            <a:lvl1pPr marL="0" marR="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sz="1867" i="1"/>
            </a:lvl1pPr>
          </a:lstStyle>
          <a:p>
            <a:r>
              <a:rPr lang="en-US"/>
              <a:t>Click icon to add picture</a:t>
            </a:r>
            <a:endParaRPr lang="en-US" dirty="0"/>
          </a:p>
        </p:txBody>
      </p:sp>
      <p:sp>
        <p:nvSpPr>
          <p:cNvPr id="7" name="Date Placeholder 9"/>
          <p:cNvSpPr>
            <a:spLocks noGrp="1"/>
          </p:cNvSpPr>
          <p:nvPr>
            <p:ph type="dt" sz="half" idx="10"/>
          </p:nvPr>
        </p:nvSpPr>
        <p:spPr/>
        <p:txBody>
          <a:bodyPr/>
          <a:lstStyle/>
          <a:p>
            <a:r>
              <a:rPr lang="en-US"/>
              <a:t>| Q1 2020</a:t>
            </a:r>
          </a:p>
        </p:txBody>
      </p:sp>
      <p:sp>
        <p:nvSpPr>
          <p:cNvPr id="9" name="Slide Number Placeholder 10"/>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7986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8 Facts">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vert="horz" lIns="0" tIns="0" rIns="0" bIns="0" rtlCol="0">
            <a:noAutofit/>
          </a:bodyPr>
          <a:lstStyle>
            <a:lvl1pPr marL="0" indent="0">
              <a:lnSpc>
                <a:spcPct val="90000"/>
              </a:lnSpc>
              <a:spcBef>
                <a:spcPts val="0"/>
              </a:spcBef>
              <a:buNone/>
              <a:defRPr lang="en-US" sz="2667" cap="all" baseline="0" smtClean="0"/>
            </a:lvl1pPr>
          </a:lstStyle>
          <a:p>
            <a:pPr marL="0" lvl="0" indent="0">
              <a:spcBef>
                <a:spcPts val="0"/>
              </a:spcBef>
            </a:pPr>
            <a:r>
              <a:rPr lang="en-US"/>
              <a:t>Click to edit Master text styles</a:t>
            </a:r>
          </a:p>
        </p:txBody>
      </p:sp>
      <p:sp>
        <p:nvSpPr>
          <p:cNvPr id="11" name="Picture Placeholder 3"/>
          <p:cNvSpPr>
            <a:spLocks noGrp="1" noChangeAspect="1"/>
          </p:cNvSpPr>
          <p:nvPr>
            <p:ph type="pic" sz="quarter" idx="13"/>
          </p:nvPr>
        </p:nvSpPr>
        <p:spPr>
          <a:xfrm>
            <a:off x="334432"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endParaRPr lang="en-US" dirty="0"/>
          </a:p>
        </p:txBody>
      </p:sp>
      <p:sp>
        <p:nvSpPr>
          <p:cNvPr id="10" name="Text Placeholder 4"/>
          <p:cNvSpPr>
            <a:spLocks noGrp="1"/>
          </p:cNvSpPr>
          <p:nvPr>
            <p:ph type="body" sz="quarter" idx="17"/>
          </p:nvPr>
        </p:nvSpPr>
        <p:spPr bwMode="ltGray">
          <a:xfrm>
            <a:off x="334432"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buNone/>
              <a:defRPr sz="1467" cap="all" baseline="0"/>
            </a:lvl2pPr>
          </a:lstStyle>
          <a:p>
            <a:pPr lvl="0"/>
            <a:r>
              <a:rPr lang="en-US"/>
              <a:t>Click to edit Master text styles</a:t>
            </a:r>
          </a:p>
        </p:txBody>
      </p:sp>
      <p:sp>
        <p:nvSpPr>
          <p:cNvPr id="13" name="Picture Placeholder 5"/>
          <p:cNvSpPr>
            <a:spLocks noGrp="1" noChangeAspect="1"/>
          </p:cNvSpPr>
          <p:nvPr>
            <p:ph type="pic" sz="quarter" idx="14"/>
          </p:nvPr>
        </p:nvSpPr>
        <p:spPr>
          <a:xfrm>
            <a:off x="3254433"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5" name="Text Placeholder 6"/>
          <p:cNvSpPr>
            <a:spLocks noGrp="1"/>
          </p:cNvSpPr>
          <p:nvPr>
            <p:ph type="body" sz="quarter" idx="18"/>
          </p:nvPr>
        </p:nvSpPr>
        <p:spPr bwMode="ltGray">
          <a:xfrm>
            <a:off x="3254433"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buNone/>
              <a:defRPr sz="1467" cap="all" baseline="0"/>
            </a:lvl2pPr>
          </a:lstStyle>
          <a:p>
            <a:pPr lvl="0"/>
            <a:r>
              <a:rPr lang="en-US"/>
              <a:t>Click to edit Master text styles</a:t>
            </a:r>
          </a:p>
        </p:txBody>
      </p:sp>
      <p:sp>
        <p:nvSpPr>
          <p:cNvPr id="14" name="Picture Placeholder 7"/>
          <p:cNvSpPr>
            <a:spLocks noGrp="1" noChangeAspect="1"/>
          </p:cNvSpPr>
          <p:nvPr>
            <p:ph type="pic" sz="quarter" idx="15"/>
          </p:nvPr>
        </p:nvSpPr>
        <p:spPr>
          <a:xfrm>
            <a:off x="6174433"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endParaRPr lang="en-US" dirty="0"/>
          </a:p>
        </p:txBody>
      </p:sp>
      <p:sp>
        <p:nvSpPr>
          <p:cNvPr id="18" name="Text Placeholder 8"/>
          <p:cNvSpPr>
            <a:spLocks noGrp="1"/>
          </p:cNvSpPr>
          <p:nvPr>
            <p:ph type="body" sz="quarter" idx="19"/>
          </p:nvPr>
        </p:nvSpPr>
        <p:spPr bwMode="ltGray">
          <a:xfrm>
            <a:off x="6174433"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lnSpc>
                <a:spcPct val="100000"/>
              </a:lnSpc>
              <a:spcBef>
                <a:spcPts val="0"/>
              </a:spcBef>
              <a:spcAft>
                <a:spcPts val="0"/>
              </a:spcAft>
              <a:buNone/>
              <a:defRPr cap="all" baseline="0"/>
            </a:lvl2pPr>
          </a:lstStyle>
          <a:p>
            <a:pPr lvl="0"/>
            <a:r>
              <a:rPr lang="en-US"/>
              <a:t>Click to edit Master text styles</a:t>
            </a:r>
          </a:p>
        </p:txBody>
      </p:sp>
      <p:sp>
        <p:nvSpPr>
          <p:cNvPr id="16" name="Picture Placeholder 9"/>
          <p:cNvSpPr>
            <a:spLocks noGrp="1" noChangeAspect="1"/>
          </p:cNvSpPr>
          <p:nvPr>
            <p:ph type="pic" sz="quarter" idx="16"/>
          </p:nvPr>
        </p:nvSpPr>
        <p:spPr>
          <a:xfrm>
            <a:off x="9094433" y="1440000"/>
            <a:ext cx="2760000" cy="1632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endParaRPr lang="en-US" dirty="0"/>
          </a:p>
        </p:txBody>
      </p:sp>
      <p:sp>
        <p:nvSpPr>
          <p:cNvPr id="20" name="Text Placeholder 10"/>
          <p:cNvSpPr>
            <a:spLocks noGrp="1"/>
          </p:cNvSpPr>
          <p:nvPr>
            <p:ph type="body" sz="quarter" idx="20"/>
          </p:nvPr>
        </p:nvSpPr>
        <p:spPr bwMode="ltGray">
          <a:xfrm>
            <a:off x="9094433" y="3072000"/>
            <a:ext cx="2760000" cy="528000"/>
          </a:xfrm>
          <a:solidFill>
            <a:schemeClr val="bg2"/>
          </a:solidFill>
        </p:spPr>
        <p:txBody>
          <a:bodyPr lIns="72000" tIns="10800" rIns="72000" bIns="0" anchor="ctr" anchorCtr="1"/>
          <a:lstStyle>
            <a:lvl1pPr marL="0" indent="0" algn="ctr">
              <a:lnSpc>
                <a:spcPct val="95000"/>
              </a:lnSpc>
              <a:spcBef>
                <a:spcPts val="0"/>
              </a:spcBef>
              <a:spcAft>
                <a:spcPts val="0"/>
              </a:spcAft>
              <a:buNone/>
              <a:defRPr sz="1200" b="0" cap="all" baseline="0"/>
            </a:lvl1pPr>
            <a:lvl2pPr marL="0" indent="0">
              <a:lnSpc>
                <a:spcPct val="100000"/>
              </a:lnSpc>
              <a:spcBef>
                <a:spcPts val="0"/>
              </a:spcBef>
              <a:spcAft>
                <a:spcPts val="0"/>
              </a:spcAft>
              <a:buNone/>
              <a:defRPr sz="1467" cap="all" baseline="0"/>
            </a:lvl2pPr>
          </a:lstStyle>
          <a:p>
            <a:pPr lvl="0"/>
            <a:r>
              <a:rPr lang="en-US"/>
              <a:t>Click to edit Master text styles</a:t>
            </a:r>
          </a:p>
        </p:txBody>
      </p:sp>
      <p:sp>
        <p:nvSpPr>
          <p:cNvPr id="19" name="Picture Placeholder 11"/>
          <p:cNvSpPr>
            <a:spLocks noGrp="1" noChangeAspect="1"/>
          </p:cNvSpPr>
          <p:nvPr>
            <p:ph type="pic" sz="quarter" idx="25"/>
          </p:nvPr>
        </p:nvSpPr>
        <p:spPr>
          <a:xfrm>
            <a:off x="334432"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endParaRPr lang="en-US" dirty="0"/>
          </a:p>
        </p:txBody>
      </p:sp>
      <p:sp>
        <p:nvSpPr>
          <p:cNvPr id="22" name="Text Placeholder 12"/>
          <p:cNvSpPr>
            <a:spLocks noGrp="1"/>
          </p:cNvSpPr>
          <p:nvPr>
            <p:ph type="body" sz="quarter" idx="21"/>
          </p:nvPr>
        </p:nvSpPr>
        <p:spPr bwMode="ltGray">
          <a:xfrm>
            <a:off x="334432"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6" name="Picture Placeholder 13"/>
          <p:cNvSpPr>
            <a:spLocks noGrp="1" noChangeAspect="1"/>
          </p:cNvSpPr>
          <p:nvPr userDrawn="1">
            <p:ph type="pic" sz="quarter" idx="26"/>
          </p:nvPr>
        </p:nvSpPr>
        <p:spPr>
          <a:xfrm>
            <a:off x="3254433"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endParaRPr lang="en-US" dirty="0"/>
          </a:p>
        </p:txBody>
      </p:sp>
      <p:sp>
        <p:nvSpPr>
          <p:cNvPr id="24" name="Text Placeholder 14"/>
          <p:cNvSpPr>
            <a:spLocks noGrp="1"/>
          </p:cNvSpPr>
          <p:nvPr>
            <p:ph type="body" sz="quarter" idx="22"/>
          </p:nvPr>
        </p:nvSpPr>
        <p:spPr bwMode="ltGray">
          <a:xfrm>
            <a:off x="3254433"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17" name="Picture Placeholder 15"/>
          <p:cNvSpPr>
            <a:spLocks noGrp="1" noChangeAspect="1"/>
          </p:cNvSpPr>
          <p:nvPr userDrawn="1">
            <p:ph type="pic" sz="quarter" idx="27"/>
          </p:nvPr>
        </p:nvSpPr>
        <p:spPr>
          <a:xfrm>
            <a:off x="6174433"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endParaRPr lang="en-US" dirty="0"/>
          </a:p>
        </p:txBody>
      </p:sp>
      <p:sp>
        <p:nvSpPr>
          <p:cNvPr id="26" name="Text Placeholder 16"/>
          <p:cNvSpPr>
            <a:spLocks noGrp="1"/>
          </p:cNvSpPr>
          <p:nvPr>
            <p:ph type="body" sz="quarter" idx="23"/>
          </p:nvPr>
        </p:nvSpPr>
        <p:spPr bwMode="ltGray">
          <a:xfrm>
            <a:off x="6174433"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23" name="Picture Placeholder 17"/>
          <p:cNvSpPr>
            <a:spLocks noGrp="1" noChangeAspect="1"/>
          </p:cNvSpPr>
          <p:nvPr userDrawn="1">
            <p:ph type="pic" sz="quarter" idx="28"/>
          </p:nvPr>
        </p:nvSpPr>
        <p:spPr>
          <a:xfrm>
            <a:off x="9094433" y="3744000"/>
            <a:ext cx="2760000" cy="1632000"/>
          </a:xfrm>
          <a:solidFill>
            <a:schemeClr val="bg1">
              <a:lumMod val="95000"/>
            </a:schemeClr>
          </a:solidFill>
        </p:spPr>
        <p:txBody>
          <a:bodyPr tIns="108000" anchor="t" anchorCtr="1"/>
          <a:lstStyle>
            <a:lvl1pPr marL="0" marR="0" indent="0" algn="l" defTabSz="1219170" rtl="0" eaLnBrk="1" fontAlgn="auto" latinLnBrk="0" hangingPunct="1">
              <a:lnSpc>
                <a:spcPct val="90000"/>
              </a:lnSpc>
              <a:spcBef>
                <a:spcPts val="0"/>
              </a:spcBef>
              <a:spcAft>
                <a:spcPts val="0"/>
              </a:spcAft>
              <a:buClrTx/>
              <a:buSzTx/>
              <a:buFont typeface="Arial" panose="020B0604020202020204" pitchFamily="34" charset="0"/>
              <a:buNone/>
              <a:tabLst/>
              <a:defRPr sz="1867" i="1"/>
            </a:lvl1pPr>
          </a:lstStyle>
          <a:p>
            <a:r>
              <a:rPr lang="en-US"/>
              <a:t>Click icon to add picture</a:t>
            </a:r>
            <a:endParaRPr lang="en-US" dirty="0"/>
          </a:p>
        </p:txBody>
      </p:sp>
      <p:sp>
        <p:nvSpPr>
          <p:cNvPr id="28" name="Text Placeholder 18"/>
          <p:cNvSpPr>
            <a:spLocks noGrp="1"/>
          </p:cNvSpPr>
          <p:nvPr>
            <p:ph type="body" sz="quarter" idx="24"/>
          </p:nvPr>
        </p:nvSpPr>
        <p:spPr bwMode="ltGray">
          <a:xfrm>
            <a:off x="9094433" y="5376000"/>
            <a:ext cx="2760000" cy="528000"/>
          </a:xfrm>
          <a:solidFill>
            <a:schemeClr val="bg2"/>
          </a:solidFill>
        </p:spPr>
        <p:txBody>
          <a:bodyPr lIns="72000" tIns="10800" rIns="72000" bIns="0" anchor="ctr" anchorCtr="1"/>
          <a:lstStyle>
            <a:lvl1pPr marL="0" indent="0" algn="ctr">
              <a:lnSpc>
                <a:spcPct val="95000"/>
              </a:lnSpc>
              <a:spcBef>
                <a:spcPts val="0"/>
              </a:spcBef>
              <a:buNone/>
              <a:defRPr sz="1200" b="0" cap="all" baseline="0"/>
            </a:lvl1pPr>
          </a:lstStyle>
          <a:p>
            <a:pPr lvl="0"/>
            <a:r>
              <a:rPr lang="en-US"/>
              <a:t>Click to edit Master text styles</a:t>
            </a:r>
          </a:p>
        </p:txBody>
      </p:sp>
      <p:sp>
        <p:nvSpPr>
          <p:cNvPr id="7" name="Date Placeholder 19"/>
          <p:cNvSpPr>
            <a:spLocks noGrp="1"/>
          </p:cNvSpPr>
          <p:nvPr>
            <p:ph type="dt" sz="half" idx="10"/>
          </p:nvPr>
        </p:nvSpPr>
        <p:spPr/>
        <p:txBody>
          <a:bodyPr/>
          <a:lstStyle/>
          <a:p>
            <a:r>
              <a:rPr lang="en-US"/>
              <a:t>| Q1 2020</a:t>
            </a:r>
          </a:p>
        </p:txBody>
      </p:sp>
      <p:sp>
        <p:nvSpPr>
          <p:cNvPr id="9" name="Slide Number Placeholder 20"/>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25542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ed Text">
    <p:spTree>
      <p:nvGrpSpPr>
        <p:cNvPr id="1" name=""/>
        <p:cNvGrpSpPr/>
        <p:nvPr/>
      </p:nvGrpSpPr>
      <p:grpSpPr>
        <a:xfrm>
          <a:off x="0" y="0"/>
          <a:ext cx="0" cy="0"/>
          <a:chOff x="0" y="0"/>
          <a:chExt cx="0" cy="0"/>
        </a:xfrm>
      </p:grpSpPr>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lvl1pPr>
              <a:defRPr>
                <a:solidFill>
                  <a:schemeClr val="accent5"/>
                </a:solidFill>
              </a:defRPr>
            </a:lvl1pPr>
          </a:lstStyle>
          <a:p>
            <a:fld id="{0A05B398-2092-4FDD-A315-E84C3EE3A77D}" type="datetime1">
              <a:rPr lang="en-US" smtClean="0"/>
              <a:pPr/>
              <a:t>4/15/22</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
        <p:nvSpPr>
          <p:cNvPr id="8" name="Text Placeholder 7">
            <a:extLst>
              <a:ext uri="{FF2B5EF4-FFF2-40B4-BE49-F238E27FC236}">
                <a16:creationId xmlns:a16="http://schemas.microsoft.com/office/drawing/2014/main" id="{1B66F62D-648D-4581-A425-01CE933BCA9E}"/>
              </a:ext>
            </a:extLst>
          </p:cNvPr>
          <p:cNvSpPr>
            <a:spLocks noGrp="1"/>
          </p:cNvSpPr>
          <p:nvPr>
            <p:ph type="body" sz="quarter" idx="14"/>
          </p:nvPr>
        </p:nvSpPr>
        <p:spPr>
          <a:xfrm>
            <a:off x="900112" y="1800225"/>
            <a:ext cx="5439600" cy="4537075"/>
          </a:xfrm>
          <a:solidFill>
            <a:schemeClr val="accent6"/>
          </a:solidFill>
        </p:spPr>
        <p:txBody>
          <a:bodyPr lIns="216000" tIns="216000" rIns="216000"/>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27BAB8B-40DE-47A9-A69B-472C622C4FBA}"/>
              </a:ext>
            </a:extLst>
          </p:cNvPr>
          <p:cNvSpPr>
            <a:spLocks noGrp="1"/>
          </p:cNvSpPr>
          <p:nvPr>
            <p:ph type="body" sz="quarter" idx="15"/>
          </p:nvPr>
        </p:nvSpPr>
        <p:spPr>
          <a:xfrm>
            <a:off x="6336000" y="1800225"/>
            <a:ext cx="5436000" cy="4537075"/>
          </a:xfrm>
          <a:solidFill>
            <a:schemeClr val="bg2">
              <a:alpha val="60000"/>
            </a:schemeClr>
          </a:solidFill>
        </p:spPr>
        <p:txBody>
          <a:bodyPr lIns="936000" tIns="216000" rIns="216000"/>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8745F0BC-CBBD-4453-AA72-9B874E9065E7}"/>
              </a:ext>
            </a:extLst>
          </p:cNvPr>
          <p:cNvSpPr>
            <a:spLocks noGrp="1" noChangeAspect="1"/>
          </p:cNvSpPr>
          <p:nvPr>
            <p:ph type="body" sz="quarter" idx="16" hasCustomPrompt="1"/>
          </p:nvPr>
        </p:nvSpPr>
        <p:spPr>
          <a:xfrm>
            <a:off x="5832000" y="2592000"/>
            <a:ext cx="1008000" cy="1008000"/>
          </a:xfrm>
          <a:prstGeom prst="ellipse">
            <a:avLst/>
          </a:prstGeom>
          <a:solidFill>
            <a:schemeClr val="accent3"/>
          </a:solidFill>
        </p:spPr>
        <p:txBody>
          <a:bodyPr anchor="ctr" anchorCtr="1"/>
          <a:lstStyle>
            <a:lvl1pPr marL="0" indent="0" algn="ctr">
              <a:lnSpc>
                <a:spcPct val="90000"/>
              </a:lnSpc>
              <a:spcBef>
                <a:spcPts val="0"/>
              </a:spcBef>
              <a:buNone/>
              <a:defRPr sz="2800">
                <a:solidFill>
                  <a:schemeClr val="bg1"/>
                </a:solidFill>
              </a:defRPr>
            </a:lvl1pPr>
          </a:lstStyle>
          <a:p>
            <a:pPr lvl="0"/>
            <a:r>
              <a:rPr lang="en-US"/>
              <a:t>Text</a:t>
            </a:r>
          </a:p>
        </p:txBody>
      </p:sp>
    </p:spTree>
    <p:extLst>
      <p:ext uri="{BB962C8B-B14F-4D97-AF65-F5344CB8AC3E}">
        <p14:creationId xmlns:p14="http://schemas.microsoft.com/office/powerpoint/2010/main" val="371315244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ontent W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able Placeholder 3"/>
          <p:cNvSpPr>
            <a:spLocks noGrp="1"/>
          </p:cNvSpPr>
          <p:nvPr>
            <p:ph type="tbl" sz="quarter" idx="13"/>
          </p:nvPr>
        </p:nvSpPr>
        <p:spPr>
          <a:xfrm>
            <a:off x="334432" y="1440000"/>
            <a:ext cx="11520000" cy="4464000"/>
          </a:xfrm>
        </p:spPr>
        <p:txBody>
          <a:bodyPr tIns="108000" anchor="t" anchorCtr="1"/>
          <a:lstStyle>
            <a:lvl1pPr marL="0" indent="0" algn="ctr">
              <a:buNone/>
              <a:defRPr sz="1867"/>
            </a:lvl1pPr>
          </a:lstStyle>
          <a:p>
            <a:r>
              <a:rPr lang="en-US"/>
              <a:t>Click icon to add table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45693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Table, Caption">
    <p:spTree>
      <p:nvGrpSpPr>
        <p:cNvPr id="1" name=""/>
        <p:cNvGrpSpPr/>
        <p:nvPr/>
      </p:nvGrpSpPr>
      <p:grpSpPr>
        <a:xfrm>
          <a:off x="0" y="0"/>
          <a:ext cx="0" cy="0"/>
          <a:chOff x="0" y="0"/>
          <a:chExt cx="0" cy="0"/>
        </a:xfrm>
      </p:grpSpPr>
      <p:sp>
        <p:nvSpPr>
          <p:cNvPr id="2" name="Title 1"/>
          <p:cNvSpPr>
            <a:spLocks noGrp="1"/>
          </p:cNvSpPr>
          <p:nvPr>
            <p:ph type="title"/>
          </p:nvPr>
        </p:nvSpPr>
        <p:spPr>
          <a:xfrm>
            <a:off x="334433" y="4704000"/>
            <a:ext cx="11520000" cy="1200000"/>
          </a:xfrm>
        </p:spPr>
        <p:txBody>
          <a:bodyPr anchor="ctr" anchorCtr="1"/>
          <a:lstStyle>
            <a:lvl1pPr algn="ctr">
              <a:lnSpc>
                <a:spcPct val="90000"/>
              </a:lnSpc>
              <a:defRPr sz="3200" cap="none" baseline="0"/>
            </a:lvl1pPr>
          </a:lstStyle>
          <a:p>
            <a:r>
              <a:rPr lang="en-US"/>
              <a:t>Click to edit Master title style</a:t>
            </a:r>
            <a:endParaRPr lang="en-US" dirty="0"/>
          </a:p>
        </p:txBody>
      </p:sp>
      <p:sp>
        <p:nvSpPr>
          <p:cNvPr id="10" name="Table Placeholder 2"/>
          <p:cNvSpPr>
            <a:spLocks noGrp="1"/>
          </p:cNvSpPr>
          <p:nvPr>
            <p:ph type="tbl" sz="quarter" idx="13"/>
          </p:nvPr>
        </p:nvSpPr>
        <p:spPr>
          <a:xfrm>
            <a:off x="334433" y="336000"/>
            <a:ext cx="11520000" cy="4032000"/>
          </a:xfrm>
        </p:spPr>
        <p:txBody>
          <a:bodyPr tIns="108000"/>
          <a:lstStyle>
            <a:lvl1pPr marL="0" indent="0" algn="ctr">
              <a:buNone/>
              <a:defRPr sz="1867"/>
            </a:lvl1pPr>
          </a:lstStyle>
          <a:p>
            <a:r>
              <a:rPr lang="en-US"/>
              <a:t>Click icon to add table</a:t>
            </a:r>
            <a:endParaRPr lang="en-US" dirty="0"/>
          </a:p>
        </p:txBody>
      </p:sp>
      <p:sp>
        <p:nvSpPr>
          <p:cNvPr id="7" name="Date Placeholder 3"/>
          <p:cNvSpPr>
            <a:spLocks noGrp="1"/>
          </p:cNvSpPr>
          <p:nvPr>
            <p:ph type="dt" sz="half" idx="10"/>
          </p:nvPr>
        </p:nvSpPr>
        <p:spPr/>
        <p:txBody>
          <a:bodyPr/>
          <a:lstStyle/>
          <a:p>
            <a:r>
              <a:rPr lang="en-US"/>
              <a:t>| Q1 2020</a:t>
            </a:r>
          </a:p>
        </p:txBody>
      </p:sp>
      <p:sp>
        <p:nvSpPr>
          <p:cNvPr id="9" name="Slide Number Placeholder 4"/>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04524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Picture, Caption">
    <p:spTree>
      <p:nvGrpSpPr>
        <p:cNvPr id="1" name=""/>
        <p:cNvGrpSpPr/>
        <p:nvPr/>
      </p:nvGrpSpPr>
      <p:grpSpPr>
        <a:xfrm>
          <a:off x="0" y="0"/>
          <a:ext cx="0" cy="0"/>
          <a:chOff x="0" y="0"/>
          <a:chExt cx="0" cy="0"/>
        </a:xfrm>
      </p:grpSpPr>
      <p:sp>
        <p:nvSpPr>
          <p:cNvPr id="2" name="Title 1"/>
          <p:cNvSpPr>
            <a:spLocks noGrp="1"/>
          </p:cNvSpPr>
          <p:nvPr>
            <p:ph type="title"/>
          </p:nvPr>
        </p:nvSpPr>
        <p:spPr>
          <a:xfrm>
            <a:off x="336000" y="4704000"/>
            <a:ext cx="11520000" cy="1200000"/>
          </a:xfrm>
        </p:spPr>
        <p:txBody>
          <a:bodyPr tIns="0" anchor="ctr" anchorCtr="1"/>
          <a:lstStyle>
            <a:lvl1pPr algn="ctr">
              <a:defRPr sz="3200" b="0" cap="none" baseline="0">
                <a:ln w="9525">
                  <a:noFill/>
                </a:ln>
                <a:solidFill>
                  <a:schemeClr val="tx1"/>
                </a:solidFill>
                <a:effectLst/>
              </a:defRPr>
            </a:lvl1pPr>
          </a:lstStyle>
          <a:p>
            <a:r>
              <a:rPr lang="en-US"/>
              <a:t>Click to edit Master title style</a:t>
            </a:r>
            <a:endParaRPr lang="en-US" dirty="0"/>
          </a:p>
        </p:txBody>
      </p:sp>
      <p:sp>
        <p:nvSpPr>
          <p:cNvPr id="8" name="Picture Placeholder 2"/>
          <p:cNvSpPr>
            <a:spLocks noGrp="1" noChangeAspect="1"/>
          </p:cNvSpPr>
          <p:nvPr>
            <p:ph type="pic" sz="quarter" idx="13"/>
          </p:nvPr>
        </p:nvSpPr>
        <p:spPr>
          <a:xfrm>
            <a:off x="336000" y="336000"/>
            <a:ext cx="11520000" cy="4032000"/>
          </a:xfrm>
          <a:solidFill>
            <a:schemeClr val="bg1">
              <a:lumMod val="95000"/>
            </a:schemeClr>
          </a:solidFill>
        </p:spPr>
        <p:txBody>
          <a:bodyPr tIns="108000" anchor="t" anchorCtr="1"/>
          <a:lstStyle>
            <a:lvl1pPr marL="0" indent="0">
              <a:spcBef>
                <a:spcPts val="0"/>
              </a:spcBef>
              <a:buNone/>
              <a:defRPr sz="1867" i="1"/>
            </a:lvl1pPr>
          </a:lstStyle>
          <a:p>
            <a:r>
              <a:rPr lang="en-US"/>
              <a:t>Click icon to add picture</a:t>
            </a:r>
            <a:endParaRPr lang="en-US" dirty="0"/>
          </a:p>
        </p:txBody>
      </p:sp>
      <p:sp>
        <p:nvSpPr>
          <p:cNvPr id="4" name="Date Placeholder 3"/>
          <p:cNvSpPr>
            <a:spLocks noGrp="1"/>
          </p:cNvSpPr>
          <p:nvPr>
            <p:ph type="dt" sz="half" idx="10"/>
          </p:nvPr>
        </p:nvSpPr>
        <p:spPr/>
        <p:txBody>
          <a:bodyPr/>
          <a:lstStyle/>
          <a:p>
            <a:r>
              <a:rPr lang="en-US"/>
              <a:t>| Q1 2020</a:t>
            </a:r>
          </a:p>
        </p:txBody>
      </p:sp>
      <p:sp>
        <p:nvSpPr>
          <p:cNvPr id="6" name="Slide Number Placeholder 4"/>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22212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267"/>
              </a:spcBef>
              <a:defRPr/>
            </a:lvl1pPr>
            <a:lvl2pPr>
              <a:spcBef>
                <a:spcPts val="267"/>
              </a:spcBef>
              <a:defRPr/>
            </a:lvl2pPr>
            <a:lvl3pPr>
              <a:spcBef>
                <a:spcPts val="267"/>
              </a:spcBef>
              <a:defRPr/>
            </a:lvl3pPr>
            <a:lvl4pPr>
              <a:spcBef>
                <a:spcPts val="267"/>
              </a:spcBef>
              <a:defRPr/>
            </a:lvl4pPr>
            <a:lvl5pPr>
              <a:spcBef>
                <a:spcPts val="267"/>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4" name="Date Placeholder 4"/>
          <p:cNvSpPr>
            <a:spLocks noGrp="1"/>
          </p:cNvSpPr>
          <p:nvPr>
            <p:ph type="dt" sz="half" idx="10"/>
          </p:nvPr>
        </p:nvSpPr>
        <p:spPr/>
        <p:txBody>
          <a:bodyPr/>
          <a:lstStyle/>
          <a:p>
            <a:r>
              <a:rPr lang="en-US"/>
              <a:t>| Q1 2020</a:t>
            </a:r>
          </a:p>
        </p:txBody>
      </p:sp>
      <p:sp>
        <p:nvSpPr>
          <p:cNvPr id="6" name="Slide Number Placeholder 5"/>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38058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End Slide">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6" name="Rectangle 5"/>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p>
        </p:txBody>
      </p:sp>
      <p:sp>
        <p:nvSpPr>
          <p:cNvPr id="2" name="Title 1"/>
          <p:cNvSpPr>
            <a:spLocks noGrp="1"/>
          </p:cNvSpPr>
          <p:nvPr>
            <p:ph type="title"/>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Font typeface="Arial" panose="020B0604020202020204" pitchFamily="34" charset="0"/>
              <a:buNone/>
              <a:defRPr lang="en-US" sz="2133" b="1" i="1" cap="none" baseline="0" dirty="0">
                <a:solidFill>
                  <a:schemeClr val="bg1"/>
                </a:solidFill>
                <a:latin typeface="+mn-lt"/>
                <a:ea typeface="+mn-ea"/>
                <a:cs typeface="+mn-cs"/>
              </a:defRPr>
            </a:lvl1pPr>
          </a:lstStyle>
          <a:p>
            <a:pPr marL="239994" lvl="0" indent="-239994">
              <a:spcBef>
                <a:spcPts val="267"/>
              </a:spcBef>
              <a:buFont typeface="Arial" panose="020B0604020202020204" pitchFamily="34" charset="0"/>
            </a:pPr>
            <a:r>
              <a:rPr lang="en-US" dirty="0"/>
              <a:t>Click to edit Master title style</a:t>
            </a:r>
          </a:p>
        </p:txBody>
      </p:sp>
      <p:pic>
        <p:nvPicPr>
          <p:cNvPr id="10"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50306" y="2577600"/>
            <a:ext cx="3527273" cy="638400"/>
          </a:xfrm>
          <a:prstGeom prst="rect">
            <a:avLst/>
          </a:prstGeom>
        </p:spPr>
      </p:pic>
      <p:sp>
        <p:nvSpPr>
          <p:cNvPr id="11" name="Rectangle 4"/>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dirty="0">
                <a:solidFill>
                  <a:schemeClr val="accent1"/>
                </a:solidFill>
              </a:rPr>
              <a:t>Air France and KLM proudly partner with</a:t>
            </a:r>
          </a:p>
        </p:txBody>
      </p:sp>
      <p:pic>
        <p:nvPicPr>
          <p:cNvPr id="7" name="Afbeelding 6">
            <a:extLst>
              <a:ext uri="{FF2B5EF4-FFF2-40B4-BE49-F238E27FC236}">
                <a16:creationId xmlns:a16="http://schemas.microsoft.com/office/drawing/2014/main" id="{727C5DF4-8DA8-E74C-B5A0-2E53C97AA22A}"/>
              </a:ext>
            </a:extLst>
          </p:cNvPr>
          <p:cNvPicPr>
            <a:picLocks noChangeAspect="1"/>
          </p:cNvPicPr>
          <p:nvPr userDrawn="1"/>
        </p:nvPicPr>
        <p:blipFill>
          <a:blip r:embed="rId3"/>
          <a:stretch>
            <a:fillRect/>
          </a:stretch>
        </p:blipFill>
        <p:spPr>
          <a:xfrm>
            <a:off x="383365" y="6117299"/>
            <a:ext cx="10583843" cy="633899"/>
          </a:xfrm>
          <a:prstGeom prst="rect">
            <a:avLst/>
          </a:prstGeom>
        </p:spPr>
      </p:pic>
    </p:spTree>
    <p:extLst>
      <p:ext uri="{BB962C8B-B14F-4D97-AF65-F5344CB8AC3E}">
        <p14:creationId xmlns:p14="http://schemas.microsoft.com/office/powerpoint/2010/main" val="1161771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End Slide without Alitalia">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6" name="Rectangle 5"/>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p>
        </p:txBody>
      </p:sp>
      <p:sp>
        <p:nvSpPr>
          <p:cNvPr id="2" name="Title 1"/>
          <p:cNvSpPr>
            <a:spLocks noGrp="1"/>
          </p:cNvSpPr>
          <p:nvPr>
            <p:ph type="title"/>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Font typeface="Arial" panose="020B0604020202020204" pitchFamily="34" charset="0"/>
              <a:buNone/>
              <a:defRPr lang="en-US" sz="2133" b="1" i="1" cap="none" baseline="0" dirty="0">
                <a:solidFill>
                  <a:schemeClr val="bg1"/>
                </a:solidFill>
                <a:latin typeface="+mn-lt"/>
                <a:ea typeface="+mn-ea"/>
                <a:cs typeface="+mn-cs"/>
              </a:defRPr>
            </a:lvl1pPr>
          </a:lstStyle>
          <a:p>
            <a:pPr marL="239994" lvl="0" indent="-239994">
              <a:spcBef>
                <a:spcPts val="267"/>
              </a:spcBef>
              <a:buFont typeface="Arial" panose="020B0604020202020204" pitchFamily="34" charset="0"/>
            </a:pPr>
            <a:r>
              <a:rPr lang="en-US"/>
              <a:t>Click to edit Master title style</a:t>
            </a:r>
            <a:endParaRPr lang="en-US" dirty="0"/>
          </a:p>
        </p:txBody>
      </p:sp>
      <p:pic>
        <p:nvPicPr>
          <p:cNvPr id="1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50306" y="2577600"/>
            <a:ext cx="3527273" cy="638400"/>
          </a:xfrm>
          <a:prstGeom prst="rect">
            <a:avLst/>
          </a:prstGeom>
        </p:spPr>
      </p:pic>
      <p:pic>
        <p:nvPicPr>
          <p:cNvPr id="8" name="Picture 7">
            <a:extLst>
              <a:ext uri="{FF2B5EF4-FFF2-40B4-BE49-F238E27FC236}">
                <a16:creationId xmlns:a16="http://schemas.microsoft.com/office/drawing/2014/main" id="{BC7F90C3-C130-4CE0-B967-CA7F6EF202C7}"/>
              </a:ext>
            </a:extLst>
          </p:cNvPr>
          <p:cNvPicPr>
            <a:picLocks noChangeAspect="1"/>
          </p:cNvPicPr>
          <p:nvPr userDrawn="1"/>
        </p:nvPicPr>
        <p:blipFill>
          <a:blip r:embed="rId3"/>
          <a:stretch>
            <a:fillRect/>
          </a:stretch>
        </p:blipFill>
        <p:spPr>
          <a:xfrm>
            <a:off x="383365" y="6109317"/>
            <a:ext cx="10583843" cy="638400"/>
          </a:xfrm>
          <a:prstGeom prst="rect">
            <a:avLst/>
          </a:prstGeom>
        </p:spPr>
      </p:pic>
      <p:sp>
        <p:nvSpPr>
          <p:cNvPr id="11" name="Rectangle 4"/>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dirty="0">
                <a:solidFill>
                  <a:schemeClr val="accent1"/>
                </a:solidFill>
              </a:rPr>
              <a:t>Air France and KLM proudly partner with</a:t>
            </a:r>
          </a:p>
        </p:txBody>
      </p:sp>
      <p:sp>
        <p:nvSpPr>
          <p:cNvPr id="7" name="TextBox 6">
            <a:extLst>
              <a:ext uri="{FF2B5EF4-FFF2-40B4-BE49-F238E27FC236}">
                <a16:creationId xmlns:a16="http://schemas.microsoft.com/office/drawing/2014/main" id="{A57816B3-057F-4243-8E95-F1FBC7B932FE}"/>
              </a:ext>
            </a:extLst>
          </p:cNvPr>
          <p:cNvSpPr txBox="1"/>
          <p:nvPr userDrawn="1"/>
        </p:nvSpPr>
        <p:spPr>
          <a:xfrm>
            <a:off x="576000" y="6193786"/>
            <a:ext cx="10944000" cy="486852"/>
          </a:xfrm>
          <a:prstGeom prst="rect">
            <a:avLst/>
          </a:prstGeom>
          <a:solidFill>
            <a:srgbClr val="FFFF00">
              <a:alpha val="80000"/>
            </a:srgbClr>
          </a:solidFill>
        </p:spPr>
        <p:txBody>
          <a:bodyPr wrap="square" lIns="96000" tIns="48000" rIns="96000" bIns="48000" rtlCol="0" anchor="ctr" anchorCtr="0">
            <a:spAutoFit/>
          </a:bodyPr>
          <a:lstStyle/>
          <a:p>
            <a:pPr algn="ctr">
              <a:lnSpc>
                <a:spcPct val="95000"/>
              </a:lnSpc>
            </a:pPr>
            <a:r>
              <a:rPr lang="en-US" sz="2667" b="1" dirty="0">
                <a:solidFill>
                  <a:schemeClr val="tx1"/>
                </a:solidFill>
              </a:rPr>
              <a:t>Change this ‘End Slide without Alitalia’ Layout to ‘End Slide’ Layout</a:t>
            </a:r>
          </a:p>
        </p:txBody>
      </p:sp>
    </p:spTree>
    <p:extLst>
      <p:ext uri="{BB962C8B-B14F-4D97-AF65-F5344CB8AC3E}">
        <p14:creationId xmlns:p14="http://schemas.microsoft.com/office/powerpoint/2010/main" val="3416619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End Slide France + Vietnam">
    <p:bg>
      <p:bgPr>
        <a:gradFill>
          <a:gsLst>
            <a:gs pos="0">
              <a:srgbClr val="0800B9"/>
            </a:gs>
            <a:gs pos="100000">
              <a:srgbClr val="00A1DE"/>
            </a:gs>
          </a:gsLst>
          <a:lin ang="0" scaled="1"/>
        </a:gradFill>
        <a:effectLst/>
      </p:bgPr>
    </p:bg>
    <p:spTree>
      <p:nvGrpSpPr>
        <p:cNvPr id="1" name=""/>
        <p:cNvGrpSpPr/>
        <p:nvPr/>
      </p:nvGrpSpPr>
      <p:grpSpPr>
        <a:xfrm>
          <a:off x="0" y="0"/>
          <a:ext cx="0" cy="0"/>
          <a:chOff x="0" y="0"/>
          <a:chExt cx="0" cy="0"/>
        </a:xfrm>
      </p:grpSpPr>
      <p:sp>
        <p:nvSpPr>
          <p:cNvPr id="6" name="Rectangle 5"/>
          <p:cNvSpPr/>
          <p:nvPr userDrawn="1"/>
        </p:nvSpPr>
        <p:spPr bwMode="gray">
          <a:xfrm>
            <a:off x="0" y="5904000"/>
            <a:ext cx="12192000" cy="95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p>
        </p:txBody>
      </p:sp>
      <p:sp>
        <p:nvSpPr>
          <p:cNvPr id="2" name="Title 1"/>
          <p:cNvSpPr>
            <a:spLocks noGrp="1"/>
          </p:cNvSpPr>
          <p:nvPr>
            <p:ph type="title"/>
          </p:nvPr>
        </p:nvSpPr>
        <p:spPr>
          <a:xfrm>
            <a:off x="0" y="3528000"/>
            <a:ext cx="6240000" cy="768000"/>
          </a:xfrm>
          <a:solidFill>
            <a:srgbClr val="D2204C"/>
          </a:solidFill>
        </p:spPr>
        <p:txBody>
          <a:bodyPr vert="horz" lIns="432000" tIns="0" rIns="0" bIns="36000" rtlCol="0" anchor="ctr" anchorCtr="0">
            <a:noAutofit/>
          </a:bodyPr>
          <a:lstStyle>
            <a:lvl1pPr marL="0" indent="0">
              <a:lnSpc>
                <a:spcPct val="100000"/>
              </a:lnSpc>
              <a:spcBef>
                <a:spcPts val="0"/>
              </a:spcBef>
              <a:buFont typeface="Arial" panose="020B0604020202020204" pitchFamily="34" charset="0"/>
              <a:buNone/>
              <a:defRPr lang="en-US" sz="2133" b="1" i="1" cap="none" baseline="0" dirty="0">
                <a:solidFill>
                  <a:schemeClr val="bg1"/>
                </a:solidFill>
                <a:latin typeface="+mn-lt"/>
                <a:ea typeface="+mn-ea"/>
                <a:cs typeface="+mn-cs"/>
              </a:defRPr>
            </a:lvl1pPr>
          </a:lstStyle>
          <a:p>
            <a:pPr marL="239994" lvl="0" indent="-239994">
              <a:spcBef>
                <a:spcPts val="267"/>
              </a:spcBef>
              <a:buFont typeface="Arial" panose="020B0604020202020204" pitchFamily="34" charset="0"/>
            </a:pPr>
            <a:r>
              <a:rPr lang="en-US"/>
              <a:t>Click to edit Master title style</a:t>
            </a:r>
            <a:endParaRPr lang="en-US" dirty="0"/>
          </a:p>
        </p:txBody>
      </p:sp>
      <p:pic>
        <p:nvPicPr>
          <p:cNvPr id="1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50306" y="2577600"/>
            <a:ext cx="3527273" cy="638400"/>
          </a:xfrm>
          <a:prstGeom prst="rect">
            <a:avLst/>
          </a:prstGeom>
        </p:spPr>
      </p:pic>
      <p:sp>
        <p:nvSpPr>
          <p:cNvPr id="11" name="Rectangle 4"/>
          <p:cNvSpPr/>
          <p:nvPr userDrawn="1"/>
        </p:nvSpPr>
        <p:spPr bwMode="gray">
          <a:xfrm>
            <a:off x="600001" y="5976000"/>
            <a:ext cx="336983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US" sz="1400" b="1" i="0" spc="67" baseline="0" dirty="0">
                <a:solidFill>
                  <a:schemeClr val="accent1"/>
                </a:solidFill>
              </a:rPr>
              <a:t>Air France and KLM proudly partner with</a:t>
            </a:r>
          </a:p>
        </p:txBody>
      </p:sp>
      <p:pic>
        <p:nvPicPr>
          <p:cNvPr id="8" name="Afbeelding 7">
            <a:extLst>
              <a:ext uri="{FF2B5EF4-FFF2-40B4-BE49-F238E27FC236}">
                <a16:creationId xmlns:a16="http://schemas.microsoft.com/office/drawing/2014/main" id="{EF4D2A3C-0CB8-5C4B-9888-31619010B958}"/>
              </a:ext>
            </a:extLst>
          </p:cNvPr>
          <p:cNvPicPr>
            <a:picLocks noChangeAspect="1"/>
          </p:cNvPicPr>
          <p:nvPr userDrawn="1"/>
        </p:nvPicPr>
        <p:blipFill>
          <a:blip r:embed="rId3"/>
          <a:stretch>
            <a:fillRect/>
          </a:stretch>
        </p:blipFill>
        <p:spPr>
          <a:xfrm>
            <a:off x="419640" y="6165304"/>
            <a:ext cx="11573381" cy="547389"/>
          </a:xfrm>
          <a:prstGeom prst="rect">
            <a:avLst/>
          </a:prstGeom>
        </p:spPr>
      </p:pic>
    </p:spTree>
    <p:extLst>
      <p:ext uri="{BB962C8B-B14F-4D97-AF65-F5344CB8AC3E}">
        <p14:creationId xmlns:p14="http://schemas.microsoft.com/office/powerpoint/2010/main" val="3565166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_R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
        <p:nvSpPr>
          <p:cNvPr id="6" name="Text Placeholder 5"/>
          <p:cNvSpPr>
            <a:spLocks noGrp="1" noChangeAspect="1"/>
          </p:cNvSpPr>
          <p:nvPr>
            <p:ph type="body" sz="quarter" idx="13" hasCustomPrompt="1"/>
          </p:nvPr>
        </p:nvSpPr>
        <p:spPr>
          <a:xfrm>
            <a:off x="3887999" y="3407999"/>
            <a:ext cx="3072000" cy="3072000"/>
          </a:xfrm>
          <a:blipFill>
            <a:blip r:embed="rId3"/>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dirty="0"/>
              <a:t> </a:t>
            </a:r>
          </a:p>
        </p:txBody>
      </p:sp>
    </p:spTree>
    <p:extLst>
      <p:ext uri="{BB962C8B-B14F-4D97-AF65-F5344CB8AC3E}">
        <p14:creationId xmlns:p14="http://schemas.microsoft.com/office/powerpoint/2010/main" val="18693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i_Layouts">
    <p:spTree>
      <p:nvGrpSpPr>
        <p:cNvPr id="1" name=""/>
        <p:cNvGrpSpPr/>
        <p:nvPr/>
      </p:nvGrpSpPr>
      <p:grpSpPr>
        <a:xfrm>
          <a:off x="0" y="0"/>
          <a:ext cx="0" cy="0"/>
          <a:chOff x="0" y="0"/>
          <a:chExt cx="0" cy="0"/>
        </a:xfrm>
      </p:grpSpPr>
      <p:pic>
        <p:nvPicPr>
          <p:cNvPr id="28" name="Picture 27"/>
          <p:cNvPicPr>
            <a:picLocks/>
          </p:cNvPicPr>
          <p:nvPr userDrawn="1"/>
        </p:nvPicPr>
        <p:blipFill>
          <a:blip r:embed="rId2">
            <a:extLst>
              <a:ext uri="{28A0092B-C50C-407E-A947-70E740481C1C}">
                <a14:useLocalDpi xmlns:a14="http://schemas.microsoft.com/office/drawing/2010/main" val="0"/>
              </a:ext>
            </a:extLst>
          </a:blip>
          <a:stretch>
            <a:fillRect/>
          </a:stretch>
        </p:blipFill>
        <p:spPr bwMode="gray">
          <a:xfrm>
            <a:off x="3766283" y="1192840"/>
            <a:ext cx="2400000" cy="10368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BE44DA5D-13EB-487F-AAFB-44B6B950852B}"/>
              </a:ext>
            </a:extLst>
          </p:cNvPr>
          <p:cNvPicPr>
            <a:picLocks noChangeAspect="1"/>
          </p:cNvPicPr>
          <p:nvPr userDrawn="1"/>
        </p:nvPicPr>
        <p:blipFill>
          <a:blip r:embed="rId3"/>
          <a:stretch>
            <a:fillRect/>
          </a:stretch>
        </p:blipFill>
        <p:spPr>
          <a:xfrm>
            <a:off x="3766283" y="1192841"/>
            <a:ext cx="2400000" cy="1036025"/>
          </a:xfrm>
          <a:prstGeom prst="rect">
            <a:avLst/>
          </a:prstGeom>
        </p:spPr>
      </p:pic>
      <p:sp>
        <p:nvSpPr>
          <p:cNvPr id="2" name="Title 1"/>
          <p:cNvSpPr>
            <a:spLocks noGrp="1"/>
          </p:cNvSpPr>
          <p:nvPr userDrawn="1">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userDrawn="1">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7"/>
          <p:cNvSpPr>
            <a:spLocks noGrp="1" noChangeAspect="1"/>
          </p:cNvSpPr>
          <p:nvPr userDrawn="1">
            <p:ph type="body" sz="quarter" idx="13" hasCustomPrompt="1"/>
          </p:nvPr>
        </p:nvSpPr>
        <p:spPr>
          <a:xfrm>
            <a:off x="288001" y="3216000"/>
            <a:ext cx="2925617" cy="2928000"/>
          </a:xfrm>
          <a:blipFill>
            <a:blip r:embed="rId4"/>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dirty="0"/>
              <a:t> </a:t>
            </a:r>
          </a:p>
        </p:txBody>
      </p:sp>
      <p:sp>
        <p:nvSpPr>
          <p:cNvPr id="7" name="Date Placeholder 8"/>
          <p:cNvSpPr>
            <a:spLocks noGrp="1"/>
          </p:cNvSpPr>
          <p:nvPr userDrawn="1">
            <p:ph type="dt" sz="half" idx="10"/>
          </p:nvPr>
        </p:nvSpPr>
        <p:spPr/>
        <p:txBody>
          <a:bodyPr/>
          <a:lstStyle/>
          <a:p>
            <a:r>
              <a:rPr lang="en-US"/>
              <a:t>| Q1 2020</a:t>
            </a:r>
          </a:p>
        </p:txBody>
      </p:sp>
      <p:sp>
        <p:nvSpPr>
          <p:cNvPr id="9" name="Slide Number Placeholder 9"/>
          <p:cNvSpPr>
            <a:spLocks noGrp="1"/>
          </p:cNvSpPr>
          <p:nvPr userDrawn="1">
            <p:ph type="sldNum" sz="quarter" idx="12"/>
          </p:nvPr>
        </p:nvSpPr>
        <p:spPr/>
        <p:txBody>
          <a:bodyPr/>
          <a:lstStyle/>
          <a:p>
            <a:fld id="{590686CF-46CF-4430-9B1A-59DE1E0B2211}" type="slidenum">
              <a:rPr lang="en-US" smtClean="0"/>
              <a:t>‹N°›</a:t>
            </a:fld>
            <a:endParaRPr lang="en-US"/>
          </a:p>
        </p:txBody>
      </p:sp>
      <p:sp>
        <p:nvSpPr>
          <p:cNvPr id="29" name="TextBox 28"/>
          <p:cNvSpPr txBox="1"/>
          <p:nvPr userDrawn="1"/>
        </p:nvSpPr>
        <p:spPr bwMode="gray">
          <a:xfrm>
            <a:off x="2256001" y="2206007"/>
            <a:ext cx="837473" cy="246221"/>
          </a:xfrm>
          <a:prstGeom prst="rect">
            <a:avLst/>
          </a:prstGeom>
          <a:noFill/>
        </p:spPr>
        <p:txBody>
          <a:bodyPr wrap="none" lIns="0" tIns="0" rIns="0" bIns="0" rtlCol="0">
            <a:spAutoFit/>
          </a:bodyPr>
          <a:lstStyle/>
          <a:p>
            <a:pPr algn="l"/>
            <a:r>
              <a:rPr lang="en-US" sz="1600" dirty="0"/>
              <a:t>Home-tab</a:t>
            </a:r>
          </a:p>
        </p:txBody>
      </p:sp>
      <p:sp>
        <p:nvSpPr>
          <p:cNvPr id="30" name="TextBox 29"/>
          <p:cNvSpPr txBox="1"/>
          <p:nvPr userDrawn="1"/>
        </p:nvSpPr>
        <p:spPr bwMode="gray">
          <a:xfrm>
            <a:off x="2256000" y="2697514"/>
            <a:ext cx="1029000" cy="246221"/>
          </a:xfrm>
          <a:prstGeom prst="rect">
            <a:avLst/>
          </a:prstGeom>
          <a:noFill/>
        </p:spPr>
        <p:txBody>
          <a:bodyPr wrap="none" lIns="0" tIns="0" rIns="0" bIns="0" rtlCol="0">
            <a:spAutoFit/>
          </a:bodyPr>
          <a:lstStyle/>
          <a:p>
            <a:pPr algn="l"/>
            <a:r>
              <a:rPr lang="en-US" sz="1600" dirty="0"/>
              <a:t>Slides-group</a:t>
            </a:r>
          </a:p>
        </p:txBody>
      </p:sp>
      <p:sp>
        <p:nvSpPr>
          <p:cNvPr id="31" name="Freeform 30"/>
          <p:cNvSpPr/>
          <p:nvPr userDrawn="1"/>
        </p:nvSpPr>
        <p:spPr bwMode="gray">
          <a:xfrm>
            <a:off x="3195331" y="1532716"/>
            <a:ext cx="1272000" cy="816000"/>
          </a:xfrm>
          <a:custGeom>
            <a:avLst/>
            <a:gdLst>
              <a:gd name="connsiteX0" fmla="*/ 428017 w 428017"/>
              <a:gd name="connsiteY0" fmla="*/ 0 h 434502"/>
              <a:gd name="connsiteX1" fmla="*/ 428017 w 428017"/>
              <a:gd name="connsiteY1" fmla="*/ 434502 h 434502"/>
              <a:gd name="connsiteX2" fmla="*/ 0 w 428017"/>
              <a:gd name="connsiteY2" fmla="*/ 434502 h 434502"/>
            </a:gdLst>
            <a:ahLst/>
            <a:cxnLst>
              <a:cxn ang="0">
                <a:pos x="connsiteX0" y="connsiteY0"/>
              </a:cxn>
              <a:cxn ang="0">
                <a:pos x="connsiteX1" y="connsiteY1"/>
              </a:cxn>
              <a:cxn ang="0">
                <a:pos x="connsiteX2" y="connsiteY2"/>
              </a:cxn>
            </a:cxnLst>
            <a:rect l="l" t="t" r="r" b="b"/>
            <a:pathLst>
              <a:path w="428017" h="434502">
                <a:moveTo>
                  <a:pt x="428017" y="0"/>
                </a:moveTo>
                <a:lnTo>
                  <a:pt x="428017" y="434502"/>
                </a:lnTo>
                <a:lnTo>
                  <a:pt x="0" y="434502"/>
                </a:lnTo>
              </a:path>
            </a:pathLst>
          </a:cu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Freeform 31"/>
          <p:cNvSpPr/>
          <p:nvPr userDrawn="1"/>
        </p:nvSpPr>
        <p:spPr bwMode="gray">
          <a:xfrm>
            <a:off x="3375967" y="2114061"/>
            <a:ext cx="1776000" cy="727380"/>
          </a:xfrm>
          <a:custGeom>
            <a:avLst/>
            <a:gdLst>
              <a:gd name="connsiteX0" fmla="*/ 428017 w 428017"/>
              <a:gd name="connsiteY0" fmla="*/ 0 h 434502"/>
              <a:gd name="connsiteX1" fmla="*/ 428017 w 428017"/>
              <a:gd name="connsiteY1" fmla="*/ 434502 h 434502"/>
              <a:gd name="connsiteX2" fmla="*/ 0 w 428017"/>
              <a:gd name="connsiteY2" fmla="*/ 434502 h 434502"/>
            </a:gdLst>
            <a:ahLst/>
            <a:cxnLst>
              <a:cxn ang="0">
                <a:pos x="connsiteX0" y="connsiteY0"/>
              </a:cxn>
              <a:cxn ang="0">
                <a:pos x="connsiteX1" y="connsiteY1"/>
              </a:cxn>
              <a:cxn ang="0">
                <a:pos x="connsiteX2" y="connsiteY2"/>
              </a:cxn>
            </a:cxnLst>
            <a:rect l="l" t="t" r="r" b="b"/>
            <a:pathLst>
              <a:path w="428017" h="434502">
                <a:moveTo>
                  <a:pt x="428017" y="0"/>
                </a:moveTo>
                <a:lnTo>
                  <a:pt x="428017" y="434502"/>
                </a:lnTo>
                <a:lnTo>
                  <a:pt x="0" y="434502"/>
                </a:lnTo>
              </a:path>
            </a:pathLst>
          </a:cu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3" name="TextBox 32"/>
          <p:cNvSpPr txBox="1"/>
          <p:nvPr userDrawn="1"/>
        </p:nvSpPr>
        <p:spPr bwMode="gray">
          <a:xfrm>
            <a:off x="2256000" y="1670538"/>
            <a:ext cx="1133324" cy="246221"/>
          </a:xfrm>
          <a:prstGeom prst="rect">
            <a:avLst/>
          </a:prstGeom>
          <a:noFill/>
        </p:spPr>
        <p:txBody>
          <a:bodyPr wrap="none" lIns="0" tIns="0" rIns="0" bIns="0" rtlCol="0">
            <a:spAutoFit/>
          </a:bodyPr>
          <a:lstStyle/>
          <a:p>
            <a:pPr algn="l"/>
            <a:r>
              <a:rPr lang="en-US" sz="1600" dirty="0"/>
              <a:t>Ribbon-menu</a:t>
            </a:r>
          </a:p>
        </p:txBody>
      </p:sp>
      <p:cxnSp>
        <p:nvCxnSpPr>
          <p:cNvPr id="34" name="Straight Connector 33"/>
          <p:cNvCxnSpPr/>
          <p:nvPr userDrawn="1"/>
        </p:nvCxnSpPr>
        <p:spPr bwMode="gray">
          <a:xfrm flipH="1">
            <a:off x="3483331" y="1823388"/>
            <a:ext cx="288000" cy="0"/>
          </a:xfrm>
          <a:prstGeom prst="line">
            <a:avLst/>
          </a:pr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5">
            <a:extLst>
              <a:ext uri="{28A0092B-C50C-407E-A947-70E740481C1C}">
                <a14:useLocalDpi xmlns:a14="http://schemas.microsoft.com/office/drawing/2010/main" val="0"/>
              </a:ext>
            </a:extLst>
          </a:blip>
          <a:srcRect b="4629"/>
          <a:stretch/>
        </p:blipFill>
        <p:spPr>
          <a:xfrm>
            <a:off x="5310887" y="1650000"/>
            <a:ext cx="6528000" cy="5208000"/>
          </a:xfrm>
          <a:prstGeom prst="rect">
            <a:avLst/>
          </a:prstGeom>
          <a:ln>
            <a:noFill/>
          </a:ln>
          <a:effectLst>
            <a:outerShdw blurRad="292100" dist="139700" dir="2700000" algn="tl" rotWithShape="0">
              <a:srgbClr val="333333">
                <a:alpha val="65000"/>
              </a:srgbClr>
            </a:outerShdw>
          </a:effectLst>
        </p:spPr>
      </p:pic>
      <p:cxnSp>
        <p:nvCxnSpPr>
          <p:cNvPr id="39" name="Straight Connector 38"/>
          <p:cNvCxnSpPr/>
          <p:nvPr/>
        </p:nvCxnSpPr>
        <p:spPr bwMode="gray">
          <a:xfrm flipV="1">
            <a:off x="5583695" y="1004656"/>
            <a:ext cx="0" cy="542400"/>
          </a:xfrm>
          <a:prstGeom prst="line">
            <a:avLst/>
          </a:prstGeom>
          <a:ln w="38100" cap="rnd">
            <a:solidFill>
              <a:schemeClr val="accent1"/>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bwMode="gray">
          <a:xfrm flipH="1">
            <a:off x="5327915" y="267432"/>
            <a:ext cx="2928325" cy="1418531"/>
          </a:xfrm>
          <a:prstGeom prst="line">
            <a:avLst/>
          </a:prstGeom>
          <a:ln w="9525"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73EA4D50-57D7-4428-B5B7-26D9522FA94A}"/>
              </a:ext>
            </a:extLst>
          </p:cNvPr>
          <p:cNvGrpSpPr/>
          <p:nvPr userDrawn="1"/>
        </p:nvGrpSpPr>
        <p:grpSpPr>
          <a:xfrm>
            <a:off x="5310887" y="1650001"/>
            <a:ext cx="6528000" cy="5208001"/>
            <a:chOff x="3983165" y="1237500"/>
            <a:chExt cx="4896000" cy="3906001"/>
          </a:xfrm>
        </p:grpSpPr>
        <p:pic>
          <p:nvPicPr>
            <p:cNvPr id="47" name="Picture 46">
              <a:extLst>
                <a:ext uri="{FF2B5EF4-FFF2-40B4-BE49-F238E27FC236}">
                  <a16:creationId xmlns:a16="http://schemas.microsoft.com/office/drawing/2014/main" id="{386EBF15-A12D-447F-85FB-B28EB8F82800}"/>
                </a:ext>
              </a:extLst>
            </p:cNvPr>
            <p:cNvPicPr>
              <a:picLocks noChangeAspect="1"/>
            </p:cNvPicPr>
            <p:nvPr/>
          </p:nvPicPr>
          <p:blipFill rotWithShape="1">
            <a:blip r:embed="rId5">
              <a:extLst>
                <a:ext uri="{28A0092B-C50C-407E-A947-70E740481C1C}">
                  <a14:useLocalDpi xmlns:a14="http://schemas.microsoft.com/office/drawing/2010/main" val="0"/>
                </a:ext>
              </a:extLst>
            </a:blip>
            <a:srcRect b="4629"/>
            <a:stretch/>
          </p:blipFill>
          <p:spPr>
            <a:xfrm>
              <a:off x="3983165" y="1237500"/>
              <a:ext cx="4896000" cy="3906000"/>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1604ADCA-1B4C-41CD-AD29-BED5C2EBD9BD}"/>
                </a:ext>
              </a:extLst>
            </p:cNvPr>
            <p:cNvPicPr>
              <a:picLocks noChangeAspect="1"/>
            </p:cNvPicPr>
            <p:nvPr/>
          </p:nvPicPr>
          <p:blipFill>
            <a:blip r:embed="rId6"/>
            <a:stretch>
              <a:fillRect/>
            </a:stretch>
          </p:blipFill>
          <p:spPr>
            <a:xfrm>
              <a:off x="3983165" y="1237500"/>
              <a:ext cx="4896000" cy="3014976"/>
            </a:xfrm>
            <a:prstGeom prst="rect">
              <a:avLst/>
            </a:prstGeom>
          </p:spPr>
        </p:pic>
        <p:pic>
          <p:nvPicPr>
            <p:cNvPr id="49" name="Picture 48">
              <a:extLst>
                <a:ext uri="{FF2B5EF4-FFF2-40B4-BE49-F238E27FC236}">
                  <a16:creationId xmlns:a16="http://schemas.microsoft.com/office/drawing/2014/main" id="{A9792CAB-CF6F-42D1-A1D4-8F0E10B9C4DA}"/>
                </a:ext>
              </a:extLst>
            </p:cNvPr>
            <p:cNvPicPr>
              <a:picLocks noChangeAspect="1"/>
            </p:cNvPicPr>
            <p:nvPr/>
          </p:nvPicPr>
          <p:blipFill rotWithShape="1">
            <a:blip r:embed="rId7"/>
            <a:srcRect t="1193" b="66051"/>
            <a:stretch/>
          </p:blipFill>
          <p:spPr>
            <a:xfrm>
              <a:off x="3983165" y="4155927"/>
              <a:ext cx="4896000" cy="987574"/>
            </a:xfrm>
            <a:prstGeom prst="rect">
              <a:avLst/>
            </a:prstGeom>
          </p:spPr>
        </p:pic>
        <p:pic>
          <p:nvPicPr>
            <p:cNvPr id="50" name="Picture 49">
              <a:extLst>
                <a:ext uri="{FF2B5EF4-FFF2-40B4-BE49-F238E27FC236}">
                  <a16:creationId xmlns:a16="http://schemas.microsoft.com/office/drawing/2014/main" id="{78D5323F-8358-41B6-B29A-AA832BBC3391}"/>
                </a:ext>
              </a:extLst>
            </p:cNvPr>
            <p:cNvPicPr>
              <a:picLocks/>
            </p:cNvPicPr>
            <p:nvPr/>
          </p:nvPicPr>
          <p:blipFill rotWithShape="1">
            <a:blip r:embed="rId8"/>
            <a:srcRect l="98345" t="3738" b="28265"/>
            <a:stretch/>
          </p:blipFill>
          <p:spPr>
            <a:xfrm>
              <a:off x="8797969" y="2079342"/>
              <a:ext cx="81195" cy="3064158"/>
            </a:xfrm>
            <a:prstGeom prst="rect">
              <a:avLst/>
            </a:prstGeom>
          </p:spPr>
        </p:pic>
      </p:grpSp>
      <p:pic>
        <p:nvPicPr>
          <p:cNvPr id="45" name="Picture 44">
            <a:extLst>
              <a:ext uri="{FF2B5EF4-FFF2-40B4-BE49-F238E27FC236}">
                <a16:creationId xmlns:a16="http://schemas.microsoft.com/office/drawing/2014/main" id="{7B1255CF-3369-44A8-92FF-1D6916613F4D}"/>
              </a:ext>
            </a:extLst>
          </p:cNvPr>
          <p:cNvPicPr>
            <a:picLocks noChangeAspect="1"/>
          </p:cNvPicPr>
          <p:nvPr userDrawn="1"/>
        </p:nvPicPr>
        <p:blipFill>
          <a:blip r:embed="rId9"/>
          <a:stretch>
            <a:fillRect/>
          </a:stretch>
        </p:blipFill>
        <p:spPr>
          <a:xfrm>
            <a:off x="8256240" y="260648"/>
            <a:ext cx="2371368" cy="6198221"/>
          </a:xfrm>
          <a:prstGeom prst="rect">
            <a:avLst/>
          </a:prstGeom>
          <a:ln>
            <a:noFill/>
          </a:ln>
          <a:effectLst>
            <a:outerShdw blurRad="292100" dist="139700" dir="2700000" algn="tl" rotWithShape="0">
              <a:srgbClr val="333333">
                <a:alpha val="65000"/>
              </a:srgbClr>
            </a:outerShdw>
          </a:effectLst>
        </p:spPr>
      </p:pic>
      <p:grpSp>
        <p:nvGrpSpPr>
          <p:cNvPr id="23" name="Group 22">
            <a:extLst>
              <a:ext uri="{FF2B5EF4-FFF2-40B4-BE49-F238E27FC236}">
                <a16:creationId xmlns:a16="http://schemas.microsoft.com/office/drawing/2014/main" id="{8C2497E6-583D-428D-AD2B-5975D959C9DE}"/>
              </a:ext>
            </a:extLst>
          </p:cNvPr>
          <p:cNvGrpSpPr/>
          <p:nvPr userDrawn="1"/>
        </p:nvGrpSpPr>
        <p:grpSpPr>
          <a:xfrm>
            <a:off x="8256240" y="258495"/>
            <a:ext cx="2371368" cy="6277667"/>
            <a:chOff x="2577550" y="819911"/>
            <a:chExt cx="2235600" cy="5918249"/>
          </a:xfrm>
        </p:grpSpPr>
        <p:grpSp>
          <p:nvGrpSpPr>
            <p:cNvPr id="24" name="Group 23">
              <a:extLst>
                <a:ext uri="{FF2B5EF4-FFF2-40B4-BE49-F238E27FC236}">
                  <a16:creationId xmlns:a16="http://schemas.microsoft.com/office/drawing/2014/main" id="{52E10F7C-C317-45EA-97F3-72FC1452572C}"/>
                </a:ext>
              </a:extLst>
            </p:cNvPr>
            <p:cNvGrpSpPr/>
            <p:nvPr/>
          </p:nvGrpSpPr>
          <p:grpSpPr>
            <a:xfrm>
              <a:off x="2577550" y="819911"/>
              <a:ext cx="2235600" cy="5918249"/>
              <a:chOff x="6140194" y="685949"/>
              <a:chExt cx="2235600" cy="5918249"/>
            </a:xfrm>
          </p:grpSpPr>
          <p:pic>
            <p:nvPicPr>
              <p:cNvPr id="26" name="Picture 25">
                <a:extLst>
                  <a:ext uri="{FF2B5EF4-FFF2-40B4-BE49-F238E27FC236}">
                    <a16:creationId xmlns:a16="http://schemas.microsoft.com/office/drawing/2014/main" id="{9B7308F9-6989-4D4A-AB61-65DD377BC3B4}"/>
                  </a:ext>
                </a:extLst>
              </p:cNvPr>
              <p:cNvPicPr>
                <a:picLocks noChangeAspect="1"/>
              </p:cNvPicPr>
              <p:nvPr/>
            </p:nvPicPr>
            <p:blipFill>
              <a:blip r:embed="rId9"/>
              <a:stretch>
                <a:fillRect/>
              </a:stretch>
            </p:blipFill>
            <p:spPr>
              <a:xfrm>
                <a:off x="6140194" y="685949"/>
                <a:ext cx="2235600" cy="1376691"/>
              </a:xfrm>
              <a:prstGeom prst="rect">
                <a:avLst/>
              </a:prstGeom>
            </p:spPr>
          </p:pic>
          <p:pic>
            <p:nvPicPr>
              <p:cNvPr id="27" name="Picture 26">
                <a:extLst>
                  <a:ext uri="{FF2B5EF4-FFF2-40B4-BE49-F238E27FC236}">
                    <a16:creationId xmlns:a16="http://schemas.microsoft.com/office/drawing/2014/main" id="{9486B2DF-FD33-4AA9-9C26-D8F52D8ED15E}"/>
                  </a:ext>
                </a:extLst>
              </p:cNvPr>
              <p:cNvPicPr>
                <a:picLocks noChangeAspect="1"/>
              </p:cNvPicPr>
              <p:nvPr/>
            </p:nvPicPr>
            <p:blipFill rotWithShape="1">
              <a:blip r:embed="rId10"/>
              <a:srcRect t="3235" b="11757"/>
              <a:stretch/>
            </p:blipFill>
            <p:spPr>
              <a:xfrm>
                <a:off x="6140194" y="2031689"/>
                <a:ext cx="2235600" cy="1170297"/>
              </a:xfrm>
              <a:prstGeom prst="rect">
                <a:avLst/>
              </a:prstGeom>
            </p:spPr>
          </p:pic>
          <p:pic>
            <p:nvPicPr>
              <p:cNvPr id="35" name="Picture 34">
                <a:extLst>
                  <a:ext uri="{FF2B5EF4-FFF2-40B4-BE49-F238E27FC236}">
                    <a16:creationId xmlns:a16="http://schemas.microsoft.com/office/drawing/2014/main" id="{11794DFE-863D-4461-927C-6DBFA1CCA743}"/>
                  </a:ext>
                </a:extLst>
              </p:cNvPr>
              <p:cNvPicPr>
                <a:picLocks noChangeAspect="1"/>
              </p:cNvPicPr>
              <p:nvPr/>
            </p:nvPicPr>
            <p:blipFill rotWithShape="1">
              <a:blip r:embed="rId11"/>
              <a:srcRect t="1320" b="11080"/>
              <a:stretch/>
            </p:blipFill>
            <p:spPr>
              <a:xfrm>
                <a:off x="6140194" y="3201986"/>
                <a:ext cx="2235600" cy="1205968"/>
              </a:xfrm>
              <a:prstGeom prst="rect">
                <a:avLst/>
              </a:prstGeom>
            </p:spPr>
          </p:pic>
          <p:pic>
            <p:nvPicPr>
              <p:cNvPr id="43" name="Picture 42">
                <a:extLst>
                  <a:ext uri="{FF2B5EF4-FFF2-40B4-BE49-F238E27FC236}">
                    <a16:creationId xmlns:a16="http://schemas.microsoft.com/office/drawing/2014/main" id="{CE6819F8-A6EB-4A22-AF2C-E4E249B6768B}"/>
                  </a:ext>
                </a:extLst>
              </p:cNvPr>
              <p:cNvPicPr>
                <a:picLocks noChangeAspect="1"/>
              </p:cNvPicPr>
              <p:nvPr/>
            </p:nvPicPr>
            <p:blipFill rotWithShape="1">
              <a:blip r:embed="rId12"/>
              <a:srcRect t="1395" b="12302"/>
              <a:stretch/>
            </p:blipFill>
            <p:spPr>
              <a:xfrm>
                <a:off x="6140194" y="4407952"/>
                <a:ext cx="2235600" cy="1188134"/>
              </a:xfrm>
              <a:prstGeom prst="rect">
                <a:avLst/>
              </a:prstGeom>
            </p:spPr>
          </p:pic>
          <p:pic>
            <p:nvPicPr>
              <p:cNvPr id="44" name="Picture 43">
                <a:extLst>
                  <a:ext uri="{FF2B5EF4-FFF2-40B4-BE49-F238E27FC236}">
                    <a16:creationId xmlns:a16="http://schemas.microsoft.com/office/drawing/2014/main" id="{7561A35D-B25F-4E51-88DA-F410C0D2F243}"/>
                  </a:ext>
                </a:extLst>
              </p:cNvPr>
              <p:cNvPicPr>
                <a:picLocks noChangeAspect="1"/>
              </p:cNvPicPr>
              <p:nvPr/>
            </p:nvPicPr>
            <p:blipFill rotWithShape="1">
              <a:blip r:embed="rId8"/>
              <a:srcRect t="9476"/>
              <a:stretch/>
            </p:blipFill>
            <p:spPr>
              <a:xfrm>
                <a:off x="6140194" y="5357959"/>
                <a:ext cx="2235600" cy="1246239"/>
              </a:xfrm>
              <a:prstGeom prst="rect">
                <a:avLst/>
              </a:prstGeom>
            </p:spPr>
          </p:pic>
        </p:grpSp>
        <p:pic>
          <p:nvPicPr>
            <p:cNvPr id="25" name="Picture 24">
              <a:extLst>
                <a:ext uri="{FF2B5EF4-FFF2-40B4-BE49-F238E27FC236}">
                  <a16:creationId xmlns:a16="http://schemas.microsoft.com/office/drawing/2014/main" id="{2A69C974-79BF-4CFE-9415-82F7F9437DB8}"/>
                </a:ext>
              </a:extLst>
            </p:cNvPr>
            <p:cNvPicPr>
              <a:picLocks/>
            </p:cNvPicPr>
            <p:nvPr/>
          </p:nvPicPr>
          <p:blipFill rotWithShape="1">
            <a:blip r:embed="rId8"/>
            <a:srcRect l="98345" t="3738" b="28265"/>
            <a:stretch/>
          </p:blipFill>
          <p:spPr>
            <a:xfrm>
              <a:off x="4777149" y="1265293"/>
              <a:ext cx="36000" cy="5400000"/>
            </a:xfrm>
            <a:prstGeom prst="rect">
              <a:avLst/>
            </a:prstGeom>
          </p:spPr>
        </p:pic>
      </p:grpSp>
      <p:grpSp>
        <p:nvGrpSpPr>
          <p:cNvPr id="37" name="Group 36"/>
          <p:cNvGrpSpPr/>
          <p:nvPr/>
        </p:nvGrpSpPr>
        <p:grpSpPr bwMode="gray">
          <a:xfrm>
            <a:off x="9216345" y="1077299"/>
            <a:ext cx="1332824" cy="5040000"/>
            <a:chOff x="6230568" y="519538"/>
            <a:chExt cx="999618" cy="3780000"/>
          </a:xfrm>
        </p:grpSpPr>
        <p:sp>
          <p:nvSpPr>
            <p:cNvPr id="41" name="TextBox 40"/>
            <p:cNvSpPr txBox="1"/>
            <p:nvPr userDrawn="1"/>
          </p:nvSpPr>
          <p:spPr bwMode="gray">
            <a:xfrm>
              <a:off x="6302576" y="2070487"/>
              <a:ext cx="927610" cy="553998"/>
            </a:xfrm>
            <a:prstGeom prst="rect">
              <a:avLst/>
            </a:prstGeom>
            <a:noFill/>
          </p:spPr>
          <p:txBody>
            <a:bodyPr wrap="none" lIns="0" tIns="0" rIns="0" bIns="0" rtlCol="0">
              <a:spAutoFit/>
            </a:bodyPr>
            <a:lstStyle/>
            <a:p>
              <a:pPr algn="l"/>
              <a:r>
                <a:rPr lang="en-US" sz="1600" dirty="0"/>
                <a:t>Joint Ventures,</a:t>
              </a:r>
            </a:p>
            <a:p>
              <a:pPr algn="l"/>
              <a:r>
                <a:rPr lang="en-US" sz="1600" dirty="0"/>
                <a:t>Partners &amp;</a:t>
              </a:r>
            </a:p>
            <a:p>
              <a:pPr algn="l"/>
              <a:r>
                <a:rPr lang="en-US" sz="1600" dirty="0"/>
                <a:t>Non-branded</a:t>
              </a:r>
            </a:p>
          </p:txBody>
        </p:sp>
        <p:cxnSp>
          <p:nvCxnSpPr>
            <p:cNvPr id="42" name="Straight Arrow Connector 41"/>
            <p:cNvCxnSpPr/>
            <p:nvPr userDrawn="1"/>
          </p:nvCxnSpPr>
          <p:spPr bwMode="gray">
            <a:xfrm>
              <a:off x="6230568" y="519538"/>
              <a:ext cx="0" cy="3780000"/>
            </a:xfrm>
            <a:prstGeom prst="straightConnector1">
              <a:avLst/>
            </a:prstGeom>
            <a:ln w="38100" cap="rnd">
              <a:solidFill>
                <a:schemeClr val="accent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a:cxnSpLocks/>
          </p:cNvCxnSpPr>
          <p:nvPr/>
        </p:nvCxnSpPr>
        <p:spPr bwMode="gray">
          <a:xfrm flipH="1">
            <a:off x="5327915" y="2182965"/>
            <a:ext cx="2928324" cy="4675036"/>
          </a:xfrm>
          <a:prstGeom prst="line">
            <a:avLst/>
          </a:prstGeom>
          <a:ln w="9525"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0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i_Layouts &amp; Re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bwMode="gray">
          <a:xfrm>
            <a:off x="8792016" y="346915"/>
            <a:ext cx="2400000" cy="103680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2A322916-CDE0-42B1-8CA2-48B3293F2456}"/>
              </a:ext>
            </a:extLst>
          </p:cNvPr>
          <p:cNvPicPr>
            <a:picLocks noChangeAspect="1"/>
          </p:cNvPicPr>
          <p:nvPr userDrawn="1"/>
        </p:nvPicPr>
        <p:blipFill>
          <a:blip r:embed="rId3"/>
          <a:stretch>
            <a:fillRect/>
          </a:stretch>
        </p:blipFill>
        <p:spPr>
          <a:xfrm>
            <a:off x="8792016" y="346915"/>
            <a:ext cx="2400000" cy="1036025"/>
          </a:xfrm>
          <a:prstGeom prst="rect">
            <a:avLst/>
          </a:prstGeom>
        </p:spPr>
      </p:pic>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10" name="TextBox 9"/>
          <p:cNvSpPr txBox="1"/>
          <p:nvPr userDrawn="1"/>
        </p:nvSpPr>
        <p:spPr bwMode="gray">
          <a:xfrm>
            <a:off x="7296133" y="285982"/>
            <a:ext cx="1133324" cy="246221"/>
          </a:xfrm>
          <a:prstGeom prst="rect">
            <a:avLst/>
          </a:prstGeom>
          <a:noFill/>
        </p:spPr>
        <p:txBody>
          <a:bodyPr wrap="none" lIns="0" tIns="0" rIns="0" bIns="0" rtlCol="0">
            <a:spAutoFit/>
          </a:bodyPr>
          <a:lstStyle/>
          <a:p>
            <a:pPr algn="l"/>
            <a:r>
              <a:rPr lang="en-US" sz="1600" dirty="0"/>
              <a:t>Ribbon-menu</a:t>
            </a:r>
          </a:p>
        </p:txBody>
      </p:sp>
      <p:sp>
        <p:nvSpPr>
          <p:cNvPr id="13" name="TextBox 12"/>
          <p:cNvSpPr txBox="1"/>
          <p:nvPr userDrawn="1"/>
        </p:nvSpPr>
        <p:spPr bwMode="gray">
          <a:xfrm>
            <a:off x="7296134" y="590491"/>
            <a:ext cx="837473" cy="246221"/>
          </a:xfrm>
          <a:prstGeom prst="rect">
            <a:avLst/>
          </a:prstGeom>
          <a:noFill/>
        </p:spPr>
        <p:txBody>
          <a:bodyPr wrap="none" lIns="0" tIns="0" rIns="0" bIns="0" rtlCol="0">
            <a:spAutoFit/>
          </a:bodyPr>
          <a:lstStyle/>
          <a:p>
            <a:pPr algn="l"/>
            <a:r>
              <a:rPr lang="en-US" sz="1600" dirty="0"/>
              <a:t>Home-tab</a:t>
            </a:r>
          </a:p>
        </p:txBody>
      </p:sp>
      <p:sp>
        <p:nvSpPr>
          <p:cNvPr id="14" name="Freeform 13"/>
          <p:cNvSpPr/>
          <p:nvPr userDrawn="1"/>
        </p:nvSpPr>
        <p:spPr bwMode="gray">
          <a:xfrm>
            <a:off x="8190448" y="596687"/>
            <a:ext cx="1056000" cy="99324"/>
          </a:xfrm>
          <a:custGeom>
            <a:avLst/>
            <a:gdLst>
              <a:gd name="connsiteX0" fmla="*/ 428017 w 428017"/>
              <a:gd name="connsiteY0" fmla="*/ 0 h 434502"/>
              <a:gd name="connsiteX1" fmla="*/ 428017 w 428017"/>
              <a:gd name="connsiteY1" fmla="*/ 434502 h 434502"/>
              <a:gd name="connsiteX2" fmla="*/ 0 w 428017"/>
              <a:gd name="connsiteY2" fmla="*/ 434502 h 434502"/>
            </a:gdLst>
            <a:ahLst/>
            <a:cxnLst>
              <a:cxn ang="0">
                <a:pos x="connsiteX0" y="connsiteY0"/>
              </a:cxn>
              <a:cxn ang="0">
                <a:pos x="connsiteX1" y="connsiteY1"/>
              </a:cxn>
              <a:cxn ang="0">
                <a:pos x="connsiteX2" y="connsiteY2"/>
              </a:cxn>
            </a:cxnLst>
            <a:rect l="l" t="t" r="r" b="b"/>
            <a:pathLst>
              <a:path w="428017" h="434502">
                <a:moveTo>
                  <a:pt x="428017" y="0"/>
                </a:moveTo>
                <a:lnTo>
                  <a:pt x="428017" y="434502"/>
                </a:lnTo>
                <a:lnTo>
                  <a:pt x="0" y="434502"/>
                </a:lnTo>
              </a:path>
            </a:pathLst>
          </a:cu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5" name="Straight Connector 14"/>
          <p:cNvCxnSpPr/>
          <p:nvPr userDrawn="1"/>
        </p:nvCxnSpPr>
        <p:spPr bwMode="gray">
          <a:xfrm flipH="1">
            <a:off x="8488865" y="438832"/>
            <a:ext cx="312000" cy="0"/>
          </a:xfrm>
          <a:prstGeom prst="line">
            <a:avLst/>
          </a:pr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flipV="1">
            <a:off x="10608964" y="221290"/>
            <a:ext cx="0" cy="503097"/>
          </a:xfrm>
          <a:prstGeom prst="line">
            <a:avLst/>
          </a:prstGeom>
          <a:ln w="38100" cap="rnd">
            <a:solidFill>
              <a:schemeClr val="accent1"/>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7296133" y="1214561"/>
            <a:ext cx="1029000" cy="246221"/>
          </a:xfrm>
          <a:prstGeom prst="rect">
            <a:avLst/>
          </a:prstGeom>
          <a:noFill/>
        </p:spPr>
        <p:txBody>
          <a:bodyPr wrap="none" lIns="0" tIns="0" rIns="0" bIns="0" rtlCol="0">
            <a:spAutoFit/>
          </a:bodyPr>
          <a:lstStyle/>
          <a:p>
            <a:pPr algn="l"/>
            <a:r>
              <a:rPr lang="en-US" sz="1600" dirty="0"/>
              <a:t>Slides-group</a:t>
            </a:r>
          </a:p>
        </p:txBody>
      </p:sp>
      <p:cxnSp>
        <p:nvCxnSpPr>
          <p:cNvPr id="18" name="Straight Connector 17"/>
          <p:cNvCxnSpPr>
            <a:cxnSpLocks/>
          </p:cNvCxnSpPr>
          <p:nvPr userDrawn="1"/>
        </p:nvCxnSpPr>
        <p:spPr bwMode="gray">
          <a:xfrm flipH="1">
            <a:off x="8384954" y="1364771"/>
            <a:ext cx="1791500" cy="0"/>
          </a:xfrm>
          <a:prstGeom prst="line">
            <a:avLst/>
          </a:prstGeom>
          <a:ln w="25400" cap="rnd">
            <a:solidFill>
              <a:schemeClr val="accent1"/>
            </a:solidFill>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10608964" y="1027837"/>
            <a:ext cx="0" cy="503097"/>
          </a:xfrm>
          <a:prstGeom prst="line">
            <a:avLst/>
          </a:prstGeom>
          <a:ln w="38100" cap="rnd">
            <a:solidFill>
              <a:schemeClr val="accent1"/>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userDrawn="1">
            <p:ph type="body" sz="quarter" idx="13" hasCustomPrompt="1"/>
          </p:nvPr>
        </p:nvSpPr>
        <p:spPr>
          <a:xfrm>
            <a:off x="9024000" y="1795200"/>
            <a:ext cx="3072000" cy="3072000"/>
          </a:xfrm>
          <a:blipFill>
            <a:blip r:embed="rId5"/>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dirty="0"/>
              <a:t> </a:t>
            </a:r>
          </a:p>
        </p:txBody>
      </p:sp>
      <p:sp>
        <p:nvSpPr>
          <p:cNvPr id="7" name="Date Placeholder 7"/>
          <p:cNvSpPr>
            <a:spLocks noGrp="1"/>
          </p:cNvSpPr>
          <p:nvPr userDrawn="1">
            <p:ph type="dt" sz="half" idx="10"/>
          </p:nvPr>
        </p:nvSpPr>
        <p:spPr/>
        <p:txBody>
          <a:bodyPr/>
          <a:lstStyle/>
          <a:p>
            <a:r>
              <a:rPr lang="en-US"/>
              <a:t>| Q1 2020</a:t>
            </a:r>
          </a:p>
        </p:txBody>
      </p:sp>
      <p:sp>
        <p:nvSpPr>
          <p:cNvPr id="9" name="Slide Number Placeholder 8"/>
          <p:cNvSpPr>
            <a:spLocks noGrp="1"/>
          </p:cNvSpPr>
          <p:nvPr userDrawn="1">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12956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ed Text Header and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10" name="Text Placeholder 4"/>
          <p:cNvSpPr>
            <a:spLocks noGrp="1"/>
          </p:cNvSpPr>
          <p:nvPr>
            <p:ph type="body" sz="quarter" idx="14"/>
          </p:nvPr>
        </p:nvSpPr>
        <p:spPr bwMode="gray">
          <a:xfrm>
            <a:off x="900000" y="2376000"/>
            <a:ext cx="5655600" cy="2988000"/>
          </a:xfrm>
          <a:solidFill>
            <a:schemeClr val="bg2">
              <a:alpha val="60000"/>
            </a:schemeClr>
          </a:solidFill>
        </p:spPr>
        <p:txBody>
          <a:bodyPr lIns="216000" tIns="108000" rIns="216000"/>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5"/>
          </p:nvPr>
        </p:nvSpPr>
        <p:spPr bwMode="gray">
          <a:xfrm>
            <a:off x="6551336" y="2376000"/>
            <a:ext cx="5640664" cy="2988000"/>
          </a:xfrm>
          <a:solidFill>
            <a:schemeClr val="accent6"/>
          </a:solidFill>
        </p:spPr>
        <p:txBody>
          <a:bodyPr lIns="216000" tIns="108000" rIns="216000"/>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3"/>
          </p:nvPr>
        </p:nvSpPr>
        <p:spPr bwMode="gray">
          <a:xfrm>
            <a:off x="900000" y="1800000"/>
            <a:ext cx="5652000" cy="576000"/>
          </a:xfrm>
          <a:solidFill>
            <a:schemeClr val="accent1"/>
          </a:solidFill>
        </p:spPr>
        <p:txBody>
          <a:bodyPr lIns="216000" anchor="ctr" anchorCtr="0"/>
          <a:lstStyle>
            <a:lvl1pPr marL="0" indent="0">
              <a:spcBef>
                <a:spcPts val="0"/>
              </a:spcBef>
              <a:buNone/>
              <a:defRPr sz="2000" b="1">
                <a:solidFill>
                  <a:schemeClr val="bg1"/>
                </a:solidFill>
              </a:defRPr>
            </a:lvl1pPr>
          </a:lstStyle>
          <a:p>
            <a:pPr lvl="0"/>
            <a:r>
              <a:rPr lang="en-US"/>
              <a:t>Click to edit Master text styles</a:t>
            </a:r>
          </a:p>
        </p:txBody>
      </p:sp>
      <p:sp>
        <p:nvSpPr>
          <p:cNvPr id="14" name="Text Placeholder 6"/>
          <p:cNvSpPr>
            <a:spLocks noGrp="1"/>
          </p:cNvSpPr>
          <p:nvPr>
            <p:ph type="body" sz="quarter" idx="16"/>
          </p:nvPr>
        </p:nvSpPr>
        <p:spPr>
          <a:xfrm>
            <a:off x="900000" y="5400000"/>
            <a:ext cx="11292000" cy="936000"/>
          </a:xfrm>
        </p:spPr>
        <p:txBody>
          <a:bodyPr anchor="ctr" anchorCtr="1"/>
          <a:lstStyle>
            <a:lvl1pPr marL="0" indent="0" algn="ctr">
              <a:lnSpc>
                <a:spcPct val="100000"/>
              </a:lnSpc>
              <a:spcBef>
                <a:spcPts val="0"/>
              </a:spcBef>
              <a:buNone/>
              <a:defRPr sz="2400" baseline="0">
                <a:solidFill>
                  <a:schemeClr val="accent1"/>
                </a:solidFill>
              </a:defRPr>
            </a:lvl1pPr>
          </a:lstStyle>
          <a:p>
            <a:pPr lvl="0"/>
            <a:r>
              <a:rPr lang="en-US"/>
              <a:t>Click to edit Master text styles</a:t>
            </a:r>
          </a:p>
        </p:txBody>
      </p:sp>
      <p:sp>
        <p:nvSpPr>
          <p:cNvPr id="7" name="Date Placeholder 8"/>
          <p:cNvSpPr>
            <a:spLocks noGrp="1"/>
          </p:cNvSpPr>
          <p:nvPr>
            <p:ph type="dt" sz="half" idx="10"/>
          </p:nvPr>
        </p:nvSpPr>
        <p:spPr/>
        <p:txBody>
          <a:bodyPr/>
          <a:lstStyle>
            <a:lvl1pPr>
              <a:defRPr>
                <a:solidFill>
                  <a:schemeClr val="accent5"/>
                </a:solidFill>
              </a:defRPr>
            </a:lvl1pPr>
          </a:lstStyle>
          <a:p>
            <a:fld id="{C1A3D0E9-1AB3-49E1-9B59-F8FCBE5E2910}" type="datetime1">
              <a:rPr lang="en-US" smtClean="0"/>
              <a:pPr/>
              <a:t>4/15/22</a:t>
            </a:fld>
            <a:endParaRPr lang="en-US"/>
          </a:p>
        </p:txBody>
      </p:sp>
      <p:sp>
        <p:nvSpPr>
          <p:cNvPr id="4" name="Footer Placeholder 3">
            <a:extLst>
              <a:ext uri="{FF2B5EF4-FFF2-40B4-BE49-F238E27FC236}">
                <a16:creationId xmlns:a16="http://schemas.microsoft.com/office/drawing/2014/main" id="{8E16A239-66FD-44C6-94A4-C323CFF6D16B}"/>
              </a:ext>
            </a:extLst>
          </p:cNvPr>
          <p:cNvSpPr>
            <a:spLocks noGrp="1"/>
          </p:cNvSpPr>
          <p:nvPr>
            <p:ph type="ftr" sz="quarter" idx="17"/>
          </p:nvPr>
        </p:nvSpPr>
        <p:spPr/>
        <p:txBody>
          <a:bodyPr/>
          <a:lstStyle/>
          <a:p>
            <a:r>
              <a:rPr lang="en-US"/>
              <a:t>Presentation title</a:t>
            </a:r>
          </a:p>
        </p:txBody>
      </p:sp>
      <p:sp>
        <p:nvSpPr>
          <p:cNvPr id="9" name="Slide Number Placeholder 9"/>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2007011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i_Change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440000"/>
            <a:ext cx="11520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7" name="Date Placeholder 5"/>
          <p:cNvSpPr>
            <a:spLocks noGrp="1"/>
          </p:cNvSpPr>
          <p:nvPr>
            <p:ph type="dt" sz="half" idx="10"/>
          </p:nvPr>
        </p:nvSpPr>
        <p:spPr/>
        <p:txBody>
          <a:bodyPr/>
          <a:lstStyle/>
          <a:p>
            <a:r>
              <a:rPr lang="en-US"/>
              <a:t>| Q1 2020</a:t>
            </a:r>
          </a:p>
        </p:txBody>
      </p:sp>
      <p:sp>
        <p:nvSpPr>
          <p:cNvPr id="9" name="Slide Number Placeholder 6"/>
          <p:cNvSpPr>
            <a:spLocks noGrp="1"/>
          </p:cNvSpPr>
          <p:nvPr>
            <p:ph type="sldNum" sz="quarter" idx="12"/>
          </p:nvPr>
        </p:nvSpPr>
        <p:spPr/>
        <p:txBody>
          <a:bodyPr/>
          <a:lstStyle/>
          <a:p>
            <a:fld id="{590686CF-46CF-4430-9B1A-59DE1E0B2211}" type="slidenum">
              <a:rPr lang="en-US" smtClean="0"/>
              <a:t>‹N°›</a:t>
            </a:fld>
            <a:endParaRPr lang="en-US"/>
          </a:p>
        </p:txBody>
      </p:sp>
      <p:sp>
        <p:nvSpPr>
          <p:cNvPr id="6" name="Text Placeholder 5"/>
          <p:cNvSpPr>
            <a:spLocks noGrp="1" noChangeAspect="1"/>
          </p:cNvSpPr>
          <p:nvPr>
            <p:ph type="body" sz="quarter" idx="13" hasCustomPrompt="1"/>
          </p:nvPr>
        </p:nvSpPr>
        <p:spPr>
          <a:xfrm>
            <a:off x="3887999" y="3407999"/>
            <a:ext cx="3072000" cy="3072000"/>
          </a:xfrm>
          <a:blipFill>
            <a:blip r:embed="rId3"/>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dirty="0"/>
              <a:t> </a:t>
            </a:r>
          </a:p>
        </p:txBody>
      </p:sp>
    </p:spTree>
    <p:extLst>
      <p:ext uri="{BB962C8B-B14F-4D97-AF65-F5344CB8AC3E}">
        <p14:creationId xmlns:p14="http://schemas.microsoft.com/office/powerpoint/2010/main" val="46862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_More Layouts">
    <p:spTree>
      <p:nvGrpSpPr>
        <p:cNvPr id="1" name=""/>
        <p:cNvGrpSpPr/>
        <p:nvPr/>
      </p:nvGrpSpPr>
      <p:grpSpPr>
        <a:xfrm>
          <a:off x="0" y="0"/>
          <a:ext cx="0" cy="0"/>
          <a:chOff x="0" y="0"/>
          <a:chExt cx="0" cy="0"/>
        </a:xfrm>
      </p:grpSpPr>
      <p:sp>
        <p:nvSpPr>
          <p:cNvPr id="2" name="Title 1"/>
          <p:cNvSpPr>
            <a:spLocks noGrp="1"/>
          </p:cNvSpPr>
          <p:nvPr>
            <p:ph type="title"/>
          </p:nvPr>
        </p:nvSpPr>
        <p:spPr>
          <a:xfrm>
            <a:off x="334433" y="216000"/>
            <a:ext cx="11520000" cy="576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92000"/>
            <a:ext cx="11520000" cy="384000"/>
          </a:xfrm>
        </p:spPr>
        <p:txBody>
          <a:bodyPr anchor="t" anchorCtr="0"/>
          <a:lstStyle>
            <a:lvl1pPr marL="0" indent="0">
              <a:lnSpc>
                <a:spcPct val="90000"/>
              </a:lnSpc>
              <a:spcBef>
                <a:spcPts val="0"/>
              </a:spcBef>
              <a:buNone/>
              <a:defRPr sz="2667" b="0"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238433" y="1440000"/>
            <a:ext cx="5616000" cy="4464000"/>
          </a:xfrm>
        </p:spPr>
        <p:txBody>
          <a:bodyPr/>
          <a:lstStyle>
            <a:lvl1pPr>
              <a:spcBef>
                <a:spcPts val="267"/>
              </a:spcBef>
              <a:defRPr sz="2400"/>
            </a:lvl1pPr>
            <a:lvl2pPr>
              <a:spcBef>
                <a:spcPts val="267"/>
              </a:spcBef>
              <a:defRPr sz="2133"/>
            </a:lvl2pPr>
            <a:lvl3pPr>
              <a:spcBef>
                <a:spcPts val="267"/>
              </a:spcBef>
              <a:defRPr sz="1867"/>
            </a:lvl3pPr>
            <a:lvl4pPr>
              <a:spcBef>
                <a:spcPts val="267"/>
              </a:spcBef>
              <a:defRPr sz="1867"/>
            </a:lvl4pPr>
            <a:lvl5pPr>
              <a:spcBef>
                <a:spcPts val="267"/>
              </a:spcBef>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p:cNvSpPr>
            <a:spLocks noGrp="1" noChangeAspect="1"/>
          </p:cNvSpPr>
          <p:nvPr>
            <p:ph type="pic" sz="quarter" idx="13"/>
          </p:nvPr>
        </p:nvSpPr>
        <p:spPr>
          <a:xfrm>
            <a:off x="334434" y="1440000"/>
            <a:ext cx="5617633" cy="4464051"/>
          </a:xfrm>
          <a:solidFill>
            <a:schemeClr val="bg1">
              <a:lumMod val="95000"/>
            </a:schemeClr>
          </a:solidFill>
        </p:spPr>
        <p:txBody>
          <a:bodyPr tIns="108000" anchor="t" anchorCtr="1"/>
          <a:lstStyle>
            <a:lvl1pPr marL="0" indent="0" algn="ctr">
              <a:spcBef>
                <a:spcPts val="0"/>
              </a:spcBef>
              <a:buFontTx/>
              <a:buNone/>
              <a:defRPr sz="1867" i="1"/>
            </a:lvl1pPr>
          </a:lstStyle>
          <a:p>
            <a:r>
              <a:rPr lang="en-US"/>
              <a:t>Click icon to add picture</a:t>
            </a:r>
            <a:endParaRPr lang="en-US" dirty="0"/>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4000" y="6031838"/>
            <a:ext cx="3528000" cy="638532"/>
          </a:xfrm>
          <a:prstGeom prst="rect">
            <a:avLst/>
          </a:prstGeom>
        </p:spPr>
      </p:pic>
      <p:sp>
        <p:nvSpPr>
          <p:cNvPr id="6" name="Text Placeholder 6"/>
          <p:cNvSpPr>
            <a:spLocks noGrp="1" noChangeAspect="1"/>
          </p:cNvSpPr>
          <p:nvPr>
            <p:ph type="body" sz="quarter" idx="14" hasCustomPrompt="1"/>
          </p:nvPr>
        </p:nvSpPr>
        <p:spPr>
          <a:xfrm>
            <a:off x="4176185" y="2832000"/>
            <a:ext cx="3071999" cy="3072000"/>
          </a:xfrm>
          <a:blipFill>
            <a:blip r:embed="rId3"/>
            <a:stretch>
              <a:fillRect/>
            </a:stretch>
          </a:blipFill>
        </p:spPr>
        <p:txBody>
          <a:bodyPr/>
          <a:lstStyle>
            <a:lvl1pPr marL="0" indent="0">
              <a:buNone/>
              <a:defRPr/>
            </a:lvl1pPr>
            <a:lvl2pPr marL="286693" indent="0">
              <a:buNone/>
              <a:defRPr/>
            </a:lvl2pPr>
            <a:lvl3pPr marL="575986" indent="0">
              <a:buNone/>
              <a:defRPr/>
            </a:lvl3pPr>
            <a:lvl4pPr marL="863978" indent="0">
              <a:buNone/>
              <a:defRPr/>
            </a:lvl4pPr>
            <a:lvl5pPr marL="1151971" indent="0">
              <a:buNone/>
              <a:defRPr/>
            </a:lvl5pPr>
          </a:lstStyle>
          <a:p>
            <a:pPr lvl="0"/>
            <a:r>
              <a:rPr lang="en-US" dirty="0"/>
              <a:t> </a:t>
            </a:r>
          </a:p>
        </p:txBody>
      </p:sp>
      <p:sp>
        <p:nvSpPr>
          <p:cNvPr id="7" name="Date Placeholder 7"/>
          <p:cNvSpPr>
            <a:spLocks noGrp="1"/>
          </p:cNvSpPr>
          <p:nvPr>
            <p:ph type="dt" sz="half" idx="10"/>
          </p:nvPr>
        </p:nvSpPr>
        <p:spPr/>
        <p:txBody>
          <a:bodyPr/>
          <a:lstStyle/>
          <a:p>
            <a:r>
              <a:rPr lang="en-US"/>
              <a:t>| Q1 2020</a:t>
            </a:r>
          </a:p>
        </p:txBody>
      </p:sp>
      <p:sp>
        <p:nvSpPr>
          <p:cNvPr id="9" name="Slide Number Placeholder 8"/>
          <p:cNvSpPr>
            <a:spLocks noGrp="1"/>
          </p:cNvSpPr>
          <p:nvPr>
            <p:ph type="sldNum" sz="quarter" idx="12"/>
          </p:nvPr>
        </p:nvSpPr>
        <p:spPr/>
        <p:txBody>
          <a:bodyPr/>
          <a:lstStyle/>
          <a:p>
            <a:fld id="{590686CF-46CF-4430-9B1A-59DE1E0B2211}" type="slidenum">
              <a:rPr lang="en-US" smtClean="0"/>
              <a:t>‹N°›</a:t>
            </a:fld>
            <a:endParaRPr lang="en-US"/>
          </a:p>
        </p:txBody>
      </p:sp>
    </p:spTree>
    <p:extLst>
      <p:ext uri="{BB962C8B-B14F-4D97-AF65-F5344CB8AC3E}">
        <p14:creationId xmlns:p14="http://schemas.microsoft.com/office/powerpoint/2010/main" val="28847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Image + Text [SMALL]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035353" y="284300"/>
            <a:ext cx="7832647" cy="490400"/>
          </a:xfrm>
        </p:spPr>
        <p:txBody>
          <a:bodyPr lIns="0" tIns="0" rIns="0" bIns="0"/>
          <a:lstStyle>
            <a:lvl1pPr>
              <a:defRPr/>
            </a:lvl1pPr>
          </a:lstStyle>
          <a:p>
            <a:r>
              <a:rPr lang="nl-NL" dirty="0"/>
              <a:t>Click </a:t>
            </a:r>
            <a:r>
              <a:rPr lang="nl-NL" dirty="0" err="1"/>
              <a:t>to</a:t>
            </a:r>
            <a:r>
              <a:rPr lang="nl-NL" dirty="0"/>
              <a:t> </a:t>
            </a:r>
            <a:r>
              <a:rPr lang="nl-NL" dirty="0" err="1"/>
              <a:t>add</a:t>
            </a:r>
            <a:r>
              <a:rPr lang="nl-NL" dirty="0"/>
              <a:t> a </a:t>
            </a:r>
            <a:r>
              <a:rPr lang="nl-NL" dirty="0" err="1"/>
              <a:t>title</a:t>
            </a:r>
            <a:endParaRPr lang="nl-NL" dirty="0"/>
          </a:p>
        </p:txBody>
      </p:sp>
      <p:sp>
        <p:nvSpPr>
          <p:cNvPr id="3" name="Tijdelijke aanduiding voor verticale tekst 2"/>
          <p:cNvSpPr>
            <a:spLocks noGrp="1"/>
          </p:cNvSpPr>
          <p:nvPr>
            <p:ph type="body" orient="vert" idx="1" hasCustomPrompt="1"/>
          </p:nvPr>
        </p:nvSpPr>
        <p:spPr>
          <a:xfrm>
            <a:off x="4035353" y="1440003"/>
            <a:ext cx="7832647" cy="4481829"/>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Bullet</a:t>
            </a:r>
          </a:p>
          <a:p>
            <a:pPr lvl="1"/>
            <a:r>
              <a:rPr lang="nl-NL" dirty="0"/>
              <a:t>Sub-</a:t>
            </a:r>
            <a:r>
              <a:rPr lang="nl-NL" dirty="0" err="1"/>
              <a:t>bullet</a:t>
            </a:r>
            <a:endParaRPr lang="nl-NL" dirty="0"/>
          </a:p>
          <a:p>
            <a:pPr lvl="2"/>
            <a:r>
              <a:rPr lang="nl-NL" dirty="0"/>
              <a:t>Default text</a:t>
            </a:r>
          </a:p>
          <a:p>
            <a:pPr lvl="3"/>
            <a:r>
              <a:rPr lang="nl-NL" dirty="0" err="1"/>
              <a:t>Subtitle</a:t>
            </a:r>
            <a:endParaRPr lang="nl-NL" dirty="0"/>
          </a:p>
          <a:p>
            <a:pPr lvl="4"/>
            <a:r>
              <a:rPr lang="nl-NL" dirty="0" err="1"/>
              <a:t>Numerical</a:t>
            </a:r>
            <a:r>
              <a:rPr lang="nl-NL" dirty="0"/>
              <a:t> </a:t>
            </a:r>
            <a:r>
              <a:rPr lang="nl-NL" dirty="0" err="1"/>
              <a:t>bullet</a:t>
            </a:r>
            <a:endParaRPr lang="nl-NL" dirty="0"/>
          </a:p>
          <a:p>
            <a:pPr lvl="5"/>
            <a:r>
              <a:rPr lang="nl-NL" dirty="0"/>
              <a:t>Bullet</a:t>
            </a:r>
          </a:p>
          <a:p>
            <a:pPr lvl="6"/>
            <a:r>
              <a:rPr lang="nl-NL" dirty="0"/>
              <a:t>Sub-</a:t>
            </a:r>
            <a:r>
              <a:rPr lang="nl-NL" dirty="0" err="1"/>
              <a:t>bullet</a:t>
            </a:r>
            <a:endParaRPr lang="nl-NL" dirty="0"/>
          </a:p>
          <a:p>
            <a:pPr lvl="7"/>
            <a:r>
              <a:rPr lang="nl-NL" dirty="0"/>
              <a:t>Default text</a:t>
            </a:r>
          </a:p>
          <a:p>
            <a:pPr lvl="8"/>
            <a:r>
              <a:rPr lang="nl-NL" dirty="0" err="1"/>
              <a:t>Subtitle</a:t>
            </a:r>
            <a:endParaRPr lang="nl-NL" dirty="0"/>
          </a:p>
        </p:txBody>
      </p:sp>
      <p:sp>
        <p:nvSpPr>
          <p:cNvPr id="5" name="Tijdelijke aanduiding voor voettekst 4"/>
          <p:cNvSpPr>
            <a:spLocks noGrp="1"/>
          </p:cNvSpPr>
          <p:nvPr>
            <p:ph type="ftr" sz="quarter" idx="11"/>
          </p:nvPr>
        </p:nvSpPr>
        <p:spPr/>
        <p:txBody>
          <a:bodyPr/>
          <a:lstStyle/>
          <a:p>
            <a:r>
              <a:rPr lang="nl-NL"/>
              <a:t>Corporate presentation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a:t>
            </a:fld>
            <a:endParaRPr lang="nl-NL"/>
          </a:p>
        </p:txBody>
      </p:sp>
      <p:sp>
        <p:nvSpPr>
          <p:cNvPr id="107" name="Tijdelijke aanduiding voor verticale tekst 2">
            <a:extLst>
              <a:ext uri="{FF2B5EF4-FFF2-40B4-BE49-F238E27FC236}">
                <a16:creationId xmlns:a16="http://schemas.microsoft.com/office/drawing/2014/main" id="{5A28568B-803E-4FBE-96E9-A6678D34C490}"/>
              </a:ext>
            </a:extLst>
          </p:cNvPr>
          <p:cNvSpPr>
            <a:spLocks noGrp="1"/>
          </p:cNvSpPr>
          <p:nvPr>
            <p:ph type="body" orient="vert" idx="15" hasCustomPrompt="1"/>
          </p:nvPr>
        </p:nvSpPr>
        <p:spPr>
          <a:xfrm>
            <a:off x="4035353" y="762824"/>
            <a:ext cx="7832647" cy="383353"/>
          </a:xfrm>
        </p:spPr>
        <p:txBody>
          <a:bodyPr vert="horz" lIns="0" tIns="0" rIns="0" bIns="0" anchor="ctr"/>
          <a:lstStyle>
            <a:lvl1pPr marL="0" indent="0">
              <a:buNone/>
              <a:defRPr sz="2800" cap="all" baseline="0"/>
            </a:lvl1pPr>
            <a:lvl2pPr>
              <a:defRPr/>
            </a:lvl2pPr>
            <a:lvl3pPr>
              <a:defRPr/>
            </a:lvl3pPr>
            <a:lvl4pPr>
              <a:defRPr/>
            </a:lvl4pPr>
            <a:lvl5pPr>
              <a:defRPr/>
            </a:lvl5pPr>
            <a:lvl6pPr>
              <a:defRPr/>
            </a:lvl6pPr>
            <a:lvl7pPr>
              <a:defRPr/>
            </a:lvl7pPr>
            <a:lvl8pPr>
              <a:defRPr/>
            </a:lvl8pPr>
            <a:lvl9pPr>
              <a:defRPr/>
            </a:lvl9pPr>
          </a:lstStyle>
          <a:p>
            <a:pPr lvl="0"/>
            <a:r>
              <a:rPr lang="nl-NL" dirty="0" err="1"/>
              <a:t>Subtitle</a:t>
            </a:r>
            <a:endParaRPr lang="nl-NL" dirty="0"/>
          </a:p>
        </p:txBody>
      </p:sp>
      <p:sp>
        <p:nvSpPr>
          <p:cNvPr id="20" name="Tijdelijke aanduiding voor afbeelding 8">
            <a:extLst>
              <a:ext uri="{FF2B5EF4-FFF2-40B4-BE49-F238E27FC236}">
                <a16:creationId xmlns:a16="http://schemas.microsoft.com/office/drawing/2014/main" id="{75F068C6-7771-4872-8143-06E181F8A506}"/>
              </a:ext>
            </a:extLst>
          </p:cNvPr>
          <p:cNvSpPr>
            <a:spLocks noGrp="1"/>
          </p:cNvSpPr>
          <p:nvPr>
            <p:ph type="pic" sz="quarter" idx="22" hasCustomPrompt="1"/>
          </p:nvPr>
        </p:nvSpPr>
        <p:spPr>
          <a:xfrm>
            <a:off x="1" y="0"/>
            <a:ext cx="3386891" cy="5921832"/>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bg1">
                    <a:lumMod val="50000"/>
                  </a:schemeClr>
                </a:solidFill>
              </a:defRPr>
            </a:lvl1pPr>
          </a:lstStyle>
          <a:p>
            <a:r>
              <a:rPr lang="nl-NL" dirty="0"/>
              <a:t>Click on </a:t>
            </a:r>
            <a:r>
              <a:rPr lang="nl-NL" dirty="0" err="1"/>
              <a:t>the</a:t>
            </a:r>
            <a:r>
              <a:rPr lang="nl-NL" dirty="0"/>
              <a:t> icon</a:t>
            </a:r>
            <a:br>
              <a:rPr lang="nl-NL" dirty="0"/>
            </a:br>
            <a:r>
              <a:rPr lang="nl-NL" dirty="0"/>
              <a:t>to </a:t>
            </a:r>
            <a:r>
              <a:rPr lang="nl-NL" dirty="0" err="1"/>
              <a:t>insert</a:t>
            </a:r>
            <a:r>
              <a:rPr lang="nl-NL" dirty="0"/>
              <a:t> a </a:t>
            </a:r>
            <a:r>
              <a:rPr lang="nl-NL" dirty="0" err="1"/>
              <a:t>photo</a:t>
            </a:r>
            <a:endParaRPr lang="nl-NL" dirty="0"/>
          </a:p>
        </p:txBody>
      </p:sp>
      <p:grpSp>
        <p:nvGrpSpPr>
          <p:cNvPr id="274" name="INSTRUCTION">
            <a:extLst>
              <a:ext uri="{FF2B5EF4-FFF2-40B4-BE49-F238E27FC236}">
                <a16:creationId xmlns:a16="http://schemas.microsoft.com/office/drawing/2014/main" id="{25E945B6-F45E-44F8-983E-2BE2E83AB19C}"/>
              </a:ext>
            </a:extLst>
          </p:cNvPr>
          <p:cNvGrpSpPr/>
          <p:nvPr userDrawn="1"/>
        </p:nvGrpSpPr>
        <p:grpSpPr>
          <a:xfrm>
            <a:off x="12377595" y="0"/>
            <a:ext cx="3693387" cy="5359349"/>
            <a:chOff x="-3786437" y="0"/>
            <a:chExt cx="3693386" cy="5359349"/>
          </a:xfrm>
        </p:grpSpPr>
        <p:sp>
          <p:nvSpPr>
            <p:cNvPr id="275" name="Rechthoek 274">
              <a:extLst>
                <a:ext uri="{FF2B5EF4-FFF2-40B4-BE49-F238E27FC236}">
                  <a16:creationId xmlns:a16="http://schemas.microsoft.com/office/drawing/2014/main" id="{2B359566-E748-480D-A61F-EA4D395F58E4}"/>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400" b="1" i="0" u="none" strike="noStrike" kern="0" cap="all" spc="0" normalizeH="0" baseline="0" noProof="0" dirty="0">
                  <a:ln>
                    <a:noFill/>
                  </a:ln>
                  <a:solidFill>
                    <a:srgbClr val="211F26"/>
                  </a:solidFill>
                  <a:effectLst/>
                  <a:uLnTx/>
                  <a:uFillTx/>
                  <a:latin typeface="Calibri"/>
                  <a:ea typeface="+mn-ea"/>
                  <a:cs typeface="Calibri" panose="020F0502020204030204" pitchFamily="34" charset="0"/>
                </a:rPr>
                <a:t>Choosing text levels</a:t>
              </a:r>
            </a:p>
          </p:txBody>
        </p:sp>
        <p:sp>
          <p:nvSpPr>
            <p:cNvPr id="276" name="Ovaal 275">
              <a:extLst>
                <a:ext uri="{FF2B5EF4-FFF2-40B4-BE49-F238E27FC236}">
                  <a16:creationId xmlns:a16="http://schemas.microsoft.com/office/drawing/2014/main" id="{CC919505-5C9A-4B5A-9840-611D28EBD37A}"/>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1</a:t>
              </a:r>
            </a:p>
          </p:txBody>
        </p:sp>
        <p:sp>
          <p:nvSpPr>
            <p:cNvPr id="277" name="Rechthoek 276">
              <a:extLst>
                <a:ext uri="{FF2B5EF4-FFF2-40B4-BE49-F238E27FC236}">
                  <a16:creationId xmlns:a16="http://schemas.microsoft.com/office/drawing/2014/main" id="{818729C1-38AC-456F-889E-1710E2C9909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17483" marR="0" lvl="0" indent="-217483" algn="l" defTabSz="719121" rtl="0" eaLnBrk="1" fontAlgn="auto" latinLnBrk="0" hangingPunct="1">
                <a:lnSpc>
                  <a:spcPct val="100000"/>
                </a:lnSpc>
                <a:spcBef>
                  <a:spcPts val="300"/>
                </a:spcBef>
                <a:spcAft>
                  <a:spcPts val="300"/>
                </a:spcAft>
                <a:buClr>
                  <a:schemeClr val="tx2"/>
                </a:buClr>
                <a:buSzPct val="100000"/>
                <a:buFont typeface="Segoe UI Light" panose="020B0502040204020203" pitchFamily="34" charset="0"/>
                <a:buChar char="•"/>
                <a:tabLst/>
                <a:defRPr/>
              </a:pPr>
              <a:r>
                <a:rPr lang="en-GB" sz="1200" kern="1200" noProof="0" dirty="0">
                  <a:solidFill>
                    <a:schemeClr val="tx1"/>
                  </a:solidFill>
                  <a:latin typeface="+mn-lt"/>
                  <a:ea typeface="+mn-ea"/>
                  <a:cs typeface="+mn-cs"/>
                </a:rPr>
                <a:t>Bullet</a:t>
              </a:r>
            </a:p>
          </p:txBody>
        </p:sp>
        <p:sp>
          <p:nvSpPr>
            <p:cNvPr id="278" name="Ovaal 277">
              <a:extLst>
                <a:ext uri="{FF2B5EF4-FFF2-40B4-BE49-F238E27FC236}">
                  <a16:creationId xmlns:a16="http://schemas.microsoft.com/office/drawing/2014/main" id="{069C06E6-4FD9-4B3F-B7D4-1A2F857218C7}"/>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2</a:t>
              </a:r>
            </a:p>
          </p:txBody>
        </p:sp>
        <p:sp>
          <p:nvSpPr>
            <p:cNvPr id="279" name="Rechthoek 278">
              <a:extLst>
                <a:ext uri="{FF2B5EF4-FFF2-40B4-BE49-F238E27FC236}">
                  <a16:creationId xmlns:a16="http://schemas.microsoft.com/office/drawing/2014/main" id="{E15288D4-522B-4E77-BAEC-5FC7287A4354}"/>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Choose from:</a:t>
              </a:r>
            </a:p>
          </p:txBody>
        </p:sp>
        <p:sp>
          <p:nvSpPr>
            <p:cNvPr id="280" name="Rechthoek 279">
              <a:extLst>
                <a:ext uri="{FF2B5EF4-FFF2-40B4-BE49-F238E27FC236}">
                  <a16:creationId xmlns:a16="http://schemas.microsoft.com/office/drawing/2014/main" id="{56C33FCC-F491-49F8-9BED-E422229D25A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471476" marR="0" lvl="1" indent="-253994" algn="l" defTabSz="719121" rtl="0" eaLnBrk="1" fontAlgn="auto" latinLnBrk="0" hangingPunct="1">
                <a:lnSpc>
                  <a:spcPct val="100000"/>
                </a:lnSpc>
                <a:spcBef>
                  <a:spcPts val="300"/>
                </a:spcBef>
                <a:spcAft>
                  <a:spcPts val="300"/>
                </a:spcAft>
                <a:buClr>
                  <a:schemeClr val="tx2"/>
                </a:buClr>
                <a:buSzPct val="100000"/>
                <a:buFont typeface="Arial" panose="020B0604020202020204" pitchFamily="34" charset="0"/>
                <a:buChar char="•"/>
                <a:tabLst/>
                <a:defRPr/>
              </a:pPr>
              <a:r>
                <a:rPr lang="en-GB" sz="1200" i="0" kern="1200" noProof="0" dirty="0">
                  <a:solidFill>
                    <a:schemeClr val="tx1"/>
                  </a:solidFill>
                  <a:latin typeface="+mn-lt"/>
                  <a:ea typeface="+mn-ea"/>
                  <a:cs typeface="+mn-cs"/>
                </a:rPr>
                <a:t>Sub-bullet #1</a:t>
              </a:r>
            </a:p>
          </p:txBody>
        </p:sp>
        <p:sp>
          <p:nvSpPr>
            <p:cNvPr id="281" name="Ovaal 280">
              <a:extLst>
                <a:ext uri="{FF2B5EF4-FFF2-40B4-BE49-F238E27FC236}">
                  <a16:creationId xmlns:a16="http://schemas.microsoft.com/office/drawing/2014/main" id="{41DE7912-EBDC-4461-96C7-7C9867E9E0A7}"/>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3</a:t>
              </a:r>
            </a:p>
          </p:txBody>
        </p:sp>
        <p:sp>
          <p:nvSpPr>
            <p:cNvPr id="282" name="Rechthoek 281">
              <a:extLst>
                <a:ext uri="{FF2B5EF4-FFF2-40B4-BE49-F238E27FC236}">
                  <a16:creationId xmlns:a16="http://schemas.microsoft.com/office/drawing/2014/main" id="{F508111C-6EE7-4C41-BAAB-69407C8F3CF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21" rtl="0" eaLnBrk="1" fontAlgn="auto" latinLnBrk="0" hangingPunct="1">
                <a:lnSpc>
                  <a:spcPct val="100000"/>
                </a:lnSpc>
                <a:spcBef>
                  <a:spcPts val="300"/>
                </a:spcBef>
                <a:spcAft>
                  <a:spcPts val="300"/>
                </a:spcAft>
                <a:buClr>
                  <a:srgbClr val="0070C0"/>
                </a:buClr>
                <a:buSzPct val="85000"/>
                <a:buFont typeface="Arial" panose="020B0604020202020204" pitchFamily="34" charset="0"/>
                <a:buNone/>
                <a:tabLst/>
                <a:defRPr/>
              </a:pPr>
              <a:r>
                <a:rPr lang="en-GB" sz="1200" i="0" kern="1200" noProof="0" dirty="0">
                  <a:solidFill>
                    <a:schemeClr val="tx1"/>
                  </a:solidFill>
                  <a:latin typeface="+mn-lt"/>
                  <a:ea typeface="+mn-ea"/>
                  <a:cs typeface="+mn-cs"/>
                </a:rPr>
                <a:t>Default text</a:t>
              </a:r>
            </a:p>
          </p:txBody>
        </p:sp>
        <p:sp>
          <p:nvSpPr>
            <p:cNvPr id="283" name="Ovaal 282">
              <a:extLst>
                <a:ext uri="{FF2B5EF4-FFF2-40B4-BE49-F238E27FC236}">
                  <a16:creationId xmlns:a16="http://schemas.microsoft.com/office/drawing/2014/main" id="{D84989C2-6BC3-4B68-BCD1-9796B4063061}"/>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4</a:t>
              </a:r>
            </a:p>
          </p:txBody>
        </p:sp>
        <p:sp>
          <p:nvSpPr>
            <p:cNvPr id="284" name="Rechthoek 283">
              <a:extLst>
                <a:ext uri="{FF2B5EF4-FFF2-40B4-BE49-F238E27FC236}">
                  <a16:creationId xmlns:a16="http://schemas.microsoft.com/office/drawing/2014/main" id="{0DD10857-311C-4480-8CE1-77FCD6A80FF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21" rtl="0" eaLnBrk="1" fontAlgn="auto" latinLnBrk="0" hangingPunct="1">
                <a:lnSpc>
                  <a:spcPct val="100000"/>
                </a:lnSpc>
                <a:spcBef>
                  <a:spcPts val="300"/>
                </a:spcBef>
                <a:spcAft>
                  <a:spcPts val="600"/>
                </a:spcAft>
                <a:buClr>
                  <a:schemeClr val="accent1"/>
                </a:buClr>
                <a:buSzTx/>
                <a:buFont typeface="Arial" panose="020B0604020202020204" pitchFamily="34" charset="0"/>
                <a:buNone/>
                <a:tabLst/>
                <a:defRPr/>
              </a:pPr>
              <a:r>
                <a:rPr lang="en-GB" sz="1600" b="1" kern="1200" cap="none" spc="31" baseline="0" noProof="0" dirty="0">
                  <a:solidFill>
                    <a:schemeClr val="tx1"/>
                  </a:solidFill>
                  <a:latin typeface="+mn-lt"/>
                  <a:ea typeface="+mn-ea"/>
                  <a:cs typeface="Calibri" panose="020F0502020204030204" pitchFamily="34" charset="0"/>
                </a:rPr>
                <a:t>Subtitle</a:t>
              </a:r>
            </a:p>
          </p:txBody>
        </p:sp>
        <p:sp>
          <p:nvSpPr>
            <p:cNvPr id="285" name="Ovaal 284">
              <a:extLst>
                <a:ext uri="{FF2B5EF4-FFF2-40B4-BE49-F238E27FC236}">
                  <a16:creationId xmlns:a16="http://schemas.microsoft.com/office/drawing/2014/main" id="{B0613801-F6FB-4410-96B3-C817491B6034}"/>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5</a:t>
              </a:r>
            </a:p>
          </p:txBody>
        </p:sp>
        <p:sp>
          <p:nvSpPr>
            <p:cNvPr id="286" name="Rechthoek 285">
              <a:extLst>
                <a:ext uri="{FF2B5EF4-FFF2-40B4-BE49-F238E27FC236}">
                  <a16:creationId xmlns:a16="http://schemas.microsoft.com/office/drawing/2014/main" id="{24B2F98C-9755-4962-B1F7-9C2A579C18F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271456" marR="0" lvl="4" indent="-271456" algn="l" defTabSz="719121" rtl="0" eaLnBrk="1" fontAlgn="auto" latinLnBrk="0" hangingPunct="1">
                <a:lnSpc>
                  <a:spcPct val="100000"/>
                </a:lnSpc>
                <a:spcBef>
                  <a:spcPts val="300"/>
                </a:spcBef>
                <a:spcAft>
                  <a:spcPts val="300"/>
                </a:spcAft>
                <a:buClr>
                  <a:schemeClr val="tx2"/>
                </a:buClr>
                <a:buSzTx/>
                <a:buFont typeface="+mj-lt"/>
                <a:buAutoNum type="arabicPeriod"/>
                <a:tabLst/>
                <a:defRPr/>
              </a:pPr>
              <a:r>
                <a:rPr lang="en-GB" sz="1200" i="0" kern="1200" noProof="0" dirty="0">
                  <a:solidFill>
                    <a:schemeClr val="tx1"/>
                  </a:solidFill>
                  <a:latin typeface="+mn-lt"/>
                  <a:ea typeface="+mn-ea"/>
                  <a:cs typeface="+mn-cs"/>
                </a:rPr>
                <a:t>Numerical bullet</a:t>
              </a:r>
            </a:p>
          </p:txBody>
        </p:sp>
        <p:sp>
          <p:nvSpPr>
            <p:cNvPr id="287" name="Ovaal 286">
              <a:extLst>
                <a:ext uri="{FF2B5EF4-FFF2-40B4-BE49-F238E27FC236}">
                  <a16:creationId xmlns:a16="http://schemas.microsoft.com/office/drawing/2014/main" id="{80AFE4F1-0B1E-4A45-AB2E-DEB16E2AC9DF}"/>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6</a:t>
              </a:r>
            </a:p>
          </p:txBody>
        </p:sp>
        <p:sp>
          <p:nvSpPr>
            <p:cNvPr id="288" name="Rechthoek 287">
              <a:extLst>
                <a:ext uri="{FF2B5EF4-FFF2-40B4-BE49-F238E27FC236}">
                  <a16:creationId xmlns:a16="http://schemas.microsoft.com/office/drawing/2014/main" id="{476EBCCA-064A-488D-93C4-20028A76C1C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471476" marR="0" lvl="6" indent="-253994"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GB" sz="1200" b="0" i="0" kern="1200" noProof="0" dirty="0">
                  <a:solidFill>
                    <a:schemeClr val="tx1"/>
                  </a:solidFill>
                  <a:latin typeface="+mn-lt"/>
                  <a:ea typeface="+mn-ea"/>
                  <a:cs typeface="+mn-cs"/>
                </a:rPr>
                <a:t>Sub-bullet</a:t>
              </a:r>
            </a:p>
          </p:txBody>
        </p:sp>
        <p:sp>
          <p:nvSpPr>
            <p:cNvPr id="289" name="Ovaal 288">
              <a:extLst>
                <a:ext uri="{FF2B5EF4-FFF2-40B4-BE49-F238E27FC236}">
                  <a16:creationId xmlns:a16="http://schemas.microsoft.com/office/drawing/2014/main" id="{4082C65B-EF0E-4961-83EB-D82EC1244808}"/>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7</a:t>
              </a:r>
            </a:p>
          </p:txBody>
        </p:sp>
        <p:sp>
          <p:nvSpPr>
            <p:cNvPr id="290" name="Rechthoek 289">
              <a:extLst>
                <a:ext uri="{FF2B5EF4-FFF2-40B4-BE49-F238E27FC236}">
                  <a16:creationId xmlns:a16="http://schemas.microsoft.com/office/drawing/2014/main" id="{A5D7A142-1401-410E-8ED8-3840B2F7F07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377" rtl="0" eaLnBrk="1" fontAlgn="auto" latinLnBrk="0" hangingPunct="1">
                <a:lnSpc>
                  <a:spcPct val="90000"/>
                </a:lnSpc>
                <a:spcBef>
                  <a:spcPts val="300"/>
                </a:spcBef>
                <a:spcAft>
                  <a:spcPts val="300"/>
                </a:spcAft>
                <a:buClr>
                  <a:schemeClr val="accent1"/>
                </a:buClr>
                <a:buSzTx/>
                <a:buFont typeface="Arial" panose="020B0604020202020204" pitchFamily="34" charset="0"/>
                <a:buNone/>
                <a:tabLst/>
                <a:defRPr/>
              </a:pPr>
              <a:r>
                <a:rPr lang="en-GB" sz="1200" kern="1200" noProof="0" dirty="0">
                  <a:solidFill>
                    <a:schemeClr val="tx1"/>
                  </a:solidFill>
                  <a:latin typeface="+mn-lt"/>
                  <a:ea typeface="+mn-ea"/>
                  <a:cs typeface="+mn-cs"/>
                </a:rPr>
                <a:t>Default text</a:t>
              </a:r>
            </a:p>
          </p:txBody>
        </p:sp>
        <p:sp>
          <p:nvSpPr>
            <p:cNvPr id="291" name="Ovaal 290">
              <a:extLst>
                <a:ext uri="{FF2B5EF4-FFF2-40B4-BE49-F238E27FC236}">
                  <a16:creationId xmlns:a16="http://schemas.microsoft.com/office/drawing/2014/main" id="{637B15B7-4E74-4BE2-8F03-CFC8AD1D3FF7}"/>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8</a:t>
              </a:r>
            </a:p>
          </p:txBody>
        </p:sp>
        <p:sp>
          <p:nvSpPr>
            <p:cNvPr id="292" name="Rechthoek 291">
              <a:extLst>
                <a:ext uri="{FF2B5EF4-FFF2-40B4-BE49-F238E27FC236}">
                  <a16:creationId xmlns:a16="http://schemas.microsoft.com/office/drawing/2014/main" id="{46AC9001-489A-4DAB-8FB1-C3A1163556B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377" rtl="0" eaLnBrk="1" fontAlgn="auto" latinLnBrk="0" hangingPunct="1">
                <a:lnSpc>
                  <a:spcPct val="100000"/>
                </a:lnSpc>
                <a:spcBef>
                  <a:spcPts val="300"/>
                </a:spcBef>
                <a:spcAft>
                  <a:spcPts val="600"/>
                </a:spcAft>
                <a:buClr>
                  <a:schemeClr val="tx1"/>
                </a:buClr>
                <a:buSzTx/>
                <a:buFont typeface="Arial" panose="020B0604020202020204" pitchFamily="34" charset="0"/>
                <a:buNone/>
                <a:tabLst/>
                <a:defRPr/>
              </a:pPr>
              <a:r>
                <a:rPr lang="en-GB" sz="1600" b="1" kern="1200" noProof="0" dirty="0">
                  <a:solidFill>
                    <a:schemeClr val="tx1"/>
                  </a:solidFill>
                  <a:latin typeface="+mn-lt"/>
                  <a:ea typeface="+mn-ea"/>
                  <a:cs typeface="+mn-cs"/>
                </a:rPr>
                <a:t>Subtitle</a:t>
              </a:r>
            </a:p>
          </p:txBody>
        </p:sp>
        <p:sp>
          <p:nvSpPr>
            <p:cNvPr id="293" name="Ovaal 292">
              <a:extLst>
                <a:ext uri="{FF2B5EF4-FFF2-40B4-BE49-F238E27FC236}">
                  <a16:creationId xmlns:a16="http://schemas.microsoft.com/office/drawing/2014/main" id="{6196C426-6D3B-4A88-9FE3-0E78B62489AD}"/>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9</a:t>
              </a:r>
            </a:p>
          </p:txBody>
        </p:sp>
        <p:sp>
          <p:nvSpPr>
            <p:cNvPr id="294" name="Rechthoek 293">
              <a:extLst>
                <a:ext uri="{FF2B5EF4-FFF2-40B4-BE49-F238E27FC236}">
                  <a16:creationId xmlns:a16="http://schemas.microsoft.com/office/drawing/2014/main" id="{2D87DA24-A257-479E-A6AD-BD3954A0E36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217483" marR="0" lvl="5" indent="-217483" algn="l" defTabSz="914377"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GB" sz="1200" b="0" i="0" kern="1200" noProof="0" dirty="0">
                  <a:solidFill>
                    <a:schemeClr val="tx1"/>
                  </a:solidFill>
                  <a:latin typeface="+mn-lt"/>
                  <a:ea typeface="+mn-ea"/>
                  <a:cs typeface="+mn-cs"/>
                </a:rPr>
                <a:t>Bullet</a:t>
              </a:r>
            </a:p>
          </p:txBody>
        </p:sp>
        <p:sp>
          <p:nvSpPr>
            <p:cNvPr id="295" name="Rechthoek 294">
              <a:extLst>
                <a:ext uri="{FF2B5EF4-FFF2-40B4-BE49-F238E27FC236}">
                  <a16:creationId xmlns:a16="http://schemas.microsoft.com/office/drawing/2014/main" id="{BBE3713D-1E85-4ACA-A80A-FDFA6728880A}"/>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1" i="0" u="none" strike="noStrike" kern="0" cap="all" spc="0" normalizeH="0" baseline="0" noProof="0" dirty="0">
                  <a:ln>
                    <a:noFill/>
                  </a:ln>
                  <a:solidFill>
                    <a:srgbClr val="211F26"/>
                  </a:solidFill>
                  <a:effectLst/>
                  <a:uLnTx/>
                  <a:uFillTx/>
                  <a:latin typeface="Calibri"/>
                  <a:ea typeface="+mn-ea"/>
                  <a:cs typeface="Calibri" panose="020F0502020204030204" pitchFamily="34" charset="0"/>
                </a:rPr>
                <a:t>Want to know more?</a:t>
              </a:r>
              <a:br>
                <a:rPr kumimoji="0" lang="en-GB" sz="1200" b="0" i="0" u="none" strike="noStrike" kern="0" cap="all" spc="0" normalizeH="0" baseline="0" noProof="0" dirty="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Go to the instruction slide </a:t>
              </a:r>
              <a:r>
                <a:rPr kumimoji="0" lang="en-GB" sz="1200" b="1"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‘VIDEO INSTRUCTIONS’</a:t>
              </a: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a:t>
              </a:r>
              <a:b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You’ll find it at the beginning of the presentation</a:t>
              </a:r>
              <a:b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or insert it via </a:t>
              </a:r>
              <a:r>
                <a:rPr kumimoji="0" lang="en-GB" sz="1200" b="0" i="1"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‘Home’</a:t>
              </a: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 &gt; </a:t>
              </a:r>
              <a:r>
                <a:rPr kumimoji="0" lang="en-GB" sz="1200" b="0" i="1"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‘New Slide’.</a:t>
              </a:r>
            </a:p>
          </p:txBody>
        </p:sp>
        <p:grpSp>
          <p:nvGrpSpPr>
            <p:cNvPr id="296" name="ICOON_info">
              <a:extLst>
                <a:ext uri="{FF2B5EF4-FFF2-40B4-BE49-F238E27FC236}">
                  <a16:creationId xmlns:a16="http://schemas.microsoft.com/office/drawing/2014/main" id="{339C0127-EB3E-4FA2-B173-0F0F9AE1DEE3}"/>
                </a:ext>
              </a:extLst>
            </p:cNvPr>
            <p:cNvGrpSpPr/>
            <p:nvPr userDrawn="1"/>
          </p:nvGrpSpPr>
          <p:grpSpPr>
            <a:xfrm>
              <a:off x="-376736" y="4400186"/>
              <a:ext cx="283685" cy="283685"/>
              <a:chOff x="-510741" y="5913713"/>
              <a:chExt cx="267555" cy="267555"/>
            </a:xfrm>
          </p:grpSpPr>
          <p:sp>
            <p:nvSpPr>
              <p:cNvPr id="338" name="Ovaal 337">
                <a:extLst>
                  <a:ext uri="{FF2B5EF4-FFF2-40B4-BE49-F238E27FC236}">
                    <a16:creationId xmlns:a16="http://schemas.microsoft.com/office/drawing/2014/main" id="{638160F5-A5E7-4910-BA3E-4AC823251CAE}"/>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endParaRPr kumimoji="0" lang="en-GB" sz="1600" b="0" i="0" u="none" strike="noStrike" kern="0" cap="all" spc="0" normalizeH="0" baseline="0" noProof="0">
                  <a:ln>
                    <a:noFill/>
                  </a:ln>
                  <a:solidFill>
                    <a:prstClr val="white"/>
                  </a:solidFill>
                  <a:effectLst/>
                  <a:uLnTx/>
                  <a:uFillTx/>
                  <a:latin typeface="Calibri"/>
                  <a:ea typeface="+mn-ea"/>
                  <a:cs typeface="Calibri" panose="020F0502020204030204" pitchFamily="34" charset="0"/>
                </a:endParaRPr>
              </a:p>
            </p:txBody>
          </p:sp>
          <p:sp>
            <p:nvSpPr>
              <p:cNvPr id="339" name="Graphic 163" descr="Informatie">
                <a:extLst>
                  <a:ext uri="{FF2B5EF4-FFF2-40B4-BE49-F238E27FC236}">
                    <a16:creationId xmlns:a16="http://schemas.microsoft.com/office/drawing/2014/main" id="{D6032842-BFC6-4E5F-86FE-3455CC56352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211F26"/>
                  </a:solidFill>
                  <a:effectLst/>
                  <a:uLnTx/>
                  <a:uFillTx/>
                  <a:cs typeface="Calibri" panose="020F0502020204030204" pitchFamily="34" charset="0"/>
                </a:endParaRPr>
              </a:p>
            </p:txBody>
          </p:sp>
        </p:grpSp>
        <p:grpSp>
          <p:nvGrpSpPr>
            <p:cNvPr id="297" name="VOORBEELD">
              <a:extLst>
                <a:ext uri="{FF2B5EF4-FFF2-40B4-BE49-F238E27FC236}">
                  <a16:creationId xmlns:a16="http://schemas.microsoft.com/office/drawing/2014/main" id="{64D2545B-1F55-4485-AB52-F1C67EB79EC0}"/>
                </a:ext>
              </a:extLst>
            </p:cNvPr>
            <p:cNvGrpSpPr/>
            <p:nvPr userDrawn="1"/>
          </p:nvGrpSpPr>
          <p:grpSpPr>
            <a:xfrm>
              <a:off x="-3605171" y="458674"/>
              <a:ext cx="3234311" cy="558875"/>
              <a:chOff x="-3605171" y="458674"/>
              <a:chExt cx="3234311" cy="558875"/>
            </a:xfrm>
          </p:grpSpPr>
          <p:sp>
            <p:nvSpPr>
              <p:cNvPr id="298" name="Rechthoek 297">
                <a:extLst>
                  <a:ext uri="{FF2B5EF4-FFF2-40B4-BE49-F238E27FC236}">
                    <a16:creationId xmlns:a16="http://schemas.microsoft.com/office/drawing/2014/main" id="{704A919A-A7B4-499E-9642-D95D7B5CBC89}"/>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Home</a:t>
                </a:r>
              </a:p>
            </p:txBody>
          </p:sp>
          <p:sp>
            <p:nvSpPr>
              <p:cNvPr id="299" name="Rechthoek 298">
                <a:extLst>
                  <a:ext uri="{FF2B5EF4-FFF2-40B4-BE49-F238E27FC236}">
                    <a16:creationId xmlns:a16="http://schemas.microsoft.com/office/drawing/2014/main" id="{88EB22F2-2A77-4BF2-B255-D3A1A07132E1}"/>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nvGrpSpPr>
              <p:cNvPr id="300" name="Groep 299">
                <a:extLst>
                  <a:ext uri="{FF2B5EF4-FFF2-40B4-BE49-F238E27FC236}">
                    <a16:creationId xmlns:a16="http://schemas.microsoft.com/office/drawing/2014/main" id="{F6B62C86-8337-49BD-AAA9-AD446B73195A}"/>
                  </a:ext>
                </a:extLst>
              </p:cNvPr>
              <p:cNvGrpSpPr/>
              <p:nvPr userDrawn="1"/>
            </p:nvGrpSpPr>
            <p:grpSpPr>
              <a:xfrm>
                <a:off x="-3386247" y="830871"/>
                <a:ext cx="139423" cy="109566"/>
                <a:chOff x="-2866744" y="827071"/>
                <a:chExt cx="168701" cy="132575"/>
              </a:xfrm>
            </p:grpSpPr>
            <p:grpSp>
              <p:nvGrpSpPr>
                <p:cNvPr id="331" name="Groep 330">
                  <a:extLst>
                    <a:ext uri="{FF2B5EF4-FFF2-40B4-BE49-F238E27FC236}">
                      <a16:creationId xmlns:a16="http://schemas.microsoft.com/office/drawing/2014/main" id="{7E86AB23-4E71-41DC-BF0D-A4F0F688AF52}"/>
                    </a:ext>
                  </a:extLst>
                </p:cNvPr>
                <p:cNvGrpSpPr/>
                <p:nvPr userDrawn="1"/>
              </p:nvGrpSpPr>
              <p:grpSpPr>
                <a:xfrm>
                  <a:off x="-2866744" y="827071"/>
                  <a:ext cx="168701" cy="132575"/>
                  <a:chOff x="-2866744" y="827071"/>
                  <a:chExt cx="168701" cy="132575"/>
                </a:xfrm>
              </p:grpSpPr>
              <p:cxnSp>
                <p:nvCxnSpPr>
                  <p:cNvPr id="333" name="Rechte verbindingslijn 332">
                    <a:extLst>
                      <a:ext uri="{FF2B5EF4-FFF2-40B4-BE49-F238E27FC236}">
                        <a16:creationId xmlns:a16="http://schemas.microsoft.com/office/drawing/2014/main" id="{3E27F527-7F17-4F88-9204-03BBA93AFE24}"/>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334" name="Rechte verbindingslijn 333">
                    <a:extLst>
                      <a:ext uri="{FF2B5EF4-FFF2-40B4-BE49-F238E27FC236}">
                        <a16:creationId xmlns:a16="http://schemas.microsoft.com/office/drawing/2014/main" id="{1E00F081-866B-4646-A2C6-908346053170}"/>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335" name="Rechte verbindingslijn 334">
                    <a:extLst>
                      <a:ext uri="{FF2B5EF4-FFF2-40B4-BE49-F238E27FC236}">
                        <a16:creationId xmlns:a16="http://schemas.microsoft.com/office/drawing/2014/main" id="{20D7D8AF-DB99-434F-A22D-B94D61A914DA}"/>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336" name="Rechte verbindingslijn 335">
                    <a:extLst>
                      <a:ext uri="{FF2B5EF4-FFF2-40B4-BE49-F238E27FC236}">
                        <a16:creationId xmlns:a16="http://schemas.microsoft.com/office/drawing/2014/main" id="{9DF1E99D-02E4-458F-A208-F1566FDFEF55}"/>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337" name="Rechte verbindingslijn 336">
                    <a:extLst>
                      <a:ext uri="{FF2B5EF4-FFF2-40B4-BE49-F238E27FC236}">
                        <a16:creationId xmlns:a16="http://schemas.microsoft.com/office/drawing/2014/main" id="{43FCDB2F-0C10-4116-8BCC-A7EF1C1A017C}"/>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332" name="Pijl: rechts 331">
                  <a:extLst>
                    <a:ext uri="{FF2B5EF4-FFF2-40B4-BE49-F238E27FC236}">
                      <a16:creationId xmlns:a16="http://schemas.microsoft.com/office/drawing/2014/main" id="{8A540ABE-0896-4B44-8D20-E4AEC2EB8EFF}"/>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301" name="Groep 300">
                <a:extLst>
                  <a:ext uri="{FF2B5EF4-FFF2-40B4-BE49-F238E27FC236}">
                    <a16:creationId xmlns:a16="http://schemas.microsoft.com/office/drawing/2014/main" id="{D64D317B-28F2-4734-8095-6D8EFFBF60E5}"/>
                  </a:ext>
                </a:extLst>
              </p:cNvPr>
              <p:cNvGrpSpPr/>
              <p:nvPr userDrawn="1"/>
            </p:nvGrpSpPr>
            <p:grpSpPr>
              <a:xfrm>
                <a:off x="-3605171" y="830871"/>
                <a:ext cx="139423" cy="109566"/>
                <a:chOff x="-2866744" y="518074"/>
                <a:chExt cx="168701" cy="132575"/>
              </a:xfrm>
            </p:grpSpPr>
            <p:grpSp>
              <p:nvGrpSpPr>
                <p:cNvPr id="324" name="Groep 323">
                  <a:extLst>
                    <a:ext uri="{FF2B5EF4-FFF2-40B4-BE49-F238E27FC236}">
                      <a16:creationId xmlns:a16="http://schemas.microsoft.com/office/drawing/2014/main" id="{E86D1B25-57CD-4E22-945A-432FF4957B83}"/>
                    </a:ext>
                  </a:extLst>
                </p:cNvPr>
                <p:cNvGrpSpPr/>
                <p:nvPr userDrawn="1"/>
              </p:nvGrpSpPr>
              <p:grpSpPr>
                <a:xfrm>
                  <a:off x="-2866744" y="518074"/>
                  <a:ext cx="168701" cy="132575"/>
                  <a:chOff x="-2866744" y="518074"/>
                  <a:chExt cx="168701" cy="132575"/>
                </a:xfrm>
              </p:grpSpPr>
              <p:cxnSp>
                <p:nvCxnSpPr>
                  <p:cNvPr id="326" name="Rechte verbindingslijn 325">
                    <a:extLst>
                      <a:ext uri="{FF2B5EF4-FFF2-40B4-BE49-F238E27FC236}">
                        <a16:creationId xmlns:a16="http://schemas.microsoft.com/office/drawing/2014/main" id="{692CB8B1-1658-43C0-B6B7-FB41870CFCB8}"/>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077DBB33-70BE-41F3-B924-A0A933EB152A}"/>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E066EE83-90D2-4DFF-87A1-08CA4DE20E36}"/>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51AAE86F-3953-4FB4-9F81-E72532BEC08B}"/>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330" name="Rechte verbindingslijn 329">
                    <a:extLst>
                      <a:ext uri="{FF2B5EF4-FFF2-40B4-BE49-F238E27FC236}">
                        <a16:creationId xmlns:a16="http://schemas.microsoft.com/office/drawing/2014/main" id="{D9B7026B-F48F-448F-A0A7-D3932CC7A1EB}"/>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325" name="Pijl: rechts 324">
                  <a:extLst>
                    <a:ext uri="{FF2B5EF4-FFF2-40B4-BE49-F238E27FC236}">
                      <a16:creationId xmlns:a16="http://schemas.microsoft.com/office/drawing/2014/main" id="{25A134B2-77A3-4D0F-9B58-CA1B992C2A46}"/>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cxnSp>
            <p:nvCxnSpPr>
              <p:cNvPr id="302" name="Rechte verbindingslijn 301">
                <a:extLst>
                  <a:ext uri="{FF2B5EF4-FFF2-40B4-BE49-F238E27FC236}">
                    <a16:creationId xmlns:a16="http://schemas.microsoft.com/office/drawing/2014/main" id="{3AF9B002-849D-47F1-A09E-3978741443F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303" name="Rechte verbindingslijn 302">
                <a:extLst>
                  <a:ext uri="{FF2B5EF4-FFF2-40B4-BE49-F238E27FC236}">
                    <a16:creationId xmlns:a16="http://schemas.microsoft.com/office/drawing/2014/main" id="{89DEECDA-685B-4DE4-94D2-24C71545C28E}"/>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304" name="Rechthoek 303">
                <a:extLst>
                  <a:ext uri="{FF2B5EF4-FFF2-40B4-BE49-F238E27FC236}">
                    <a16:creationId xmlns:a16="http://schemas.microsoft.com/office/drawing/2014/main" id="{165CBCC2-68EA-448D-B903-5D7ACD85BEE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cs typeface="Calibri" panose="020F0502020204030204" pitchFamily="34" charset="0"/>
                  </a:rPr>
                  <a:t>Text level up</a:t>
                </a:r>
              </a:p>
            </p:txBody>
          </p:sp>
          <p:sp>
            <p:nvSpPr>
              <p:cNvPr id="305" name="Rechthoek 304">
                <a:extLst>
                  <a:ext uri="{FF2B5EF4-FFF2-40B4-BE49-F238E27FC236}">
                    <a16:creationId xmlns:a16="http://schemas.microsoft.com/office/drawing/2014/main" id="{B910ED00-C6E8-47A2-95E5-1350739B6CA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cs typeface="Calibri" panose="020F0502020204030204" pitchFamily="34" charset="0"/>
                  </a:rPr>
                  <a:t>Text level down</a:t>
                </a:r>
              </a:p>
            </p:txBody>
          </p:sp>
          <p:grpSp>
            <p:nvGrpSpPr>
              <p:cNvPr id="306" name="Groep 305">
                <a:extLst>
                  <a:ext uri="{FF2B5EF4-FFF2-40B4-BE49-F238E27FC236}">
                    <a16:creationId xmlns:a16="http://schemas.microsoft.com/office/drawing/2014/main" id="{8E0D5C2D-0F2B-4855-8E8C-8D5D3CC10009}"/>
                  </a:ext>
                </a:extLst>
              </p:cNvPr>
              <p:cNvGrpSpPr/>
              <p:nvPr userDrawn="1"/>
            </p:nvGrpSpPr>
            <p:grpSpPr>
              <a:xfrm>
                <a:off x="-2916763" y="769168"/>
                <a:ext cx="268738" cy="248381"/>
                <a:chOff x="-2916763" y="769168"/>
                <a:chExt cx="268738" cy="248381"/>
              </a:xfrm>
            </p:grpSpPr>
            <p:sp>
              <p:nvSpPr>
                <p:cNvPr id="316" name="Rechthoek 315">
                  <a:extLst>
                    <a:ext uri="{FF2B5EF4-FFF2-40B4-BE49-F238E27FC236}">
                      <a16:creationId xmlns:a16="http://schemas.microsoft.com/office/drawing/2014/main" id="{94AE6BE4-AAD1-431A-961B-E5D1364BABA7}"/>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051"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nvGrpSpPr>
                <p:cNvPr id="317" name="Groep 316">
                  <a:extLst>
                    <a:ext uri="{FF2B5EF4-FFF2-40B4-BE49-F238E27FC236}">
                      <a16:creationId xmlns:a16="http://schemas.microsoft.com/office/drawing/2014/main" id="{9BAA14BD-079B-4945-8611-80AE6373A690}"/>
                    </a:ext>
                  </a:extLst>
                </p:cNvPr>
                <p:cNvGrpSpPr/>
                <p:nvPr userDrawn="1"/>
              </p:nvGrpSpPr>
              <p:grpSpPr>
                <a:xfrm>
                  <a:off x="-2866744" y="827071"/>
                  <a:ext cx="168701" cy="132575"/>
                  <a:chOff x="-2866744" y="827071"/>
                  <a:chExt cx="168701" cy="132575"/>
                </a:xfrm>
              </p:grpSpPr>
              <p:cxnSp>
                <p:nvCxnSpPr>
                  <p:cNvPr id="319" name="Rechte verbindingslijn 318">
                    <a:extLst>
                      <a:ext uri="{FF2B5EF4-FFF2-40B4-BE49-F238E27FC236}">
                        <a16:creationId xmlns:a16="http://schemas.microsoft.com/office/drawing/2014/main" id="{DA2B1935-2EEC-4ED0-B97A-6639CADA0651}"/>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3D154571-EA67-4926-9871-531A941F7F71}"/>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1510C34B-7358-48FD-9C4B-EC0CA6BFFFE9}"/>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1F9F3C39-084E-4157-84E0-59DC3175E9B1}"/>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323" name="Rechte verbindingslijn 322">
                    <a:extLst>
                      <a:ext uri="{FF2B5EF4-FFF2-40B4-BE49-F238E27FC236}">
                        <a16:creationId xmlns:a16="http://schemas.microsoft.com/office/drawing/2014/main" id="{B3BEA761-9BEB-414B-A384-0A8D0EF894D1}"/>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318" name="Pijl: rechts 317">
                  <a:extLst>
                    <a:ext uri="{FF2B5EF4-FFF2-40B4-BE49-F238E27FC236}">
                      <a16:creationId xmlns:a16="http://schemas.microsoft.com/office/drawing/2014/main" id="{8B185735-5E50-4919-A92C-3D8A31420F3A}"/>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307" name="Groep 306">
                <a:extLst>
                  <a:ext uri="{FF2B5EF4-FFF2-40B4-BE49-F238E27FC236}">
                    <a16:creationId xmlns:a16="http://schemas.microsoft.com/office/drawing/2014/main" id="{AF4CD9DD-397E-4651-B44C-611E10AA8D5D}"/>
                  </a:ext>
                </a:extLst>
              </p:cNvPr>
              <p:cNvGrpSpPr/>
              <p:nvPr userDrawn="1"/>
            </p:nvGrpSpPr>
            <p:grpSpPr>
              <a:xfrm>
                <a:off x="-2916763" y="460171"/>
                <a:ext cx="268738" cy="248381"/>
                <a:chOff x="-2916763" y="460171"/>
                <a:chExt cx="268738" cy="248381"/>
              </a:xfrm>
            </p:grpSpPr>
            <p:sp>
              <p:nvSpPr>
                <p:cNvPr id="308" name="Rechthoek 307">
                  <a:extLst>
                    <a:ext uri="{FF2B5EF4-FFF2-40B4-BE49-F238E27FC236}">
                      <a16:creationId xmlns:a16="http://schemas.microsoft.com/office/drawing/2014/main" id="{DA3BABCB-6670-4400-ADAE-1588673F6088}"/>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051"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nvGrpSpPr>
                <p:cNvPr id="309" name="Groep 308">
                  <a:extLst>
                    <a:ext uri="{FF2B5EF4-FFF2-40B4-BE49-F238E27FC236}">
                      <a16:creationId xmlns:a16="http://schemas.microsoft.com/office/drawing/2014/main" id="{BD23C939-FEBD-41B1-9AF8-B1E1C1E809BB}"/>
                    </a:ext>
                  </a:extLst>
                </p:cNvPr>
                <p:cNvGrpSpPr/>
                <p:nvPr userDrawn="1"/>
              </p:nvGrpSpPr>
              <p:grpSpPr>
                <a:xfrm>
                  <a:off x="-2866744" y="518074"/>
                  <a:ext cx="168701" cy="132575"/>
                  <a:chOff x="-2866744" y="518074"/>
                  <a:chExt cx="168701" cy="132575"/>
                </a:xfrm>
              </p:grpSpPr>
              <p:cxnSp>
                <p:nvCxnSpPr>
                  <p:cNvPr id="311" name="Rechte verbindingslijn 310">
                    <a:extLst>
                      <a:ext uri="{FF2B5EF4-FFF2-40B4-BE49-F238E27FC236}">
                        <a16:creationId xmlns:a16="http://schemas.microsoft.com/office/drawing/2014/main" id="{8E9D9750-9D7F-4ACD-BF7E-0C94450B5D92}"/>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D62209FB-061D-45E4-8B03-AF7AE83669B3}"/>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BBBF1FE5-7A24-4739-9ACD-812B2BB11FC4}"/>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52F2C1AF-71B7-4AF3-A311-E6CF4F6D2171}"/>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55D71ABF-3CAA-4AF1-AC96-A2AFE3B4B45F}"/>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310" name="Pijl: rechts 309">
                  <a:extLst>
                    <a:ext uri="{FF2B5EF4-FFF2-40B4-BE49-F238E27FC236}">
                      <a16:creationId xmlns:a16="http://schemas.microsoft.com/office/drawing/2014/main" id="{3A2DCCAE-7530-4D0E-A93F-DE73266B719F}"/>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grpSp>
      <p:grpSp>
        <p:nvGrpSpPr>
          <p:cNvPr id="446" name="INSTRUCTION">
            <a:extLst>
              <a:ext uri="{FF2B5EF4-FFF2-40B4-BE49-F238E27FC236}">
                <a16:creationId xmlns:a16="http://schemas.microsoft.com/office/drawing/2014/main" id="{A51C7E6E-AD1C-4990-8B5E-8164DD7B9A23}"/>
              </a:ext>
            </a:extLst>
          </p:cNvPr>
          <p:cNvGrpSpPr/>
          <p:nvPr userDrawn="1"/>
        </p:nvGrpSpPr>
        <p:grpSpPr>
          <a:xfrm>
            <a:off x="-3786438" y="2"/>
            <a:ext cx="3693387" cy="5084661"/>
            <a:chOff x="-3786437" y="1"/>
            <a:chExt cx="3693386" cy="5084661"/>
          </a:xfrm>
        </p:grpSpPr>
        <p:sp>
          <p:nvSpPr>
            <p:cNvPr id="447" name="Rechthoek 446">
              <a:extLst>
                <a:ext uri="{FF2B5EF4-FFF2-40B4-BE49-F238E27FC236}">
                  <a16:creationId xmlns:a16="http://schemas.microsoft.com/office/drawing/2014/main" id="{74F69C13-F975-4843-9860-E79FDF2FFFF1}"/>
                </a:ext>
              </a:extLst>
            </p:cNvPr>
            <p:cNvSpPr/>
            <p:nvPr userDrawn="1"/>
          </p:nvSpPr>
          <p:spPr>
            <a:xfrm>
              <a:off x="-3786165" y="1"/>
              <a:ext cx="3593091" cy="436929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400" b="1" i="0" u="none" strike="noStrike" kern="0" cap="all" spc="0" normalizeH="0" baseline="0" noProof="0" dirty="0">
                  <a:ln>
                    <a:noFill/>
                  </a:ln>
                  <a:solidFill>
                    <a:srgbClr val="211F26"/>
                  </a:solidFill>
                  <a:effectLst/>
                  <a:uLnTx/>
                  <a:uFillTx/>
                  <a:latin typeface="Calibri"/>
                  <a:ea typeface="+mn-ea"/>
                  <a:cs typeface="Calibri" panose="020F0502020204030204" pitchFamily="34" charset="0"/>
                </a:rPr>
                <a:t>Insert/edit an image</a:t>
              </a:r>
            </a:p>
          </p:txBody>
        </p:sp>
        <p:sp>
          <p:nvSpPr>
            <p:cNvPr id="448" name="Rechthoek 447">
              <a:extLst>
                <a:ext uri="{FF2B5EF4-FFF2-40B4-BE49-F238E27FC236}">
                  <a16:creationId xmlns:a16="http://schemas.microsoft.com/office/drawing/2014/main" id="{22BDBF89-BF3C-4F53-B659-DF8E0986AECC}"/>
                </a:ext>
              </a:extLst>
            </p:cNvPr>
            <p:cNvSpPr/>
            <p:nvPr userDrawn="1"/>
          </p:nvSpPr>
          <p:spPr>
            <a:xfrm>
              <a:off x="-3786437" y="4256662"/>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1" i="0" u="none" strike="noStrike" kern="0" cap="all" spc="0" normalizeH="0" baseline="0" noProof="0" dirty="0">
                  <a:ln>
                    <a:noFill/>
                  </a:ln>
                  <a:solidFill>
                    <a:srgbClr val="211F26"/>
                  </a:solidFill>
                  <a:effectLst/>
                  <a:uLnTx/>
                  <a:uFillTx/>
                  <a:latin typeface="Calibri"/>
                  <a:ea typeface="+mn-ea"/>
                  <a:cs typeface="Calibri" panose="020F0502020204030204" pitchFamily="34" charset="0"/>
                </a:rPr>
                <a:t>Want to know more?</a:t>
              </a:r>
              <a:br>
                <a:rPr kumimoji="0" lang="en-GB" sz="1200" b="0" i="0" u="none" strike="noStrike" kern="0" cap="all" spc="0" normalizeH="0" baseline="0" noProof="0" dirty="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Go to the instruction slide </a:t>
              </a:r>
              <a:r>
                <a:rPr kumimoji="0" lang="en-GB" sz="1200" b="1"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‘VIDEO INSTRUCTIONS’</a:t>
              </a: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a:t>
              </a:r>
              <a:b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You’ll find it at the beginning of the presentation</a:t>
              </a:r>
              <a:b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b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or insert it via </a:t>
              </a:r>
              <a:r>
                <a:rPr kumimoji="0" lang="en-GB" sz="1200" b="0" i="1"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‘Home’</a:t>
              </a:r>
              <a:r>
                <a:rPr kumimoji="0" lang="en-GB" sz="12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 &gt; </a:t>
              </a:r>
              <a:r>
                <a:rPr kumimoji="0" lang="en-GB" sz="1200" b="0" i="1"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‘New Slide’.</a:t>
              </a:r>
            </a:p>
          </p:txBody>
        </p:sp>
        <p:sp>
          <p:nvSpPr>
            <p:cNvPr id="449" name="Ovaal 448">
              <a:extLst>
                <a:ext uri="{FF2B5EF4-FFF2-40B4-BE49-F238E27FC236}">
                  <a16:creationId xmlns:a16="http://schemas.microsoft.com/office/drawing/2014/main" id="{00AA5B2F-4212-44EC-90BD-03A8A5BF4170}"/>
                </a:ext>
              </a:extLst>
            </p:cNvPr>
            <p:cNvSpPr/>
            <p:nvPr userDrawn="1"/>
          </p:nvSpPr>
          <p:spPr>
            <a:xfrm>
              <a:off x="-3603587" y="46532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1</a:t>
              </a:r>
            </a:p>
          </p:txBody>
        </p:sp>
        <p:sp>
          <p:nvSpPr>
            <p:cNvPr id="450" name="Rechthoek 449">
              <a:extLst>
                <a:ext uri="{FF2B5EF4-FFF2-40B4-BE49-F238E27FC236}">
                  <a16:creationId xmlns:a16="http://schemas.microsoft.com/office/drawing/2014/main" id="{286CBF4E-B68F-48E9-9570-5F8801E78A2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Calibri" panose="020F0502020204030204" pitchFamily="34" charset="0"/>
                </a:rPr>
                <a:t>If necessary, delete the existing image</a:t>
              </a:r>
              <a:br>
                <a:rPr kumimoji="0" lang="en-US" sz="1200" b="0" i="0" u="none" strike="noStrike" kern="0" cap="none" spc="0" normalizeH="0" baseline="0" noProof="0" dirty="0">
                  <a:ln>
                    <a:noFill/>
                  </a:ln>
                  <a:solidFill>
                    <a:srgbClr val="000000"/>
                  </a:solidFill>
                  <a:effectLst/>
                  <a:uLnTx/>
                  <a:uFillTx/>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the pictogram to insert a new image</a:t>
              </a:r>
              <a:br>
                <a:rPr kumimoji="0" lang="en-GB" sz="1200" b="0" i="0" u="none" strike="noStrike" kern="0" cap="none" spc="0" normalizeH="0" baseline="0" noProof="0" dirty="0">
                  <a:ln>
                    <a:noFill/>
                  </a:ln>
                  <a:solidFill>
                    <a:srgbClr val="000000"/>
                  </a:solidFill>
                  <a:effectLst/>
                  <a:uLnTx/>
                  <a:uFillTx/>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a:t>
              </a:r>
            </a:p>
          </p:txBody>
        </p:sp>
        <p:grpSp>
          <p:nvGrpSpPr>
            <p:cNvPr id="451" name="Groep 450">
              <a:extLst>
                <a:ext uri="{FF2B5EF4-FFF2-40B4-BE49-F238E27FC236}">
                  <a16:creationId xmlns:a16="http://schemas.microsoft.com/office/drawing/2014/main" id="{CD5D24D6-608D-46D7-AF76-777534E943FA}"/>
                </a:ext>
              </a:extLst>
            </p:cNvPr>
            <p:cNvGrpSpPr/>
            <p:nvPr userDrawn="1"/>
          </p:nvGrpSpPr>
          <p:grpSpPr>
            <a:xfrm>
              <a:off x="-3316179" y="1231351"/>
              <a:ext cx="294789" cy="318834"/>
              <a:chOff x="14466489" y="1001522"/>
              <a:chExt cx="290627" cy="314333"/>
            </a:xfrm>
          </p:grpSpPr>
          <p:sp>
            <p:nvSpPr>
              <p:cNvPr id="480" name="Rechthoek 479">
                <a:extLst>
                  <a:ext uri="{FF2B5EF4-FFF2-40B4-BE49-F238E27FC236}">
                    <a16:creationId xmlns:a16="http://schemas.microsoft.com/office/drawing/2014/main" id="{F1A38D1E-4E0A-41C1-AED1-0BEDEBEEDE8F}"/>
                  </a:ext>
                </a:extLst>
              </p:cNvPr>
              <p:cNvSpPr/>
              <p:nvPr userDrawn="1"/>
            </p:nvSpPr>
            <p:spPr>
              <a:xfrm>
                <a:off x="14466489" y="1001522"/>
                <a:ext cx="257935" cy="254168"/>
              </a:xfrm>
              <a:prstGeom prst="rect">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81" name="Ovaal 480">
                <a:extLst>
                  <a:ext uri="{FF2B5EF4-FFF2-40B4-BE49-F238E27FC236}">
                    <a16:creationId xmlns:a16="http://schemas.microsoft.com/office/drawing/2014/main" id="{097BD406-AFB1-4786-A7F0-1AD4514EA4E6}"/>
                  </a:ext>
                </a:extLst>
              </p:cNvPr>
              <p:cNvSpPr/>
              <p:nvPr userDrawn="1"/>
            </p:nvSpPr>
            <p:spPr>
              <a:xfrm>
                <a:off x="14623626" y="1033630"/>
                <a:ext cx="71169" cy="71169"/>
              </a:xfrm>
              <a:prstGeom prst="ellipse">
                <a:avLst/>
              </a:prstGeom>
              <a:solidFill>
                <a:srgbClr val="F1D8A5"/>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82" name="Vrije vorm: vorm 481">
                <a:extLst>
                  <a:ext uri="{FF2B5EF4-FFF2-40B4-BE49-F238E27FC236}">
                    <a16:creationId xmlns:a16="http://schemas.microsoft.com/office/drawing/2014/main" id="{32B912FD-FBD4-469C-B423-2F781284DE7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83" name="Rechthoek: afgeronde hoeken 482">
                <a:extLst>
                  <a:ext uri="{FF2B5EF4-FFF2-40B4-BE49-F238E27FC236}">
                    <a16:creationId xmlns:a16="http://schemas.microsoft.com/office/drawing/2014/main" id="{97B83AE8-7A7A-4438-9632-1F27A920599A}"/>
                  </a:ext>
                </a:extLst>
              </p:cNvPr>
              <p:cNvSpPr/>
              <p:nvPr userDrawn="1"/>
            </p:nvSpPr>
            <p:spPr>
              <a:xfrm>
                <a:off x="14601150" y="1145314"/>
                <a:ext cx="155966" cy="116816"/>
              </a:xfrm>
              <a:prstGeom prst="roundRect">
                <a:avLst/>
              </a:prstGeom>
              <a:solidFill>
                <a:sysClr val="window" lastClr="FFFFFF"/>
              </a:solidFill>
              <a:ln w="19050" cap="flat" cmpd="sng" algn="ctr">
                <a:solidFill>
                  <a:srgbClr val="8AADD0"/>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cxnSp>
            <p:nvCxnSpPr>
              <p:cNvPr id="484" name="Rechte verbindingslijn 483">
                <a:extLst>
                  <a:ext uri="{FF2B5EF4-FFF2-40B4-BE49-F238E27FC236}">
                    <a16:creationId xmlns:a16="http://schemas.microsoft.com/office/drawing/2014/main" id="{78093939-73EE-4AEC-A69D-6C1DB21FF3CD}"/>
                  </a:ext>
                </a:extLst>
              </p:cNvPr>
              <p:cNvCxnSpPr>
                <a:cxnSpLocks/>
              </p:cNvCxnSpPr>
              <p:nvPr userDrawn="1"/>
            </p:nvCxnSpPr>
            <p:spPr>
              <a:xfrm>
                <a:off x="14637490" y="1308665"/>
                <a:ext cx="83286" cy="0"/>
              </a:xfrm>
              <a:prstGeom prst="line">
                <a:avLst/>
              </a:prstGeom>
              <a:solidFill>
                <a:sysClr val="window" lastClr="FFFFFF"/>
              </a:solidFill>
              <a:ln w="19050" cap="flat" cmpd="sng" algn="ctr">
                <a:solidFill>
                  <a:srgbClr val="8AADD0"/>
                </a:solidFill>
                <a:prstDash val="solid"/>
                <a:miter lim="800000"/>
              </a:ln>
              <a:effectLst/>
            </p:spPr>
          </p:cxnSp>
          <p:cxnSp>
            <p:nvCxnSpPr>
              <p:cNvPr id="485" name="Rechte verbindingslijn 484">
                <a:extLst>
                  <a:ext uri="{FF2B5EF4-FFF2-40B4-BE49-F238E27FC236}">
                    <a16:creationId xmlns:a16="http://schemas.microsoft.com/office/drawing/2014/main" id="{1AB08026-30CA-4336-A963-E2081F75ED95}"/>
                  </a:ext>
                </a:extLst>
              </p:cNvPr>
              <p:cNvCxnSpPr>
                <a:cxnSpLocks/>
                <a:stCxn id="483" idx="2"/>
              </p:cNvCxnSpPr>
              <p:nvPr userDrawn="1"/>
            </p:nvCxnSpPr>
            <p:spPr>
              <a:xfrm flipH="1">
                <a:off x="14678717" y="1262130"/>
                <a:ext cx="416" cy="43573"/>
              </a:xfrm>
              <a:prstGeom prst="line">
                <a:avLst/>
              </a:prstGeom>
              <a:solidFill>
                <a:sysClr val="window" lastClr="FFFFFF"/>
              </a:solidFill>
              <a:ln w="19050" cap="flat" cmpd="sng" algn="ctr">
                <a:solidFill>
                  <a:srgbClr val="8AADD0"/>
                </a:solidFill>
                <a:prstDash val="solid"/>
                <a:miter lim="800000"/>
              </a:ln>
              <a:effectLst/>
            </p:spPr>
          </p:cxnSp>
        </p:grpSp>
        <p:sp>
          <p:nvSpPr>
            <p:cNvPr id="452" name="Ovaal 451">
              <a:extLst>
                <a:ext uri="{FF2B5EF4-FFF2-40B4-BE49-F238E27FC236}">
                  <a16:creationId xmlns:a16="http://schemas.microsoft.com/office/drawing/2014/main" id="{8BFB6861-D452-4648-9B10-83B9C590EA75}"/>
                </a:ext>
              </a:extLst>
            </p:cNvPr>
            <p:cNvSpPr/>
            <p:nvPr userDrawn="1"/>
          </p:nvSpPr>
          <p:spPr>
            <a:xfrm>
              <a:off x="-3603587" y="1729709"/>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2</a:t>
              </a:r>
            </a:p>
          </p:txBody>
        </p:sp>
        <p:sp>
          <p:nvSpPr>
            <p:cNvPr id="453" name="Rechthoek 452">
              <a:extLst>
                <a:ext uri="{FF2B5EF4-FFF2-40B4-BE49-F238E27FC236}">
                  <a16:creationId xmlns:a16="http://schemas.microsoft.com/office/drawing/2014/main" id="{81C03DCD-553A-4909-9EB3-C260DF00D66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Select the preferred image</a:t>
              </a:r>
              <a:br>
                <a:rPr kumimoji="0" lang="en-GB" sz="1200" b="0" i="0" u="none" strike="noStrike" kern="0" cap="none" spc="0" normalizeH="0" baseline="0" noProof="0" dirty="0">
                  <a:ln>
                    <a:noFill/>
                  </a:ln>
                  <a:solidFill>
                    <a:srgbClr val="000000"/>
                  </a:solidFill>
                  <a:effectLst/>
                  <a:uLnTx/>
                  <a:uFillTx/>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a:t>
              </a:r>
            </a:p>
          </p:txBody>
        </p:sp>
        <p:grpSp>
          <p:nvGrpSpPr>
            <p:cNvPr id="454" name="Groep 453">
              <a:extLst>
                <a:ext uri="{FF2B5EF4-FFF2-40B4-BE49-F238E27FC236}">
                  <a16:creationId xmlns:a16="http://schemas.microsoft.com/office/drawing/2014/main" id="{0ED4340F-B336-4985-A826-01351AA1F752}"/>
                </a:ext>
              </a:extLst>
            </p:cNvPr>
            <p:cNvGrpSpPr/>
            <p:nvPr userDrawn="1"/>
          </p:nvGrpSpPr>
          <p:grpSpPr>
            <a:xfrm>
              <a:off x="-3311319" y="2164285"/>
              <a:ext cx="825500" cy="209550"/>
              <a:chOff x="13504624" y="2482850"/>
              <a:chExt cx="825500" cy="209550"/>
            </a:xfrm>
          </p:grpSpPr>
          <p:sp>
            <p:nvSpPr>
              <p:cNvPr id="477" name="Rechthoek 476">
                <a:extLst>
                  <a:ext uri="{FF2B5EF4-FFF2-40B4-BE49-F238E27FC236}">
                    <a16:creationId xmlns:a16="http://schemas.microsoft.com/office/drawing/2014/main" id="{DD6C1BA4-5723-4459-BCAD-1E1920035D4C}"/>
                  </a:ext>
                </a:extLst>
              </p:cNvPr>
              <p:cNvSpPr/>
              <p:nvPr userDrawn="1"/>
            </p:nvSpPr>
            <p:spPr>
              <a:xfrm>
                <a:off x="13504624" y="2482850"/>
                <a:ext cx="825500" cy="209550"/>
              </a:xfrm>
              <a:prstGeom prst="rect">
                <a:avLst/>
              </a:prstGeom>
              <a:solidFill>
                <a:srgbClr val="E5F1FB"/>
              </a:solidFill>
              <a:ln w="12700" cap="flat" cmpd="sng" algn="ctr">
                <a:solidFill>
                  <a:srgbClr val="0B7ED9"/>
                </a:solidFill>
                <a:prstDash val="solid"/>
                <a:miter lim="800000"/>
              </a:ln>
              <a:effectLst/>
            </p:spPr>
            <p:txBody>
              <a:bodyPr rot="0" spcFirstLastPara="0" vert="horz" wrap="square" lIns="72000" tIns="0" rIns="28800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Insert</a:t>
                </a:r>
              </a:p>
            </p:txBody>
          </p:sp>
          <p:cxnSp>
            <p:nvCxnSpPr>
              <p:cNvPr id="478" name="Rechte verbindingslijn 477">
                <a:extLst>
                  <a:ext uri="{FF2B5EF4-FFF2-40B4-BE49-F238E27FC236}">
                    <a16:creationId xmlns:a16="http://schemas.microsoft.com/office/drawing/2014/main" id="{E1105008-2162-401C-A468-672C3C60254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79" name="Gelijkbenige driehoek 478">
                <a:extLst>
                  <a:ext uri="{FF2B5EF4-FFF2-40B4-BE49-F238E27FC236}">
                    <a16:creationId xmlns:a16="http://schemas.microsoft.com/office/drawing/2014/main" id="{88BA340B-F022-40C7-93E8-6DC34D9BCA5A}"/>
                  </a:ext>
                </a:extLst>
              </p:cNvPr>
              <p:cNvSpPr/>
              <p:nvPr userDrawn="1"/>
            </p:nvSpPr>
            <p:spPr>
              <a:xfrm rot="10800000">
                <a:off x="14196089" y="2566904"/>
                <a:ext cx="86866" cy="51147"/>
              </a:xfrm>
              <a:prstGeom prst="triangle">
                <a:avLst/>
              </a:prstGeom>
              <a:solidFill>
                <a:srgbClr val="000000"/>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sp>
          <p:nvSpPr>
            <p:cNvPr id="455" name="Ovaal 454">
              <a:extLst>
                <a:ext uri="{FF2B5EF4-FFF2-40B4-BE49-F238E27FC236}">
                  <a16:creationId xmlns:a16="http://schemas.microsoft.com/office/drawing/2014/main" id="{ADA60246-E1AF-46D4-8501-3A27B99932A0}"/>
                </a:ext>
              </a:extLst>
            </p:cNvPr>
            <p:cNvSpPr/>
            <p:nvPr userDrawn="1"/>
          </p:nvSpPr>
          <p:spPr>
            <a:xfrm>
              <a:off x="-3603587" y="2553359"/>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cs typeface="Calibri" panose="020F0502020204030204" pitchFamily="34" charset="0"/>
                </a:rPr>
                <a:t>3</a:t>
              </a:r>
            </a:p>
          </p:txBody>
        </p:sp>
        <p:sp>
          <p:nvSpPr>
            <p:cNvPr id="456" name="Rechthoek 455">
              <a:extLst>
                <a:ext uri="{FF2B5EF4-FFF2-40B4-BE49-F238E27FC236}">
                  <a16:creationId xmlns:a16="http://schemas.microsoft.com/office/drawing/2014/main" id="{91825390-7A0F-4ABA-9BF5-59680C862496}"/>
                </a:ext>
              </a:extLst>
            </p:cNvPr>
            <p:cNvSpPr/>
            <p:nvPr userDrawn="1"/>
          </p:nvSpPr>
          <p:spPr>
            <a:xfrm>
              <a:off x="-3319415" y="2553360"/>
              <a:ext cx="2944682" cy="790341"/>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Calibri" panose="020F0502020204030204" pitchFamily="34" charset="0"/>
                </a:rPr>
                <a:t>To scale or drag the image, go to the tab </a:t>
              </a:r>
              <a:r>
                <a:rPr kumimoji="0" lang="en-US" sz="1200" b="1" i="0" u="none" strike="noStrike" kern="0" cap="none" spc="0" normalizeH="0" baseline="0" noProof="0" dirty="0">
                  <a:ln>
                    <a:noFill/>
                  </a:ln>
                  <a:solidFill>
                    <a:srgbClr val="000000"/>
                  </a:solidFill>
                  <a:effectLst/>
                  <a:uLnTx/>
                  <a:uFillTx/>
                  <a:cs typeface="Calibri" panose="020F0502020204030204" pitchFamily="34" charset="0"/>
                </a:rPr>
                <a:t>‘Picture Tools - Format’</a:t>
              </a:r>
              <a:r>
                <a:rPr kumimoji="0" lang="en-US" sz="1200" b="0" i="0" u="none" strike="noStrike" kern="0" cap="none" spc="0" normalizeH="0" baseline="0" noProof="0" dirty="0">
                  <a:ln>
                    <a:noFill/>
                  </a:ln>
                  <a:solidFill>
                    <a:srgbClr val="000000"/>
                  </a:solidFill>
                  <a:effectLst/>
                  <a:uLnTx/>
                  <a:uFillTx/>
                  <a:cs typeface="Calibri" panose="020F0502020204030204" pitchFamily="34" charset="0"/>
                </a:rPr>
                <a:t> and click on</a:t>
              </a:r>
              <a:br>
                <a:rPr kumimoji="0" lang="en-US" sz="1200" b="0" i="0" u="none" strike="noStrike" kern="0" cap="none" spc="0" normalizeH="0" baseline="0" noProof="0" dirty="0">
                  <a:ln>
                    <a:noFill/>
                  </a:ln>
                  <a:solidFill>
                    <a:srgbClr val="000000"/>
                  </a:solidFill>
                  <a:effectLst/>
                  <a:uLnTx/>
                  <a:uFillTx/>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cs typeface="Calibri" panose="020F0502020204030204" pitchFamily="34" charset="0"/>
                </a:rPr>
                <a:t>the button </a:t>
              </a:r>
              <a:r>
                <a:rPr kumimoji="0" lang="en-US" sz="1200" b="1" i="0" u="none" strike="noStrike" kern="0" cap="none" spc="0" normalizeH="0" baseline="0" noProof="0" dirty="0">
                  <a:ln>
                    <a:noFill/>
                  </a:ln>
                  <a:solidFill>
                    <a:srgbClr val="000000"/>
                  </a:solidFill>
                  <a:effectLst/>
                  <a:uLnTx/>
                  <a:uFillTx/>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cs typeface="Calibri" panose="020F0502020204030204" pitchFamily="34" charset="0"/>
                </a:rPr>
                <a:t>. </a:t>
              </a:r>
              <a:r>
                <a:rPr kumimoji="0" lang="en-US" sz="1200" b="0" i="0" u="none" strike="noStrike" kern="0" cap="none" spc="0" normalizeH="0" baseline="0" noProof="0" dirty="0">
                  <a:ln>
                    <a:noFill/>
                  </a:ln>
                  <a:solidFill>
                    <a:srgbClr val="000000"/>
                  </a:solidFill>
                  <a:effectLst/>
                  <a:uLnTx/>
                  <a:uFillTx/>
                  <a:cs typeface="Calibri" panose="020F0502020204030204" pitchFamily="34" charset="0"/>
                </a:rPr>
                <a:t>Scale the image itself with</a:t>
              </a:r>
              <a:br>
                <a:rPr kumimoji="0" lang="en-US" sz="1200" b="0" i="0" u="none" strike="noStrike" kern="0" cap="none" spc="0" normalizeH="0" baseline="0" noProof="0" dirty="0">
                  <a:ln>
                    <a:noFill/>
                  </a:ln>
                  <a:solidFill>
                    <a:srgbClr val="000000"/>
                  </a:solidFill>
                  <a:effectLst/>
                  <a:uLnTx/>
                  <a:uFillTx/>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cs typeface="Calibri" panose="020F0502020204030204" pitchFamily="34" charset="0"/>
                </a:rPr>
                <a:t>the spheres and scale the image frame with the brackets.</a:t>
              </a:r>
              <a:endParaRPr kumimoji="0" lang="en-GB" sz="1200" b="0" i="0" u="none" strike="noStrike" kern="0" cap="none" spc="0" normalizeH="0" baseline="0" noProof="0" dirty="0">
                <a:ln>
                  <a:noFill/>
                </a:ln>
                <a:solidFill>
                  <a:srgbClr val="000000"/>
                </a:solidFill>
                <a:effectLst/>
                <a:uLnTx/>
                <a:uFillTx/>
                <a:cs typeface="Calibri" panose="020F0502020204030204" pitchFamily="34" charset="0"/>
              </a:endParaRPr>
            </a:p>
          </p:txBody>
        </p:sp>
        <p:grpSp>
          <p:nvGrpSpPr>
            <p:cNvPr id="457" name="Groep 456">
              <a:extLst>
                <a:ext uri="{FF2B5EF4-FFF2-40B4-BE49-F238E27FC236}">
                  <a16:creationId xmlns:a16="http://schemas.microsoft.com/office/drawing/2014/main" id="{23735D76-3187-42F4-9603-F496338FD04E}"/>
                </a:ext>
              </a:extLst>
            </p:cNvPr>
            <p:cNvGrpSpPr/>
            <p:nvPr userDrawn="1"/>
          </p:nvGrpSpPr>
          <p:grpSpPr>
            <a:xfrm>
              <a:off x="-3441613" y="3457758"/>
              <a:ext cx="622283" cy="612920"/>
              <a:chOff x="12617641" y="3403239"/>
              <a:chExt cx="752963" cy="741634"/>
            </a:xfrm>
          </p:grpSpPr>
          <p:grpSp>
            <p:nvGrpSpPr>
              <p:cNvPr id="461" name="Groep 460">
                <a:extLst>
                  <a:ext uri="{FF2B5EF4-FFF2-40B4-BE49-F238E27FC236}">
                    <a16:creationId xmlns:a16="http://schemas.microsoft.com/office/drawing/2014/main" id="{9E218EE0-EAD5-4E12-927A-CA8EA1C36099}"/>
                  </a:ext>
                </a:extLst>
              </p:cNvPr>
              <p:cNvGrpSpPr/>
              <p:nvPr userDrawn="1"/>
            </p:nvGrpSpPr>
            <p:grpSpPr>
              <a:xfrm>
                <a:off x="12771530" y="3403239"/>
                <a:ext cx="467176" cy="448491"/>
                <a:chOff x="12782157" y="3403239"/>
                <a:chExt cx="467176" cy="448491"/>
              </a:xfrm>
            </p:grpSpPr>
            <p:grpSp>
              <p:nvGrpSpPr>
                <p:cNvPr id="464" name="Groep 463">
                  <a:extLst>
                    <a:ext uri="{FF2B5EF4-FFF2-40B4-BE49-F238E27FC236}">
                      <a16:creationId xmlns:a16="http://schemas.microsoft.com/office/drawing/2014/main" id="{BCAE46AC-F2BC-421F-94A8-57057046D57A}"/>
                    </a:ext>
                  </a:extLst>
                </p:cNvPr>
                <p:cNvGrpSpPr/>
                <p:nvPr userDrawn="1"/>
              </p:nvGrpSpPr>
              <p:grpSpPr>
                <a:xfrm>
                  <a:off x="12782157" y="3403239"/>
                  <a:ext cx="412976" cy="396132"/>
                  <a:chOff x="13554906" y="3320109"/>
                  <a:chExt cx="443917" cy="425811"/>
                </a:xfrm>
              </p:grpSpPr>
              <p:grpSp>
                <p:nvGrpSpPr>
                  <p:cNvPr id="471" name="Groep 470">
                    <a:extLst>
                      <a:ext uri="{FF2B5EF4-FFF2-40B4-BE49-F238E27FC236}">
                        <a16:creationId xmlns:a16="http://schemas.microsoft.com/office/drawing/2014/main" id="{9862ABE6-3D90-4E8E-9C4C-6F7C2CF02BA1}"/>
                      </a:ext>
                    </a:extLst>
                  </p:cNvPr>
                  <p:cNvGrpSpPr/>
                  <p:nvPr userDrawn="1"/>
                </p:nvGrpSpPr>
                <p:grpSpPr>
                  <a:xfrm>
                    <a:off x="13554906" y="3320109"/>
                    <a:ext cx="443917" cy="425811"/>
                    <a:chOff x="12909684" y="1276143"/>
                    <a:chExt cx="443917" cy="425811"/>
                  </a:xfrm>
                </p:grpSpPr>
                <p:sp>
                  <p:nvSpPr>
                    <p:cNvPr id="474" name="Rechthoek 473">
                      <a:extLst>
                        <a:ext uri="{FF2B5EF4-FFF2-40B4-BE49-F238E27FC236}">
                          <a16:creationId xmlns:a16="http://schemas.microsoft.com/office/drawing/2014/main" id="{C330C38E-080E-4CA5-A214-C4A296A3190B}"/>
                        </a:ext>
                      </a:extLst>
                    </p:cNvPr>
                    <p:cNvSpPr/>
                    <p:nvPr userDrawn="1"/>
                  </p:nvSpPr>
                  <p:spPr>
                    <a:xfrm>
                      <a:off x="12909689"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75" name="Rechthoek 474">
                      <a:extLst>
                        <a:ext uri="{FF2B5EF4-FFF2-40B4-BE49-F238E27FC236}">
                          <a16:creationId xmlns:a16="http://schemas.microsoft.com/office/drawing/2014/main" id="{824241F6-EA41-4F0E-AD69-306D89CCFF50}"/>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90000"/>
                        </a:lnSpc>
                        <a:spcBef>
                          <a:spcPts val="600"/>
                        </a:spcBef>
                        <a:spcAft>
                          <a:spcPts val="600"/>
                        </a:spcAft>
                        <a:buClrTx/>
                        <a:buSzTx/>
                        <a:buFontTx/>
                        <a:buNone/>
                        <a:tabLst/>
                        <a:defRPr/>
                      </a:pPr>
                      <a:endParaRPr kumimoji="0" lang="en-GB" sz="800" b="0"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76" name="Ovaal 475">
                      <a:extLst>
                        <a:ext uri="{FF2B5EF4-FFF2-40B4-BE49-F238E27FC236}">
                          <a16:creationId xmlns:a16="http://schemas.microsoft.com/office/drawing/2014/main" id="{759B209E-15D7-448B-9B06-1DE80071CE91}"/>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pic>
                <p:nvPicPr>
                  <p:cNvPr id="472" name="Afbeelding 471">
                    <a:extLst>
                      <a:ext uri="{FF2B5EF4-FFF2-40B4-BE49-F238E27FC236}">
                        <a16:creationId xmlns:a16="http://schemas.microsoft.com/office/drawing/2014/main" id="{30A5D00D-024D-486A-8EBD-34EDEEFE114E}"/>
                      </a:ext>
                    </a:extLst>
                  </p:cNvPr>
                  <p:cNvPicPr>
                    <a:picLocks noChangeAspect="1"/>
                  </p:cNvPicPr>
                  <p:nvPr userDrawn="1"/>
                </p:nvPicPr>
                <p:blipFill>
                  <a:blip r:embed="rId2">
                    <a:duotone>
                      <a:prstClr val="black"/>
                      <a:srgbClr val="4D82B8">
                        <a:tint val="45000"/>
                        <a:satMod val="400000"/>
                      </a:srgbClr>
                    </a:duotone>
                  </a:blip>
                  <a:stretch>
                    <a:fillRect/>
                  </a:stretch>
                </p:blipFill>
                <p:spPr>
                  <a:xfrm>
                    <a:off x="13567296" y="3424991"/>
                    <a:ext cx="173367" cy="140220"/>
                  </a:xfrm>
                  <a:prstGeom prst="rect">
                    <a:avLst/>
                  </a:prstGeom>
                </p:spPr>
              </p:pic>
              <p:pic>
                <p:nvPicPr>
                  <p:cNvPr id="473" name="Afbeelding 472">
                    <a:extLst>
                      <a:ext uri="{FF2B5EF4-FFF2-40B4-BE49-F238E27FC236}">
                        <a16:creationId xmlns:a16="http://schemas.microsoft.com/office/drawing/2014/main" id="{F4C3BA71-C2F5-4D53-8C40-908B3E07907C}"/>
                      </a:ext>
                    </a:extLst>
                  </p:cNvPr>
                  <p:cNvPicPr>
                    <a:picLocks noChangeAspect="1"/>
                  </p:cNvPicPr>
                  <p:nvPr userDrawn="1"/>
                </p:nvPicPr>
                <p:blipFill>
                  <a:blip r:embed="rId2">
                    <a:duotone>
                      <a:prstClr val="black"/>
                      <a:srgbClr val="4D82B8">
                        <a:tint val="45000"/>
                        <a:satMod val="400000"/>
                      </a:srgbClr>
                    </a:duotone>
                  </a:blip>
                  <a:stretch>
                    <a:fillRect/>
                  </a:stretch>
                </p:blipFill>
                <p:spPr>
                  <a:xfrm flipH="1">
                    <a:off x="13635599" y="3449265"/>
                    <a:ext cx="173367" cy="111424"/>
                  </a:xfrm>
                  <a:prstGeom prst="rect">
                    <a:avLst/>
                  </a:prstGeom>
                </p:spPr>
              </p:pic>
            </p:grpSp>
            <p:grpSp>
              <p:nvGrpSpPr>
                <p:cNvPr id="465" name="Groep 464">
                  <a:extLst>
                    <a:ext uri="{FF2B5EF4-FFF2-40B4-BE49-F238E27FC236}">
                      <a16:creationId xmlns:a16="http://schemas.microsoft.com/office/drawing/2014/main" id="{58CB9EAA-AEEF-4010-AF1C-465A74FF7A5F}"/>
                    </a:ext>
                  </a:extLst>
                </p:cNvPr>
                <p:cNvGrpSpPr/>
                <p:nvPr userDrawn="1"/>
              </p:nvGrpSpPr>
              <p:grpSpPr>
                <a:xfrm>
                  <a:off x="13103513" y="3705268"/>
                  <a:ext cx="145820" cy="146462"/>
                  <a:chOff x="13096169" y="3602278"/>
                  <a:chExt cx="145820" cy="146462"/>
                </a:xfrm>
              </p:grpSpPr>
              <p:sp>
                <p:nvSpPr>
                  <p:cNvPr id="469" name="Rechthoek 468">
                    <a:extLst>
                      <a:ext uri="{FF2B5EF4-FFF2-40B4-BE49-F238E27FC236}">
                        <a16:creationId xmlns:a16="http://schemas.microsoft.com/office/drawing/2014/main" id="{A0174E6D-53CF-4A7E-9F8D-0BF45EA93900}"/>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70" name="Rechthoek 469">
                    <a:extLst>
                      <a:ext uri="{FF2B5EF4-FFF2-40B4-BE49-F238E27FC236}">
                        <a16:creationId xmlns:a16="http://schemas.microsoft.com/office/drawing/2014/main" id="{C7CF45EE-F9B2-46B7-8155-29F1455063BA}"/>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466" name="Groep 465">
                  <a:extLst>
                    <a:ext uri="{FF2B5EF4-FFF2-40B4-BE49-F238E27FC236}">
                      <a16:creationId xmlns:a16="http://schemas.microsoft.com/office/drawing/2014/main" id="{E8ABF86F-A3FD-4A28-9B3F-5E7E3CB5EE61}"/>
                    </a:ext>
                  </a:extLst>
                </p:cNvPr>
                <p:cNvGrpSpPr/>
                <p:nvPr userDrawn="1"/>
              </p:nvGrpSpPr>
              <p:grpSpPr>
                <a:xfrm rot="10800000">
                  <a:off x="13061402" y="3665637"/>
                  <a:ext cx="145820" cy="146462"/>
                  <a:chOff x="13096169" y="3602278"/>
                  <a:chExt cx="145820" cy="146462"/>
                </a:xfrm>
              </p:grpSpPr>
              <p:sp>
                <p:nvSpPr>
                  <p:cNvPr id="467" name="Rechthoek 466">
                    <a:extLst>
                      <a:ext uri="{FF2B5EF4-FFF2-40B4-BE49-F238E27FC236}">
                        <a16:creationId xmlns:a16="http://schemas.microsoft.com/office/drawing/2014/main" id="{FA78F92E-4F6E-4E83-BAC1-5594E108AEEE}"/>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sp>
                <p:nvSpPr>
                  <p:cNvPr id="468" name="Rechthoek 467">
                    <a:extLst>
                      <a:ext uri="{FF2B5EF4-FFF2-40B4-BE49-F238E27FC236}">
                        <a16:creationId xmlns:a16="http://schemas.microsoft.com/office/drawing/2014/main" id="{76043188-6328-48AF-ACEF-53CE476E4723}"/>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sp>
            <p:nvSpPr>
              <p:cNvPr id="462" name="Rechthoek 461">
                <a:extLst>
                  <a:ext uri="{FF2B5EF4-FFF2-40B4-BE49-F238E27FC236}">
                    <a16:creationId xmlns:a16="http://schemas.microsoft.com/office/drawing/2014/main" id="{D04C6ECC-E45B-4CC2-9E70-6D1DE44860EB}"/>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r>
                  <a:rPr kumimoji="0" lang="en-GB" sz="900" b="0" i="0" u="none" strike="noStrike" kern="0" cap="none" spc="0" normalizeH="0" baseline="0" noProof="0" dirty="0">
                    <a:ln>
                      <a:noFill/>
                    </a:ln>
                    <a:solidFill>
                      <a:srgbClr val="211F26"/>
                    </a:solidFill>
                    <a:effectLst/>
                    <a:uLnTx/>
                    <a:uFillTx/>
                    <a:latin typeface="Calibri"/>
                    <a:ea typeface="+mn-ea"/>
                    <a:cs typeface="Calibri" panose="020F0502020204030204" pitchFamily="34" charset="0"/>
                  </a:rPr>
                  <a:t>Crop</a:t>
                </a:r>
              </a:p>
            </p:txBody>
          </p:sp>
          <p:sp>
            <p:nvSpPr>
              <p:cNvPr id="463" name="Gelijkbenige driehoek 462">
                <a:extLst>
                  <a:ext uri="{FF2B5EF4-FFF2-40B4-BE49-F238E27FC236}">
                    <a16:creationId xmlns:a16="http://schemas.microsoft.com/office/drawing/2014/main" id="{CF605643-FCF3-48CE-BA6F-B1F058DF3B01}"/>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211F26"/>
                  </a:solidFill>
                  <a:effectLst/>
                  <a:uLnTx/>
                  <a:uFillTx/>
                  <a:latin typeface="Calibri"/>
                  <a:ea typeface="+mn-ea"/>
                  <a:cs typeface="Calibri" panose="020F0502020204030204" pitchFamily="34" charset="0"/>
                </a:endParaRPr>
              </a:p>
            </p:txBody>
          </p:sp>
        </p:grpSp>
        <p:grpSp>
          <p:nvGrpSpPr>
            <p:cNvPr id="458" name="ICOON_info">
              <a:extLst>
                <a:ext uri="{FF2B5EF4-FFF2-40B4-BE49-F238E27FC236}">
                  <a16:creationId xmlns:a16="http://schemas.microsoft.com/office/drawing/2014/main" id="{04B3093E-ADA9-429E-840A-F22C5D50B859}"/>
                </a:ext>
              </a:extLst>
            </p:cNvPr>
            <p:cNvGrpSpPr/>
            <p:nvPr userDrawn="1"/>
          </p:nvGrpSpPr>
          <p:grpSpPr>
            <a:xfrm>
              <a:off x="-376736" y="4085613"/>
              <a:ext cx="283685" cy="283685"/>
              <a:chOff x="-510741" y="5913713"/>
              <a:chExt cx="267555" cy="267555"/>
            </a:xfrm>
          </p:grpSpPr>
          <p:sp>
            <p:nvSpPr>
              <p:cNvPr id="459" name="Ovaal 458">
                <a:extLst>
                  <a:ext uri="{FF2B5EF4-FFF2-40B4-BE49-F238E27FC236}">
                    <a16:creationId xmlns:a16="http://schemas.microsoft.com/office/drawing/2014/main" id="{9A44566B-543B-4F59-ABFA-0F63588CADB0}"/>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90000"/>
                  </a:lnSpc>
                  <a:spcBef>
                    <a:spcPts val="600"/>
                  </a:spcBef>
                  <a:spcAft>
                    <a:spcPts val="600"/>
                  </a:spcAft>
                  <a:buClrTx/>
                  <a:buSzTx/>
                  <a:buFontTx/>
                  <a:buNone/>
                  <a:tabLst/>
                  <a:defRPr/>
                </a:pPr>
                <a:endParaRPr kumimoji="0" lang="en-GB" sz="1600" b="0" i="0" u="none" strike="noStrike" kern="0" cap="all" spc="0" normalizeH="0" baseline="0" noProof="0">
                  <a:ln>
                    <a:noFill/>
                  </a:ln>
                  <a:solidFill>
                    <a:prstClr val="white"/>
                  </a:solidFill>
                  <a:effectLst/>
                  <a:uLnTx/>
                  <a:uFillTx/>
                  <a:latin typeface="Calibri"/>
                  <a:ea typeface="+mn-ea"/>
                  <a:cs typeface="Calibri" panose="020F0502020204030204" pitchFamily="34" charset="0"/>
                </a:endParaRPr>
              </a:p>
            </p:txBody>
          </p:sp>
          <p:sp>
            <p:nvSpPr>
              <p:cNvPr id="460" name="Graphic 163" descr="Informatie">
                <a:extLst>
                  <a:ext uri="{FF2B5EF4-FFF2-40B4-BE49-F238E27FC236}">
                    <a16:creationId xmlns:a16="http://schemas.microsoft.com/office/drawing/2014/main" id="{B5FA89F0-FDE0-4630-8B45-603A31E48ED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211F26"/>
                  </a:solidFill>
                  <a:effectLst/>
                  <a:uLnTx/>
                  <a:uFillTx/>
                  <a:cs typeface="Calibri" panose="020F0502020204030204" pitchFamily="34" charset="0"/>
                </a:endParaRPr>
              </a:p>
            </p:txBody>
          </p:sp>
        </p:grpSp>
      </p:grpSp>
    </p:spTree>
    <p:extLst>
      <p:ext uri="{BB962C8B-B14F-4D97-AF65-F5344CB8AC3E}">
        <p14:creationId xmlns:p14="http://schemas.microsoft.com/office/powerpoint/2010/main" val="20521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Tree>
    <p:extLst>
      <p:ext uri="{BB962C8B-B14F-4D97-AF65-F5344CB8AC3E}">
        <p14:creationId xmlns:p14="http://schemas.microsoft.com/office/powerpoint/2010/main" val="2248877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1_Text, 2 Picts">
    <p:spTree>
      <p:nvGrpSpPr>
        <p:cNvPr id="1" name=""/>
        <p:cNvGrpSpPr/>
        <p:nvPr/>
      </p:nvGrpSpPr>
      <p:grpSpPr>
        <a:xfrm>
          <a:off x="0" y="0"/>
          <a:ext cx="0" cy="0"/>
          <a:chOff x="0" y="0"/>
          <a:chExt cx="0" cy="0"/>
        </a:xfrm>
      </p:grpSpPr>
      <p:sp>
        <p:nvSpPr>
          <p:cNvPr id="2" name="Title 1"/>
          <p:cNvSpPr>
            <a:spLocks noGrp="1"/>
          </p:cNvSpPr>
          <p:nvPr>
            <p:ph type="title"/>
          </p:nvPr>
        </p:nvSpPr>
        <p:spPr>
          <a:xfrm>
            <a:off x="334433" y="240000"/>
            <a:ext cx="11520000" cy="480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68000"/>
            <a:ext cx="11520000" cy="336000"/>
          </a:xfrm>
        </p:spPr>
        <p:txBody>
          <a:bodyPr vert="horz" lIns="0" tIns="0" rIns="0" bIns="0" rtlCol="0">
            <a:noAutofit/>
          </a:bodyPr>
          <a:lstStyle>
            <a:lvl1pPr marL="0" indent="0">
              <a:lnSpc>
                <a:spcPct val="90000"/>
              </a:lnSpc>
              <a:spcBef>
                <a:spcPts val="0"/>
              </a:spcBef>
              <a:buNone/>
              <a:defRPr lang="en-US" sz="2133" b="1" cap="all" baseline="0" smtClean="0"/>
            </a:lvl1pPr>
          </a:lstStyle>
          <a:p>
            <a:pPr marL="0" lvl="0" indent="0">
              <a:spcBef>
                <a:spcPts val="0"/>
              </a:spcBef>
            </a:pPr>
            <a:r>
              <a:rPr lang="en-US"/>
              <a:t>Click to edit Master text styles</a:t>
            </a:r>
          </a:p>
        </p:txBody>
      </p:sp>
      <p:sp>
        <p:nvSpPr>
          <p:cNvPr id="4" name="Content Placeholder 3"/>
          <p:cNvSpPr>
            <a:spLocks noGrp="1"/>
          </p:cNvSpPr>
          <p:nvPr>
            <p:ph sz="half" idx="2"/>
          </p:nvPr>
        </p:nvSpPr>
        <p:spPr bwMode="auto">
          <a:xfrm>
            <a:off x="334432" y="1632000"/>
            <a:ext cx="5616000" cy="4464000"/>
          </a:xfrm>
          <a:noFill/>
        </p:spPr>
        <p:txBody>
          <a:bodyPr lIns="0" tIns="0" rIns="0" bIns="0"/>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3"/>
          </p:nvPr>
        </p:nvSpPr>
        <p:spPr>
          <a:xfrm>
            <a:off x="6240000" y="1632000"/>
            <a:ext cx="5616000" cy="2160000"/>
          </a:xfrm>
          <a:solidFill>
            <a:schemeClr val="bg1">
              <a:lumMod val="95000"/>
            </a:schemeClr>
          </a:solidFill>
        </p:spPr>
        <p:txBody>
          <a:bodyPr tIns="108000" bIns="0" anchor="t" anchorCtr="1"/>
          <a:lstStyle>
            <a:lvl1pPr marL="0" indent="0" algn="ctr">
              <a:spcBef>
                <a:spcPts val="0"/>
              </a:spcBef>
              <a:buNone/>
              <a:defRPr sz="1867" i="1"/>
            </a:lvl1pPr>
          </a:lstStyle>
          <a:p>
            <a:r>
              <a:rPr lang="en-US"/>
              <a:t>Click icon to add picture</a:t>
            </a:r>
          </a:p>
        </p:txBody>
      </p:sp>
      <p:sp>
        <p:nvSpPr>
          <p:cNvPr id="12" name="Picture Placeholder 5"/>
          <p:cNvSpPr>
            <a:spLocks noGrp="1" noChangeAspect="1"/>
          </p:cNvSpPr>
          <p:nvPr>
            <p:ph type="pic" sz="quarter" idx="14"/>
          </p:nvPr>
        </p:nvSpPr>
        <p:spPr>
          <a:xfrm>
            <a:off x="6240000" y="3936000"/>
            <a:ext cx="5616000" cy="2160000"/>
          </a:xfrm>
          <a:solidFill>
            <a:schemeClr val="bg1">
              <a:lumMod val="95000"/>
            </a:schemeClr>
          </a:solidFill>
        </p:spPr>
        <p:txBody>
          <a:bodyPr vert="horz" lIns="0" tIns="108000" rIns="0" bIns="0" rtlCol="0" anchor="t" anchorCtr="1">
            <a:noAutofit/>
          </a:bodyPr>
          <a:lstStyle>
            <a:lvl1pPr marL="0" indent="-380981" algn="ctr">
              <a:spcBef>
                <a:spcPts val="0"/>
              </a:spcBef>
              <a:buFont typeface="Arial" panose="020B0604020202020204" pitchFamily="34" charset="0"/>
              <a:buNone/>
              <a:defRPr lang="en-US" sz="1867" i="1"/>
            </a:lvl1pPr>
          </a:lstStyle>
          <a:p>
            <a:pPr marL="0" lvl="0" indent="0">
              <a:spcBef>
                <a:spcPts val="0"/>
              </a:spcBef>
            </a:pPr>
            <a:r>
              <a:rPr lang="en-US"/>
              <a:t>Click icon to add picture</a:t>
            </a:r>
          </a:p>
        </p:txBody>
      </p:sp>
      <p:sp>
        <p:nvSpPr>
          <p:cNvPr id="7" name="Date Placeholder 7"/>
          <p:cNvSpPr>
            <a:spLocks noGrp="1"/>
          </p:cNvSpPr>
          <p:nvPr>
            <p:ph type="dt" sz="half" idx="10"/>
          </p:nvPr>
        </p:nvSpPr>
        <p:spPr/>
        <p:txBody>
          <a:bodyPr/>
          <a:lstStyle/>
          <a:p>
            <a:r>
              <a:rPr lang="en-US"/>
              <a:t>| V7 2019</a:t>
            </a:r>
          </a:p>
        </p:txBody>
      </p:sp>
      <p:sp>
        <p:nvSpPr>
          <p:cNvPr id="9" name="Slide Number Placeholder 8"/>
          <p:cNvSpPr>
            <a:spLocks noGrp="1"/>
          </p:cNvSpPr>
          <p:nvPr>
            <p:ph type="sldNum" sz="quarter" idx="12"/>
          </p:nvPr>
        </p:nvSpPr>
        <p:spPr/>
        <p:txBody>
          <a:bodyPr/>
          <a:lstStyle/>
          <a:p>
            <a:fld id="{7EA53A00-BFB8-486B-9127-67E82CD52B70}" type="slidenum">
              <a:rPr lang="en-US" smtClean="0"/>
              <a:t>‹N°›</a:t>
            </a:fld>
            <a:endParaRPr lang="en-US"/>
          </a:p>
        </p:txBody>
      </p:sp>
    </p:spTree>
    <p:extLst>
      <p:ext uri="{BB962C8B-B14F-4D97-AF65-F5344CB8AC3E}">
        <p14:creationId xmlns:p14="http://schemas.microsoft.com/office/powerpoint/2010/main" val="12217182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_Text, 2 Pict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4BED19-7C46-4850-BD4C-97E146399A36}"/>
              </a:ext>
            </a:extLst>
          </p:cNvPr>
          <p:cNvGrpSpPr/>
          <p:nvPr userDrawn="1"/>
        </p:nvGrpSpPr>
        <p:grpSpPr>
          <a:xfrm>
            <a:off x="6332400" y="0"/>
            <a:ext cx="5859176" cy="6858000"/>
            <a:chOff x="6332400" y="0"/>
            <a:chExt cx="5859176" cy="6858000"/>
          </a:xfrm>
        </p:grpSpPr>
        <p:sp>
          <p:nvSpPr>
            <p:cNvPr id="13" name="Rectangle 12">
              <a:extLst>
                <a:ext uri="{FF2B5EF4-FFF2-40B4-BE49-F238E27FC236}">
                  <a16:creationId xmlns:a16="http://schemas.microsoft.com/office/drawing/2014/main" id="{EB840FFE-784F-44F1-9F6F-92B39C518DFF}"/>
                </a:ext>
              </a:extLst>
            </p:cNvPr>
            <p:cNvSpPr/>
            <p:nvPr userDrawn="1"/>
          </p:nvSpPr>
          <p:spPr bwMode="gray">
            <a:xfrm>
              <a:off x="6336000" y="0"/>
              <a:ext cx="5855576"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err="1"/>
            </a:p>
          </p:txBody>
        </p:sp>
        <p:sp>
          <p:nvSpPr>
            <p:cNvPr id="14" name="Rectangle 13">
              <a:extLst>
                <a:ext uri="{FF2B5EF4-FFF2-40B4-BE49-F238E27FC236}">
                  <a16:creationId xmlns:a16="http://schemas.microsoft.com/office/drawing/2014/main" id="{265A23AD-5A22-464D-ACA8-2DBD41EE3AE2}"/>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err="1"/>
            </a:p>
          </p:txBody>
        </p:sp>
        <p:pic>
          <p:nvPicPr>
            <p:cNvPr id="15" name="Picture 3">
              <a:extLst>
                <a:ext uri="{FF2B5EF4-FFF2-40B4-BE49-F238E27FC236}">
                  <a16:creationId xmlns:a16="http://schemas.microsoft.com/office/drawing/2014/main" id="{8EEDB8F1-B956-45A3-BF44-2EF993E16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5076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bwMode="auto">
          <a:xfrm>
            <a:off x="900000" y="1944000"/>
            <a:ext cx="5076000" cy="4248000"/>
          </a:xfrm>
          <a:noFill/>
        </p:spPr>
        <p:txBody>
          <a:bodyPr lIns="0" tIns="0" rIns="0" bIns="0"/>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6336000" y="2016000"/>
            <a:ext cx="5220000" cy="1944000"/>
          </a:xfrm>
          <a:solidFill>
            <a:schemeClr val="bg1">
              <a:lumMod val="95000"/>
            </a:schemeClr>
          </a:solidFill>
        </p:spPr>
        <p:txBody>
          <a:bodyPr tIns="108000" bIns="0" anchor="t" anchorCtr="1"/>
          <a:lstStyle>
            <a:lvl1pPr marL="0" indent="0" algn="ctr">
              <a:spcBef>
                <a:spcPts val="0"/>
              </a:spcBef>
              <a:buNone/>
              <a:defRPr sz="1800" i="1"/>
            </a:lvl1pPr>
          </a:lstStyle>
          <a:p>
            <a:r>
              <a:rPr lang="en-US"/>
              <a:t>Click icon to add picture</a:t>
            </a:r>
          </a:p>
        </p:txBody>
      </p:sp>
      <p:sp>
        <p:nvSpPr>
          <p:cNvPr id="12" name="Picture Placeholder 5"/>
          <p:cNvSpPr>
            <a:spLocks noGrp="1" noChangeAspect="1"/>
          </p:cNvSpPr>
          <p:nvPr>
            <p:ph type="pic" sz="quarter" idx="14"/>
          </p:nvPr>
        </p:nvSpPr>
        <p:spPr>
          <a:xfrm>
            <a:off x="6336000" y="4176000"/>
            <a:ext cx="5220000" cy="1944000"/>
          </a:xfrm>
          <a:solidFill>
            <a:schemeClr val="bg1">
              <a:lumMod val="95000"/>
            </a:schemeClr>
          </a:solidFill>
        </p:spPr>
        <p:txBody>
          <a:bodyPr vert="horz" lIns="0" tIns="108000" rIns="0" bIns="0" rtlCol="0" anchor="t" anchorCtr="1">
            <a:noAutofit/>
          </a:bodyPr>
          <a:lstStyle>
            <a:lvl1pPr marL="0" indent="-380981" algn="ctr">
              <a:spcBef>
                <a:spcPts val="0"/>
              </a:spcBef>
              <a:buFont typeface="Arial" panose="020B0604020202020204" pitchFamily="34" charset="0"/>
              <a:buNone/>
              <a:defRPr lang="en-US" sz="1800" i="1"/>
            </a:lvl1pPr>
          </a:lstStyle>
          <a:p>
            <a:pPr marL="0" lvl="0" indent="0">
              <a:spcBef>
                <a:spcPts val="0"/>
              </a:spcBef>
            </a:pPr>
            <a:r>
              <a:rPr lang="en-US"/>
              <a:t>Click icon to add picture</a:t>
            </a:r>
          </a:p>
        </p:txBody>
      </p:sp>
      <p:sp>
        <p:nvSpPr>
          <p:cNvPr id="7" name="Date Placeholder 7"/>
          <p:cNvSpPr>
            <a:spLocks noGrp="1"/>
          </p:cNvSpPr>
          <p:nvPr>
            <p:ph type="dt" sz="half" idx="10"/>
          </p:nvPr>
        </p:nvSpPr>
        <p:spPr/>
        <p:txBody>
          <a:bodyPr/>
          <a:lstStyle>
            <a:lvl1pPr>
              <a:defRPr>
                <a:solidFill>
                  <a:schemeClr val="accent5"/>
                </a:solidFill>
              </a:defRPr>
            </a:lvl1pPr>
          </a:lstStyle>
          <a:p>
            <a:fld id="{2DEABCE5-C36E-43A3-A8C2-AE571E95C929}" type="datetime1">
              <a:rPr lang="en-US" smtClean="0"/>
              <a:pPr/>
              <a:t>4/15/22</a:t>
            </a:fld>
            <a:endParaRPr lang="en-US"/>
          </a:p>
        </p:txBody>
      </p:sp>
      <p:sp>
        <p:nvSpPr>
          <p:cNvPr id="5" name="Footer Placeholder 4">
            <a:extLst>
              <a:ext uri="{FF2B5EF4-FFF2-40B4-BE49-F238E27FC236}">
                <a16:creationId xmlns:a16="http://schemas.microsoft.com/office/drawing/2014/main" id="{9FF4109D-9F5B-42EC-8C5D-1167490F22A8}"/>
              </a:ext>
            </a:extLst>
          </p:cNvPr>
          <p:cNvSpPr>
            <a:spLocks noGrp="1"/>
          </p:cNvSpPr>
          <p:nvPr>
            <p:ph type="ftr" sz="quarter" idx="15"/>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146536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Header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Table Placeholder 4"/>
          <p:cNvSpPr>
            <a:spLocks noGrp="1"/>
          </p:cNvSpPr>
          <p:nvPr>
            <p:ph type="tbl" sz="quarter" idx="14"/>
          </p:nvPr>
        </p:nvSpPr>
        <p:spPr bwMode="gray">
          <a:xfrm>
            <a:off x="900001" y="2375999"/>
            <a:ext cx="11292000" cy="3960000"/>
          </a:xfrm>
        </p:spPr>
        <p:txBody>
          <a:bodyPr tIns="108000" anchor="t" anchorCtr="1"/>
          <a:lstStyle>
            <a:lvl1pPr marL="0" indent="0">
              <a:buNone/>
              <a:defRPr sz="1800"/>
            </a:lvl1pPr>
          </a:lstStyle>
          <a:p>
            <a:r>
              <a:rPr lang="en-US"/>
              <a:t>Click icon to add table</a:t>
            </a:r>
          </a:p>
        </p:txBody>
      </p:sp>
      <p:sp>
        <p:nvSpPr>
          <p:cNvPr id="5" name="Text Placeholder 3"/>
          <p:cNvSpPr>
            <a:spLocks noGrp="1"/>
          </p:cNvSpPr>
          <p:nvPr>
            <p:ph type="body" sz="quarter" idx="13"/>
          </p:nvPr>
        </p:nvSpPr>
        <p:spPr bwMode="gray">
          <a:xfrm>
            <a:off x="900000" y="1800000"/>
            <a:ext cx="5651613" cy="576000"/>
          </a:xfrm>
          <a:solidFill>
            <a:schemeClr val="accent1"/>
          </a:solidFill>
        </p:spPr>
        <p:txBody>
          <a:bodyPr lIns="216000" anchor="ctr" anchorCtr="0"/>
          <a:lstStyle>
            <a:lvl1pPr marL="0" indent="0">
              <a:spcBef>
                <a:spcPts val="0"/>
              </a:spcBef>
              <a:buNone/>
              <a:defRPr sz="2000" b="1">
                <a:solidFill>
                  <a:schemeClr val="bg1"/>
                </a:solidFill>
              </a:defRPr>
            </a:lvl1pPr>
          </a:lstStyle>
          <a:p>
            <a:pPr lvl="0"/>
            <a:r>
              <a:rPr lang="en-US"/>
              <a:t>Click to edit Master text styles</a:t>
            </a:r>
          </a:p>
        </p:txBody>
      </p:sp>
      <p:sp>
        <p:nvSpPr>
          <p:cNvPr id="7" name="Date Placeholder 6"/>
          <p:cNvSpPr>
            <a:spLocks noGrp="1"/>
          </p:cNvSpPr>
          <p:nvPr>
            <p:ph type="dt" sz="half" idx="10"/>
          </p:nvPr>
        </p:nvSpPr>
        <p:spPr/>
        <p:txBody>
          <a:bodyPr/>
          <a:lstStyle>
            <a:lvl1pPr>
              <a:defRPr>
                <a:solidFill>
                  <a:schemeClr val="accent5"/>
                </a:solidFill>
              </a:defRPr>
            </a:lvl1pPr>
          </a:lstStyle>
          <a:p>
            <a:fld id="{2E39D1AE-18ED-4EA7-81CD-7C7E9F3D17AF}" type="datetime1">
              <a:rPr lang="en-US" smtClean="0"/>
              <a:pPr/>
              <a:t>4/15/22</a:t>
            </a:fld>
            <a:endParaRPr lang="en-US"/>
          </a:p>
        </p:txBody>
      </p:sp>
      <p:sp>
        <p:nvSpPr>
          <p:cNvPr id="4" name="Footer Placeholder 3">
            <a:extLst>
              <a:ext uri="{FF2B5EF4-FFF2-40B4-BE49-F238E27FC236}">
                <a16:creationId xmlns:a16="http://schemas.microsoft.com/office/drawing/2014/main" id="{478580FB-95CF-4EC8-8BE2-80447EAA7085}"/>
              </a:ext>
            </a:extLst>
          </p:cNvPr>
          <p:cNvSpPr>
            <a:spLocks noGrp="1"/>
          </p:cNvSpPr>
          <p:nvPr>
            <p:ph type="ftr" sz="quarter" idx="15"/>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507009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Table Placeholder 3"/>
          <p:cNvSpPr>
            <a:spLocks noGrp="1"/>
          </p:cNvSpPr>
          <p:nvPr>
            <p:ph type="tbl" sz="quarter" idx="14"/>
          </p:nvPr>
        </p:nvSpPr>
        <p:spPr bwMode="gray">
          <a:xfrm>
            <a:off x="442799" y="1800000"/>
            <a:ext cx="11329200" cy="4536000"/>
          </a:xfrm>
        </p:spPr>
        <p:txBody>
          <a:bodyPr tIns="108000" anchor="t" anchorCtr="1"/>
          <a:lstStyle>
            <a:lvl1pPr marL="0" indent="0">
              <a:buNone/>
              <a:defRPr sz="1800"/>
            </a:lvl1pPr>
          </a:lstStyle>
          <a:p>
            <a:r>
              <a:rPr lang="en-US"/>
              <a:t>Click icon to add table</a:t>
            </a:r>
          </a:p>
        </p:txBody>
      </p:sp>
      <p:sp>
        <p:nvSpPr>
          <p:cNvPr id="7" name="Date Placeholder 5"/>
          <p:cNvSpPr>
            <a:spLocks noGrp="1"/>
          </p:cNvSpPr>
          <p:nvPr>
            <p:ph type="dt" sz="half" idx="10"/>
          </p:nvPr>
        </p:nvSpPr>
        <p:spPr/>
        <p:txBody>
          <a:bodyPr/>
          <a:lstStyle>
            <a:lvl1pPr>
              <a:defRPr>
                <a:solidFill>
                  <a:schemeClr val="accent5"/>
                </a:solidFill>
              </a:defRPr>
            </a:lvl1pPr>
          </a:lstStyle>
          <a:p>
            <a:fld id="{E576511C-CE35-4B34-AF04-CFA3D25360F0}" type="datetime1">
              <a:rPr lang="en-US" smtClean="0"/>
              <a:pPr/>
              <a:t>4/15/22</a:t>
            </a:fld>
            <a:endParaRPr lang="en-US"/>
          </a:p>
        </p:txBody>
      </p:sp>
      <p:sp>
        <p:nvSpPr>
          <p:cNvPr id="4" name="Footer Placeholder 3">
            <a:extLst>
              <a:ext uri="{FF2B5EF4-FFF2-40B4-BE49-F238E27FC236}">
                <a16:creationId xmlns:a16="http://schemas.microsoft.com/office/drawing/2014/main" id="{475E547F-035B-4E83-8C74-B315336C29A3}"/>
              </a:ext>
            </a:extLst>
          </p:cNvPr>
          <p:cNvSpPr>
            <a:spLocks noGrp="1"/>
          </p:cNvSpPr>
          <p:nvPr>
            <p:ph type="ftr" sz="quarter" idx="15"/>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38550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9E1057A-74BD-44F0-975E-36EFAC59D9C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65050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76439E1-ADD2-4F1C-96FC-D985FC1AD3C8}"/>
              </a:ext>
            </a:extLst>
          </p:cNvPr>
          <p:cNvGrpSpPr/>
          <p:nvPr userDrawn="1"/>
        </p:nvGrpSpPr>
        <p:grpSpPr>
          <a:xfrm>
            <a:off x="0" y="0"/>
            <a:ext cx="442800" cy="6858000"/>
            <a:chOff x="0" y="0"/>
            <a:chExt cx="442800" cy="6858000"/>
          </a:xfrm>
        </p:grpSpPr>
        <p:sp>
          <p:nvSpPr>
            <p:cNvPr id="10" name="Rectangle 9">
              <a:extLst>
                <a:ext uri="{FF2B5EF4-FFF2-40B4-BE49-F238E27FC236}">
                  <a16:creationId xmlns:a16="http://schemas.microsoft.com/office/drawing/2014/main" id="{74AEBC19-2F42-4B2C-8997-5A824F090C2C}"/>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0B195DA4-BBFC-4DB6-B62C-D0E54BA11618}"/>
                </a:ext>
              </a:extLst>
            </p:cNvPr>
            <p:cNvPicPr>
              <a:picLocks noChangeAspect="1"/>
            </p:cNvPicPr>
            <p:nvPr userDrawn="1"/>
          </p:nvPicPr>
          <p:blipFill>
            <a:blip r:embed="rId2"/>
            <a:stretch>
              <a:fillRect/>
            </a:stretch>
          </p:blipFill>
          <p:spPr bwMode="gray">
            <a:xfrm>
              <a:off x="63000" y="136800"/>
              <a:ext cx="316800" cy="316800"/>
            </a:xfrm>
            <a:prstGeom prst="rect">
              <a:avLst/>
            </a:prstGeom>
          </p:spPr>
        </p:pic>
      </p:grpSp>
      <p:sp>
        <p:nvSpPr>
          <p:cNvPr id="2" name="Title 3"/>
          <p:cNvSpPr>
            <a:spLocks noGrp="1"/>
          </p:cNvSpPr>
          <p:nvPr>
            <p:ph type="title"/>
          </p:nvPr>
        </p:nvSpPr>
        <p:spPr bwMode="gray">
          <a:xfrm>
            <a:off x="900000" y="2700000"/>
            <a:ext cx="10404000" cy="1800000"/>
          </a:xfrm>
        </p:spPr>
        <p:txBody>
          <a:bodyPr anchor="b" anchorCtr="0"/>
          <a:lstStyle>
            <a:lvl1pPr algn="l">
              <a:lnSpc>
                <a:spcPct val="90000"/>
              </a:lnSpc>
              <a:defRPr sz="4400" b="1" cap="none" baseline="0">
                <a:solidFill>
                  <a:schemeClr val="accent1"/>
                </a:solidFill>
              </a:defRPr>
            </a:lvl1pPr>
          </a:lstStyle>
          <a:p>
            <a:r>
              <a:rPr lang="en-US"/>
              <a:t>Click to edit Master title style</a:t>
            </a:r>
          </a:p>
        </p:txBody>
      </p:sp>
      <p:sp>
        <p:nvSpPr>
          <p:cNvPr id="3" name="Text Placeholder 4"/>
          <p:cNvSpPr>
            <a:spLocks noGrp="1"/>
          </p:cNvSpPr>
          <p:nvPr>
            <p:ph type="body" idx="1"/>
          </p:nvPr>
        </p:nvSpPr>
        <p:spPr bwMode="gray">
          <a:xfrm>
            <a:off x="900000" y="4932000"/>
            <a:ext cx="10404000" cy="936000"/>
          </a:xfrm>
          <a:noFill/>
        </p:spPr>
        <p:txBody>
          <a:bodyPr lIns="0" anchor="t" anchorCtr="0"/>
          <a:lstStyle>
            <a:lvl1pPr marL="0" indent="0">
              <a:spcBef>
                <a:spcPts val="0"/>
              </a:spcBef>
              <a:buNone/>
              <a:defRPr sz="3000">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3F83E184-EF96-4F49-B2AD-B6E0EFA35515}"/>
              </a:ext>
            </a:extLst>
          </p:cNvPr>
          <p:cNvSpPr/>
          <p:nvPr userDrawn="1"/>
        </p:nvSpPr>
        <p:spPr bwMode="gray">
          <a:xfrm>
            <a:off x="442800" y="4644000"/>
            <a:ext cx="5940000" cy="144000"/>
          </a:xfrm>
          <a:prstGeom prst="rect">
            <a:avLst/>
          </a:prstGeom>
          <a:gradFill>
            <a:gsLst>
              <a:gs pos="0">
                <a:srgbClr val="0800B9"/>
              </a:gs>
              <a:gs pos="100000">
                <a:srgbClr val="00A1DE"/>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p>
            <a:r>
              <a:rPr lang="en-US"/>
              <a:t>Presentation title</a:t>
            </a:r>
          </a:p>
        </p:txBody>
      </p:sp>
      <p:sp>
        <p:nvSpPr>
          <p:cNvPr id="14" name="Slide Number Placeholder 13">
            <a:extLst>
              <a:ext uri="{FF2B5EF4-FFF2-40B4-BE49-F238E27FC236}">
                <a16:creationId xmlns:a16="http://schemas.microsoft.com/office/drawing/2014/main" id="{C9D4E7E7-5D90-46A2-8617-AB62BBAEEC3D}"/>
              </a:ext>
            </a:extLst>
          </p:cNvPr>
          <p:cNvSpPr>
            <a:spLocks noGrp="1"/>
          </p:cNvSpPr>
          <p:nvPr>
            <p:ph type="sldNum" sz="quarter" idx="13"/>
          </p:nvPr>
        </p:nvSpPr>
        <p:spPr/>
        <p:txBody>
          <a:bodyPr/>
          <a:lstStyle/>
          <a:p>
            <a:fld id="{F7F49880-4FBE-4252-ADD0-F5158B178B39}" type="slidenum">
              <a:rPr lang="en-US" smtClean="0"/>
              <a:t>‹N°›</a:t>
            </a:fld>
            <a:endParaRPr lang="en-US"/>
          </a:p>
        </p:txBody>
      </p:sp>
      <p:pic>
        <p:nvPicPr>
          <p:cNvPr id="7" name="Picture 3">
            <a:extLst>
              <a:ext uri="{FF2B5EF4-FFF2-40B4-BE49-F238E27FC236}">
                <a16:creationId xmlns:a16="http://schemas.microsoft.com/office/drawing/2014/main" id="{476D136C-B79F-4525-B8F4-295B18052747}"/>
              </a:ext>
            </a:extLst>
          </p:cNvPr>
          <p:cNvPicPr>
            <a:picLocks noChangeAspect="1"/>
          </p:cNvPicPr>
          <p:nvPr userDrawn="1"/>
        </p:nvPicPr>
        <p:blipFill>
          <a:blip r:embed="rId3"/>
          <a:stretch>
            <a:fillRect/>
          </a:stretch>
        </p:blipFill>
        <p:spPr>
          <a:xfrm>
            <a:off x="9792000" y="415046"/>
            <a:ext cx="2016000" cy="364874"/>
          </a:xfrm>
          <a:prstGeom prst="rect">
            <a:avLst/>
          </a:prstGeom>
          <a:solidFill>
            <a:schemeClr val="bg1"/>
          </a:solidFill>
        </p:spPr>
      </p:pic>
    </p:spTree>
    <p:extLst>
      <p:ext uri="{BB962C8B-B14F-4D97-AF65-F5344CB8AC3E}">
        <p14:creationId xmlns:p14="http://schemas.microsoft.com/office/powerpoint/2010/main" val="3240955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Header, Picture R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376316-5107-4A4F-966B-FD0D18E9025E}"/>
              </a:ext>
            </a:extLst>
          </p:cNvPr>
          <p:cNvGrpSpPr/>
          <p:nvPr userDrawn="1"/>
        </p:nvGrpSpPr>
        <p:grpSpPr>
          <a:xfrm>
            <a:off x="0" y="0"/>
            <a:ext cx="442800" cy="6858000"/>
            <a:chOff x="0" y="0"/>
            <a:chExt cx="442800" cy="6858000"/>
          </a:xfrm>
        </p:grpSpPr>
        <p:sp>
          <p:nvSpPr>
            <p:cNvPr id="8" name="Rectangle 7">
              <a:extLst>
                <a:ext uri="{FF2B5EF4-FFF2-40B4-BE49-F238E27FC236}">
                  <a16:creationId xmlns:a16="http://schemas.microsoft.com/office/drawing/2014/main" id="{F0BAB969-F61F-4C1A-AB83-DAE95594F09D}"/>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9" name="Picture 8">
              <a:extLst>
                <a:ext uri="{FF2B5EF4-FFF2-40B4-BE49-F238E27FC236}">
                  <a16:creationId xmlns:a16="http://schemas.microsoft.com/office/drawing/2014/main" id="{CDCB5C34-D0C0-4E23-A451-ACB222CD28A1}"/>
                </a:ext>
              </a:extLst>
            </p:cNvPr>
            <p:cNvPicPr>
              <a:picLocks noChangeAspect="1"/>
            </p:cNvPicPr>
            <p:nvPr userDrawn="1"/>
          </p:nvPicPr>
          <p:blipFill>
            <a:blip r:embed="rId2"/>
            <a:stretch>
              <a:fillRect/>
            </a:stretch>
          </p:blipFill>
          <p:spPr bwMode="gray">
            <a:xfrm>
              <a:off x="63000" y="136800"/>
              <a:ext cx="316800" cy="316800"/>
            </a:xfrm>
            <a:prstGeom prst="rect">
              <a:avLst/>
            </a:prstGeom>
          </p:spPr>
        </p:pic>
      </p:grpSp>
      <p:sp>
        <p:nvSpPr>
          <p:cNvPr id="5" name="Picture Placeholder 2"/>
          <p:cNvSpPr>
            <a:spLocks noGrp="1" noChangeAspect="1"/>
          </p:cNvSpPr>
          <p:nvPr>
            <p:ph type="pic" sz="quarter" idx="10"/>
          </p:nvPr>
        </p:nvSpPr>
        <p:spPr bwMode="gray">
          <a:xfrm>
            <a:off x="5776800" y="2016000"/>
            <a:ext cx="6415200" cy="3240000"/>
          </a:xfrm>
          <a:prstGeom prst="rect">
            <a:avLst/>
          </a:prstGeom>
          <a:solidFill>
            <a:schemeClr val="bg1">
              <a:lumMod val="95000"/>
            </a:schemeClr>
          </a:solidFill>
        </p:spPr>
        <p:txBody>
          <a:bodyPr tIns="108000" anchor="t" anchorCtr="1"/>
          <a:lstStyle>
            <a:lvl1pPr marL="0" indent="0">
              <a:buNone/>
              <a:defRPr sz="1800" i="1"/>
            </a:lvl1pPr>
          </a:lstStyle>
          <a:p>
            <a:r>
              <a:rPr lang="en-US"/>
              <a:t>Click icon to add picture</a:t>
            </a:r>
          </a:p>
        </p:txBody>
      </p:sp>
      <p:sp>
        <p:nvSpPr>
          <p:cNvPr id="2" name="Title 3"/>
          <p:cNvSpPr>
            <a:spLocks noGrp="1"/>
          </p:cNvSpPr>
          <p:nvPr>
            <p:ph type="title"/>
          </p:nvPr>
        </p:nvSpPr>
        <p:spPr bwMode="gray">
          <a:xfrm>
            <a:off x="900000" y="2016000"/>
            <a:ext cx="4680000" cy="2916000"/>
          </a:xfrm>
        </p:spPr>
        <p:txBody>
          <a:bodyPr anchor="b" anchorCtr="0"/>
          <a:lstStyle>
            <a:lvl1pPr algn="l">
              <a:lnSpc>
                <a:spcPct val="90000"/>
              </a:lnSpc>
              <a:defRPr sz="4400" b="1" cap="none" baseline="0">
                <a:solidFill>
                  <a:schemeClr val="accent1"/>
                </a:solidFill>
              </a:defRPr>
            </a:lvl1pPr>
          </a:lstStyle>
          <a:p>
            <a:r>
              <a:rPr lang="en-US"/>
              <a:t>Click to edit Master title style</a:t>
            </a:r>
          </a:p>
        </p:txBody>
      </p:sp>
      <p:sp>
        <p:nvSpPr>
          <p:cNvPr id="3" name="Text Placeholder 4"/>
          <p:cNvSpPr>
            <a:spLocks noGrp="1"/>
          </p:cNvSpPr>
          <p:nvPr>
            <p:ph type="body" idx="1"/>
          </p:nvPr>
        </p:nvSpPr>
        <p:spPr bwMode="gray">
          <a:xfrm>
            <a:off x="900000" y="4932000"/>
            <a:ext cx="4680000" cy="936000"/>
          </a:xfrm>
          <a:noFill/>
        </p:spPr>
        <p:txBody>
          <a:bodyPr lIns="0" anchor="t" anchorCtr="0"/>
          <a:lstStyle>
            <a:lvl1pPr marL="0" indent="0">
              <a:spcBef>
                <a:spcPts val="0"/>
              </a:spcBef>
              <a:buNone/>
              <a:defRPr sz="3000">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p>
            <a:r>
              <a:rPr lang="en-US"/>
              <a:t>Presentation title</a:t>
            </a:r>
          </a:p>
        </p:txBody>
      </p:sp>
      <p:sp>
        <p:nvSpPr>
          <p:cNvPr id="14" name="Slide Number Placeholder 13">
            <a:extLst>
              <a:ext uri="{FF2B5EF4-FFF2-40B4-BE49-F238E27FC236}">
                <a16:creationId xmlns:a16="http://schemas.microsoft.com/office/drawing/2014/main" id="{C9D4E7E7-5D90-46A2-8617-AB62BBAEEC3D}"/>
              </a:ext>
            </a:extLst>
          </p:cNvPr>
          <p:cNvSpPr>
            <a:spLocks noGrp="1"/>
          </p:cNvSpPr>
          <p:nvPr>
            <p:ph type="sldNum" sz="quarter" idx="13"/>
          </p:nvPr>
        </p:nvSpPr>
        <p:spPr/>
        <p:txBody>
          <a:bodyPr/>
          <a:lstStyle/>
          <a:p>
            <a:fld id="{F7F49880-4FBE-4252-ADD0-F5158B178B39}" type="slidenum">
              <a:rPr lang="en-US" smtClean="0"/>
              <a:t>‹N°›</a:t>
            </a:fld>
            <a:endParaRPr lang="en-US"/>
          </a:p>
        </p:txBody>
      </p:sp>
      <p:pic>
        <p:nvPicPr>
          <p:cNvPr id="10" name="Picture 3">
            <a:extLst>
              <a:ext uri="{FF2B5EF4-FFF2-40B4-BE49-F238E27FC236}">
                <a16:creationId xmlns:a16="http://schemas.microsoft.com/office/drawing/2014/main" id="{6A9539C1-FA43-489E-91DB-E68E41F96E96}"/>
              </a:ext>
            </a:extLst>
          </p:cNvPr>
          <p:cNvPicPr>
            <a:picLocks noChangeAspect="1"/>
          </p:cNvPicPr>
          <p:nvPr userDrawn="1"/>
        </p:nvPicPr>
        <p:blipFill>
          <a:blip r:embed="rId3"/>
          <a:stretch>
            <a:fillRect/>
          </a:stretch>
        </p:blipFill>
        <p:spPr>
          <a:xfrm>
            <a:off x="9792000" y="415046"/>
            <a:ext cx="2016000" cy="364874"/>
          </a:xfrm>
          <a:prstGeom prst="rect">
            <a:avLst/>
          </a:prstGeom>
          <a:solidFill>
            <a:schemeClr val="bg1"/>
          </a:solidFill>
        </p:spPr>
      </p:pic>
    </p:spTree>
    <p:extLst>
      <p:ext uri="{BB962C8B-B14F-4D97-AF65-F5344CB8AC3E}">
        <p14:creationId xmlns:p14="http://schemas.microsoft.com/office/powerpoint/2010/main" val="3834882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Header Blue">
    <p:bg>
      <p:bgPr>
        <a:gradFill>
          <a:gsLst>
            <a:gs pos="15000">
              <a:srgbClr val="0800B9"/>
            </a:gs>
            <a:gs pos="100000">
              <a:srgbClr val="009EE3"/>
            </a:gs>
          </a:gsLst>
          <a:lin ang="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87ECA22-51E8-481C-854A-6E8CC955FDF2}"/>
              </a:ext>
            </a:extLst>
          </p:cNvPr>
          <p:cNvGrpSpPr/>
          <p:nvPr userDrawn="1"/>
        </p:nvGrpSpPr>
        <p:grpSpPr>
          <a:xfrm>
            <a:off x="0" y="0"/>
            <a:ext cx="442800" cy="6858000"/>
            <a:chOff x="0" y="0"/>
            <a:chExt cx="442800" cy="6858000"/>
          </a:xfrm>
        </p:grpSpPr>
        <p:sp>
          <p:nvSpPr>
            <p:cNvPr id="12" name="Rectangle 11">
              <a:extLst>
                <a:ext uri="{FF2B5EF4-FFF2-40B4-BE49-F238E27FC236}">
                  <a16:creationId xmlns:a16="http://schemas.microsoft.com/office/drawing/2014/main" id="{C4A4D16F-78C1-4D5B-88A6-7DB0C4528F03}"/>
                </a:ext>
              </a:extLst>
            </p:cNvPr>
            <p:cNvSpPr/>
            <p:nvPr userDrawn="1"/>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65CB545D-B79C-41E3-B658-CCB65C3D1C02}"/>
                </a:ext>
              </a:extLst>
            </p:cNvPr>
            <p:cNvPicPr>
              <a:picLocks noChangeAspect="1"/>
            </p:cNvPicPr>
            <p:nvPr userDrawn="1"/>
          </p:nvPicPr>
          <p:blipFill>
            <a:blip r:embed="rId2"/>
            <a:stretch>
              <a:fillRect/>
            </a:stretch>
          </p:blipFill>
          <p:spPr bwMode="gray">
            <a:xfrm>
              <a:off x="63000" y="136800"/>
              <a:ext cx="316800" cy="316800"/>
            </a:xfrm>
            <a:prstGeom prst="rect">
              <a:avLst/>
            </a:prstGeom>
          </p:spPr>
        </p:pic>
      </p:grpSp>
      <p:sp>
        <p:nvSpPr>
          <p:cNvPr id="2" name="Title 3"/>
          <p:cNvSpPr>
            <a:spLocks noGrp="1"/>
          </p:cNvSpPr>
          <p:nvPr>
            <p:ph type="title"/>
          </p:nvPr>
        </p:nvSpPr>
        <p:spPr bwMode="auto">
          <a:xfrm>
            <a:off x="900000" y="3132000"/>
            <a:ext cx="10404000" cy="1800000"/>
          </a:xfrm>
        </p:spPr>
        <p:txBody>
          <a:bodyPr anchor="b" anchorCtr="0"/>
          <a:lstStyle>
            <a:lvl1pPr algn="l">
              <a:lnSpc>
                <a:spcPct val="90000"/>
              </a:lnSpc>
              <a:defRPr sz="4400" b="1" cap="none" baseline="0">
                <a:solidFill>
                  <a:schemeClr val="bg1"/>
                </a:solidFill>
              </a:defRPr>
            </a:lvl1pPr>
          </a:lstStyle>
          <a:p>
            <a:r>
              <a:rPr lang="en-US"/>
              <a:t>Click to edit Master title style</a:t>
            </a:r>
          </a:p>
        </p:txBody>
      </p:sp>
      <p:sp>
        <p:nvSpPr>
          <p:cNvPr id="3" name="Text Placeholder 4"/>
          <p:cNvSpPr>
            <a:spLocks noGrp="1"/>
          </p:cNvSpPr>
          <p:nvPr>
            <p:ph type="body" idx="1"/>
          </p:nvPr>
        </p:nvSpPr>
        <p:spPr bwMode="auto">
          <a:xfrm>
            <a:off x="900000" y="4932000"/>
            <a:ext cx="10404000" cy="936000"/>
          </a:xfrm>
          <a:noFill/>
        </p:spPr>
        <p:txBody>
          <a:bodyPr lIns="0" anchor="t" anchorCtr="0"/>
          <a:lstStyle>
            <a:lvl1pPr marL="0" indent="0">
              <a:spcBef>
                <a:spcPts val="0"/>
              </a:spcBef>
              <a:buNone/>
              <a:defRPr sz="3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p>
            <a:r>
              <a:rPr lang="en-US"/>
              <a:t>Presentation title</a:t>
            </a:r>
          </a:p>
        </p:txBody>
      </p:sp>
      <p:sp>
        <p:nvSpPr>
          <p:cNvPr id="14" name="Slide Number Placeholder 13">
            <a:extLst>
              <a:ext uri="{FF2B5EF4-FFF2-40B4-BE49-F238E27FC236}">
                <a16:creationId xmlns:a16="http://schemas.microsoft.com/office/drawing/2014/main" id="{C9D4E7E7-5D90-46A2-8617-AB62BBAEEC3D}"/>
              </a:ext>
            </a:extLst>
          </p:cNvPr>
          <p:cNvSpPr>
            <a:spLocks noGrp="1"/>
          </p:cNvSpPr>
          <p:nvPr>
            <p:ph type="sldNum" sz="quarter" idx="13"/>
          </p:nvPr>
        </p:nvSpPr>
        <p:spPr/>
        <p:txBody>
          <a:bodyPr/>
          <a:lstStyle/>
          <a:p>
            <a:fld id="{F7F49880-4FBE-4252-ADD0-F5158B178B39}" type="slidenum">
              <a:rPr lang="en-US" smtClean="0"/>
              <a:t>‹N°›</a:t>
            </a:fld>
            <a:endParaRPr lang="en-US"/>
          </a:p>
        </p:txBody>
      </p:sp>
      <p:pic>
        <p:nvPicPr>
          <p:cNvPr id="15" name="Picture 3">
            <a:extLst>
              <a:ext uri="{FF2B5EF4-FFF2-40B4-BE49-F238E27FC236}">
                <a16:creationId xmlns:a16="http://schemas.microsoft.com/office/drawing/2014/main" id="{B71E079B-4B82-42A1-B4B8-46572BAB73C2}"/>
              </a:ext>
            </a:extLst>
          </p:cNvPr>
          <p:cNvPicPr>
            <a:picLocks noChangeAspect="1"/>
          </p:cNvPicPr>
          <p:nvPr/>
        </p:nvPicPr>
        <p:blipFill>
          <a:blip r:embed="rId3"/>
          <a:stretch>
            <a:fillRect/>
          </a:stretch>
        </p:blipFill>
        <p:spPr bwMode="invGray">
          <a:xfrm>
            <a:off x="9792000" y="415046"/>
            <a:ext cx="2016000" cy="364874"/>
          </a:xfrm>
          <a:prstGeom prst="rect">
            <a:avLst/>
          </a:prstGeom>
        </p:spPr>
      </p:pic>
    </p:spTree>
    <p:extLst>
      <p:ext uri="{BB962C8B-B14F-4D97-AF65-F5344CB8AC3E}">
        <p14:creationId xmlns:p14="http://schemas.microsoft.com/office/powerpoint/2010/main" val="4186481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Pictur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F8BA62-F974-4A75-90A9-450799BE46CE}"/>
              </a:ext>
            </a:extLst>
          </p:cNvPr>
          <p:cNvGrpSpPr/>
          <p:nvPr userDrawn="1"/>
        </p:nvGrpSpPr>
        <p:grpSpPr>
          <a:xfrm>
            <a:off x="0" y="0"/>
            <a:ext cx="446400" cy="6858000"/>
            <a:chOff x="0" y="0"/>
            <a:chExt cx="446400" cy="6858000"/>
          </a:xfrm>
        </p:grpSpPr>
        <p:sp>
          <p:nvSpPr>
            <p:cNvPr id="12" name="Rectangle 11">
              <a:extLst>
                <a:ext uri="{FF2B5EF4-FFF2-40B4-BE49-F238E27FC236}">
                  <a16:creationId xmlns:a16="http://schemas.microsoft.com/office/drawing/2014/main" id="{4CD39784-6F4D-4FCB-8D51-117D3B151F1F}"/>
                </a:ext>
              </a:extLst>
            </p:cNvPr>
            <p:cNvSpPr/>
            <p:nvPr userDrawn="1"/>
          </p:nvSpPr>
          <p:spPr bwMode="gray">
            <a:xfrm>
              <a:off x="0" y="0"/>
              <a:ext cx="4464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5" name="Picture 14">
              <a:extLst>
                <a:ext uri="{FF2B5EF4-FFF2-40B4-BE49-F238E27FC236}">
                  <a16:creationId xmlns:a16="http://schemas.microsoft.com/office/drawing/2014/main" id="{7C3629F8-91B3-4098-85D5-BEB88BABB97A}"/>
                </a:ext>
              </a:extLst>
            </p:cNvPr>
            <p:cNvPicPr>
              <a:picLocks noChangeAspect="1"/>
            </p:cNvPicPr>
            <p:nvPr userDrawn="1"/>
          </p:nvPicPr>
          <p:blipFill>
            <a:blip r:embed="rId2"/>
            <a:stretch>
              <a:fillRect/>
            </a:stretch>
          </p:blipFill>
          <p:spPr bwMode="gray">
            <a:xfrm>
              <a:off x="63000" y="136800"/>
              <a:ext cx="316800" cy="316800"/>
            </a:xfrm>
            <a:prstGeom prst="rect">
              <a:avLst/>
            </a:prstGeom>
          </p:spPr>
        </p:pic>
      </p:grpSp>
      <p:sp>
        <p:nvSpPr>
          <p:cNvPr id="5" name="Picture Placeholder 2"/>
          <p:cNvSpPr>
            <a:spLocks noGrp="1" noChangeAspect="1"/>
          </p:cNvSpPr>
          <p:nvPr>
            <p:ph type="pic" sz="quarter" idx="10"/>
          </p:nvPr>
        </p:nvSpPr>
        <p:spPr bwMode="gray">
          <a:xfrm>
            <a:off x="441600" y="0"/>
            <a:ext cx="11750400" cy="6858000"/>
          </a:xfrm>
          <a:prstGeom prst="rect">
            <a:avLst/>
          </a:prstGeom>
          <a:solidFill>
            <a:schemeClr val="bg1">
              <a:lumMod val="95000"/>
            </a:schemeClr>
          </a:solidFill>
        </p:spPr>
        <p:txBody>
          <a:bodyPr tIns="108000" anchor="t" anchorCtr="1"/>
          <a:lstStyle>
            <a:lvl1pPr marL="0" indent="0">
              <a:buNone/>
              <a:defRPr sz="1800" i="1"/>
            </a:lvl1pPr>
          </a:lstStyle>
          <a:p>
            <a:r>
              <a:rPr lang="en-US"/>
              <a:t>Click icon to add picture</a:t>
            </a:r>
          </a:p>
        </p:txBody>
      </p:sp>
      <p:sp>
        <p:nvSpPr>
          <p:cNvPr id="2" name="Title 3"/>
          <p:cNvSpPr>
            <a:spLocks noGrp="1"/>
          </p:cNvSpPr>
          <p:nvPr>
            <p:ph type="title"/>
          </p:nvPr>
        </p:nvSpPr>
        <p:spPr bwMode="gray">
          <a:xfrm>
            <a:off x="900000" y="3132000"/>
            <a:ext cx="10404000" cy="1800000"/>
          </a:xfrm>
        </p:spPr>
        <p:txBody>
          <a:bodyPr anchor="b" anchorCtr="0"/>
          <a:lstStyle>
            <a:lvl1pPr algn="l">
              <a:lnSpc>
                <a:spcPct val="90000"/>
              </a:lnSpc>
              <a:defRPr sz="4400" b="1" cap="none" baseline="0">
                <a:solidFill>
                  <a:schemeClr val="bg1"/>
                </a:solidFill>
              </a:defRPr>
            </a:lvl1pPr>
          </a:lstStyle>
          <a:p>
            <a:r>
              <a:rPr lang="en-US"/>
              <a:t>Click to edit Master title style</a:t>
            </a:r>
          </a:p>
        </p:txBody>
      </p:sp>
      <p:sp>
        <p:nvSpPr>
          <p:cNvPr id="3" name="Text Placeholder 4"/>
          <p:cNvSpPr>
            <a:spLocks noGrp="1"/>
          </p:cNvSpPr>
          <p:nvPr>
            <p:ph type="body" idx="1"/>
          </p:nvPr>
        </p:nvSpPr>
        <p:spPr bwMode="gray">
          <a:xfrm>
            <a:off x="900000" y="4932000"/>
            <a:ext cx="10404000" cy="936000"/>
          </a:xfrm>
          <a:noFill/>
        </p:spPr>
        <p:txBody>
          <a:bodyPr lIns="0" anchor="t" anchorCtr="0"/>
          <a:lstStyle>
            <a:lvl1pPr marL="0" indent="0">
              <a:spcBef>
                <a:spcPts val="0"/>
              </a:spcBef>
              <a:buNone/>
              <a:defRPr sz="3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Text Placeholder 7">
            <a:extLst>
              <a:ext uri="{FF2B5EF4-FFF2-40B4-BE49-F238E27FC236}">
                <a16:creationId xmlns:a16="http://schemas.microsoft.com/office/drawing/2014/main" id="{FFF9C047-6AE1-41C4-9535-004FAE5053C7}"/>
              </a:ext>
            </a:extLst>
          </p:cNvPr>
          <p:cNvSpPr>
            <a:spLocks noGrp="1" noChangeAspect="1"/>
          </p:cNvSpPr>
          <p:nvPr>
            <p:ph type="body" sz="quarter" idx="14" hasCustomPrompt="1"/>
          </p:nvPr>
        </p:nvSpPr>
        <p:spPr bwMode="gray">
          <a:xfrm>
            <a:off x="9792000" y="414000"/>
            <a:ext cx="2016000" cy="364394"/>
          </a:xfrm>
          <a:blipFill>
            <a:blip r:embed="rId3"/>
            <a:stretch>
              <a:fillRect/>
            </a:stretch>
          </a:blipFill>
        </p:spPr>
        <p:txBody>
          <a:bodyPr anchor="ctr" anchorCtr="1"/>
          <a:lstStyle>
            <a:lvl1pPr marL="0" indent="0">
              <a:lnSpc>
                <a:spcPct val="100000"/>
              </a:lnSpc>
              <a:spcBef>
                <a:spcPts val="0"/>
              </a:spcBef>
              <a:buNone/>
              <a:defRPr sz="1000"/>
            </a:lvl1pPr>
          </a:lstStyle>
          <a:p>
            <a:pPr lvl="0"/>
            <a:r>
              <a:rPr lang="en-US"/>
              <a:t>Type a space to fixate logo</a:t>
            </a:r>
          </a:p>
        </p:txBody>
      </p:sp>
      <p:sp>
        <p:nvSpPr>
          <p:cNvPr id="13" name="Footer Placeholder 12">
            <a:extLst>
              <a:ext uri="{FF2B5EF4-FFF2-40B4-BE49-F238E27FC236}">
                <a16:creationId xmlns:a16="http://schemas.microsoft.com/office/drawing/2014/main" id="{9629DC9F-91FE-46A5-8264-9FE91D064272}"/>
              </a:ext>
            </a:extLst>
          </p:cNvPr>
          <p:cNvSpPr>
            <a:spLocks noGrp="1"/>
          </p:cNvSpPr>
          <p:nvPr>
            <p:ph type="ftr" sz="quarter" idx="12"/>
          </p:nvPr>
        </p:nvSpPr>
        <p:spPr/>
        <p:txBody>
          <a:bodyPr/>
          <a:lstStyle/>
          <a:p>
            <a:r>
              <a:rPr lang="en-US"/>
              <a:t>Presentation title</a:t>
            </a:r>
          </a:p>
        </p:txBody>
      </p:sp>
      <p:sp>
        <p:nvSpPr>
          <p:cNvPr id="14" name="Slide Number Placeholder 13">
            <a:extLst>
              <a:ext uri="{FF2B5EF4-FFF2-40B4-BE49-F238E27FC236}">
                <a16:creationId xmlns:a16="http://schemas.microsoft.com/office/drawing/2014/main" id="{C9D4E7E7-5D90-46A2-8617-AB62BBAEEC3D}"/>
              </a:ext>
            </a:extLst>
          </p:cNvPr>
          <p:cNvSpPr>
            <a:spLocks noGrp="1"/>
          </p:cNvSpPr>
          <p:nvPr>
            <p:ph type="sldNum" sz="quarter" idx="13"/>
          </p:nvPr>
        </p:nvSpPr>
        <p:spPr/>
        <p:txBody>
          <a:bodyPr/>
          <a:lstStyle/>
          <a:p>
            <a:fld id="{F7F49880-4FBE-4252-ADD0-F5158B178B39}" type="slidenum">
              <a:rPr lang="en-US" smtClean="0"/>
              <a:t>‹N°›</a:t>
            </a:fld>
            <a:endParaRPr lang="en-US"/>
          </a:p>
        </p:txBody>
      </p:sp>
    </p:spTree>
    <p:extLst>
      <p:ext uri="{BB962C8B-B14F-4D97-AF65-F5344CB8AC3E}">
        <p14:creationId xmlns:p14="http://schemas.microsoft.com/office/powerpoint/2010/main" val="91496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 Landscape, Text">
    <p:spTree>
      <p:nvGrpSpPr>
        <p:cNvPr id="1" name=""/>
        <p:cNvGrpSpPr/>
        <p:nvPr/>
      </p:nvGrpSpPr>
      <p:grpSpPr>
        <a:xfrm>
          <a:off x="0" y="0"/>
          <a:ext cx="0" cy="0"/>
          <a:chOff x="0" y="0"/>
          <a:chExt cx="0" cy="0"/>
        </a:xfrm>
      </p:grpSpPr>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15" name="Text Placeholder 3"/>
          <p:cNvSpPr>
            <a:spLocks noGrp="1"/>
          </p:cNvSpPr>
          <p:nvPr>
            <p:ph type="body" sz="quarter" idx="14"/>
          </p:nvPr>
        </p:nvSpPr>
        <p:spPr>
          <a:xfrm>
            <a:off x="8208000" y="2160000"/>
            <a:ext cx="3564000" cy="417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442800" y="2160000"/>
            <a:ext cx="7344000" cy="3420000"/>
          </a:xfrm>
          <a:solidFill>
            <a:schemeClr val="bg1">
              <a:lumMod val="95000"/>
            </a:schemeClr>
          </a:solidFill>
        </p:spPr>
        <p:txBody>
          <a:bodyPr tIns="108000" anchor="t" anchorCtr="1"/>
          <a:lstStyle>
            <a:lvl1pPr marL="0" indent="0" algn="ctr">
              <a:spcBef>
                <a:spcPts val="0"/>
              </a:spcBef>
              <a:buFontTx/>
              <a:buNone/>
              <a:defRPr sz="1800" i="1"/>
            </a:lvl1pPr>
          </a:lstStyle>
          <a:p>
            <a:r>
              <a:rPr lang="en-US"/>
              <a:t>Click icon to add picture</a:t>
            </a:r>
          </a:p>
        </p:txBody>
      </p:sp>
      <p:sp>
        <p:nvSpPr>
          <p:cNvPr id="7" name="Date Placeholder 6"/>
          <p:cNvSpPr>
            <a:spLocks noGrp="1"/>
          </p:cNvSpPr>
          <p:nvPr>
            <p:ph type="dt" sz="half" idx="10"/>
          </p:nvPr>
        </p:nvSpPr>
        <p:spPr/>
        <p:txBody>
          <a:bodyPr/>
          <a:lstStyle>
            <a:lvl1pPr>
              <a:defRPr>
                <a:solidFill>
                  <a:schemeClr val="accent5"/>
                </a:solidFill>
              </a:defRPr>
            </a:lvl1pPr>
          </a:lstStyle>
          <a:p>
            <a:fld id="{46954137-81A2-4FF4-96C8-4446F6C02C89}" type="datetime1">
              <a:rPr lang="en-US" smtClean="0"/>
              <a:pPr/>
              <a:t>4/15/22</a:t>
            </a:fld>
            <a:endParaRPr lang="en-US"/>
          </a:p>
        </p:txBody>
      </p:sp>
      <p:sp>
        <p:nvSpPr>
          <p:cNvPr id="4" name="Footer Placeholder 3">
            <a:extLst>
              <a:ext uri="{FF2B5EF4-FFF2-40B4-BE49-F238E27FC236}">
                <a16:creationId xmlns:a16="http://schemas.microsoft.com/office/drawing/2014/main" id="{235DDD77-39B6-4ABB-BBD7-B71C6B60F5CA}"/>
              </a:ext>
            </a:extLst>
          </p:cNvPr>
          <p:cNvSpPr>
            <a:spLocks noGrp="1"/>
          </p:cNvSpPr>
          <p:nvPr>
            <p:ph type="ftr" sz="quarter" idx="15"/>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2414365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 Tex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BAE3DF5-FDD7-4898-B39B-832A9514C7AA}"/>
              </a:ext>
            </a:extLst>
          </p:cNvPr>
          <p:cNvGrpSpPr/>
          <p:nvPr userDrawn="1"/>
        </p:nvGrpSpPr>
        <p:grpSpPr>
          <a:xfrm>
            <a:off x="6332400" y="0"/>
            <a:ext cx="5859176" cy="6858000"/>
            <a:chOff x="6332400" y="0"/>
            <a:chExt cx="5859176" cy="6858000"/>
          </a:xfrm>
        </p:grpSpPr>
        <p:sp>
          <p:nvSpPr>
            <p:cNvPr id="11" name="Rectangle 10">
              <a:extLst>
                <a:ext uri="{FF2B5EF4-FFF2-40B4-BE49-F238E27FC236}">
                  <a16:creationId xmlns:a16="http://schemas.microsoft.com/office/drawing/2014/main" id="{1C8E3132-2876-47AF-922C-5F39C36FF156}"/>
                </a:ext>
              </a:extLst>
            </p:cNvPr>
            <p:cNvSpPr/>
            <p:nvPr userDrawn="1"/>
          </p:nvSpPr>
          <p:spPr bwMode="gray">
            <a:xfrm>
              <a:off x="6336000" y="0"/>
              <a:ext cx="5855576"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2" name="Rectangle 11">
              <a:extLst>
                <a:ext uri="{FF2B5EF4-FFF2-40B4-BE49-F238E27FC236}">
                  <a16:creationId xmlns:a16="http://schemas.microsoft.com/office/drawing/2014/main" id="{362EDAF9-0942-450F-87BC-F1E9D0F854EF}"/>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3" name="Picture 3">
              <a:extLst>
                <a:ext uri="{FF2B5EF4-FFF2-40B4-BE49-F238E27FC236}">
                  <a16:creationId xmlns:a16="http://schemas.microsoft.com/office/drawing/2014/main" id="{D31AD82B-ECC8-4744-B9A8-2631970F6373}"/>
                </a:ext>
              </a:extLst>
            </p:cNvPr>
            <p:cNvPicPr>
              <a:picLocks noChangeAspect="1"/>
            </p:cNvPicPr>
            <p:nvPr userDrawn="1"/>
          </p:nvPicPr>
          <p:blipFill>
            <a:blip r:embed="rId2"/>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5076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696000" y="2088000"/>
            <a:ext cx="4716000" cy="3960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900000" y="1800000"/>
            <a:ext cx="5436000" cy="4536000"/>
          </a:xfrm>
          <a:solidFill>
            <a:schemeClr val="bg1">
              <a:lumMod val="95000"/>
            </a:schemeClr>
          </a:solidFill>
        </p:spPr>
        <p:txBody>
          <a:bodyPr tIns="108000" anchor="t" anchorCtr="1"/>
          <a:lstStyle>
            <a:lvl1pPr marL="0" indent="0" algn="ctr">
              <a:spcBef>
                <a:spcPts val="0"/>
              </a:spcBef>
              <a:buFontTx/>
              <a:buNone/>
              <a:defRPr sz="1800" i="1"/>
            </a:lvl1pPr>
          </a:lstStyle>
          <a:p>
            <a:r>
              <a:rPr lang="en-US"/>
              <a:t>Click icon to add picture</a:t>
            </a:r>
          </a:p>
        </p:txBody>
      </p:sp>
      <p:sp>
        <p:nvSpPr>
          <p:cNvPr id="7" name="Date Placeholder 6"/>
          <p:cNvSpPr>
            <a:spLocks noGrp="1"/>
          </p:cNvSpPr>
          <p:nvPr>
            <p:ph type="dt" sz="half" idx="10"/>
          </p:nvPr>
        </p:nvSpPr>
        <p:spPr/>
        <p:txBody>
          <a:bodyPr/>
          <a:lstStyle>
            <a:lvl1pPr>
              <a:defRPr>
                <a:solidFill>
                  <a:schemeClr val="accent5"/>
                </a:solidFill>
              </a:defRPr>
            </a:lvl1pPr>
          </a:lstStyle>
          <a:p>
            <a:fld id="{00AD5911-ED70-48B0-B576-FB183EBC4BF9}" type="datetime1">
              <a:rPr lang="en-US" smtClean="0"/>
              <a:pPr/>
              <a:t>4/15/22</a:t>
            </a:fld>
            <a:endParaRPr lang="en-US"/>
          </a:p>
        </p:txBody>
      </p:sp>
      <p:sp>
        <p:nvSpPr>
          <p:cNvPr id="5" name="Footer Placeholder 4">
            <a:extLst>
              <a:ext uri="{FF2B5EF4-FFF2-40B4-BE49-F238E27FC236}">
                <a16:creationId xmlns:a16="http://schemas.microsoft.com/office/drawing/2014/main" id="{65AC3A99-7368-4A04-8A85-3B0AE2A686DD}"/>
              </a:ext>
            </a:extLst>
          </p:cNvPr>
          <p:cNvSpPr>
            <a:spLocks noGrp="1"/>
          </p:cNvSpPr>
          <p:nvPr>
            <p:ph type="ftr" sz="quarter" idx="14"/>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69087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Pict">
    <p:spTree>
      <p:nvGrpSpPr>
        <p:cNvPr id="1" name=""/>
        <p:cNvGrpSpPr/>
        <p:nvPr/>
      </p:nvGrpSpPr>
      <p:grpSpPr>
        <a:xfrm>
          <a:off x="0" y="0"/>
          <a:ext cx="0" cy="0"/>
          <a:chOff x="0" y="0"/>
          <a:chExt cx="0" cy="0"/>
        </a:xfrm>
      </p:grpSpPr>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900000" y="1800000"/>
            <a:ext cx="5220000" cy="4536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noChangeAspect="1"/>
          </p:cNvSpPr>
          <p:nvPr>
            <p:ph type="pic" sz="quarter" idx="13"/>
          </p:nvPr>
        </p:nvSpPr>
        <p:spPr>
          <a:xfrm>
            <a:off x="6552000" y="1800000"/>
            <a:ext cx="5220000" cy="4536000"/>
          </a:xfrm>
          <a:solidFill>
            <a:schemeClr val="bg1">
              <a:lumMod val="95000"/>
            </a:schemeClr>
          </a:solidFill>
        </p:spPr>
        <p:txBody>
          <a:bodyPr tIns="108000" anchor="t" anchorCtr="1"/>
          <a:lstStyle>
            <a:lvl1pPr marL="0" indent="0">
              <a:spcBef>
                <a:spcPts val="0"/>
              </a:spcBef>
              <a:buFontTx/>
              <a:buNone/>
              <a:defRPr sz="1800" i="1"/>
            </a:lvl1pPr>
          </a:lstStyle>
          <a:p>
            <a:r>
              <a:rPr lang="en-US"/>
              <a:t>Click icon to add picture</a:t>
            </a:r>
          </a:p>
        </p:txBody>
      </p:sp>
      <p:sp>
        <p:nvSpPr>
          <p:cNvPr id="7" name="Date Placeholder 6"/>
          <p:cNvSpPr>
            <a:spLocks noGrp="1"/>
          </p:cNvSpPr>
          <p:nvPr>
            <p:ph type="dt" sz="half" idx="10"/>
          </p:nvPr>
        </p:nvSpPr>
        <p:spPr/>
        <p:txBody>
          <a:bodyPr/>
          <a:lstStyle>
            <a:lvl1pPr>
              <a:defRPr>
                <a:solidFill>
                  <a:schemeClr val="accent5"/>
                </a:solidFill>
              </a:defRPr>
            </a:lvl1pPr>
          </a:lstStyle>
          <a:p>
            <a:fld id="{A32B3960-B5F6-4F38-832C-4A655A95A630}" type="datetime1">
              <a:rPr lang="en-US" smtClean="0"/>
              <a:pPr/>
              <a:t>4/15/22</a:t>
            </a:fld>
            <a:endParaRPr lang="en-US"/>
          </a:p>
        </p:txBody>
      </p:sp>
      <p:sp>
        <p:nvSpPr>
          <p:cNvPr id="5" name="Footer Placeholder 4">
            <a:extLst>
              <a:ext uri="{FF2B5EF4-FFF2-40B4-BE49-F238E27FC236}">
                <a16:creationId xmlns:a16="http://schemas.microsoft.com/office/drawing/2014/main" id="{4147D316-10F5-4136-B20C-39AB95B323BE}"/>
              </a:ext>
            </a:extLst>
          </p:cNvPr>
          <p:cNvSpPr>
            <a:spLocks noGrp="1"/>
          </p:cNvSpPr>
          <p:nvPr>
            <p:ph type="ftr" sz="quarter" idx="14"/>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867730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2 Pict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4BED19-7C46-4850-BD4C-97E146399A36}"/>
              </a:ext>
            </a:extLst>
          </p:cNvPr>
          <p:cNvGrpSpPr/>
          <p:nvPr userDrawn="1"/>
        </p:nvGrpSpPr>
        <p:grpSpPr>
          <a:xfrm>
            <a:off x="6332400" y="0"/>
            <a:ext cx="5859176" cy="6858000"/>
            <a:chOff x="6332400" y="0"/>
            <a:chExt cx="5859176" cy="6858000"/>
          </a:xfrm>
        </p:grpSpPr>
        <p:sp>
          <p:nvSpPr>
            <p:cNvPr id="13" name="Rectangle 12">
              <a:extLst>
                <a:ext uri="{FF2B5EF4-FFF2-40B4-BE49-F238E27FC236}">
                  <a16:creationId xmlns:a16="http://schemas.microsoft.com/office/drawing/2014/main" id="{EB840FFE-784F-44F1-9F6F-92B39C518DFF}"/>
                </a:ext>
              </a:extLst>
            </p:cNvPr>
            <p:cNvSpPr/>
            <p:nvPr userDrawn="1"/>
          </p:nvSpPr>
          <p:spPr bwMode="gray">
            <a:xfrm>
              <a:off x="6336000" y="0"/>
              <a:ext cx="5855576"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4" name="Rectangle 13">
              <a:extLst>
                <a:ext uri="{FF2B5EF4-FFF2-40B4-BE49-F238E27FC236}">
                  <a16:creationId xmlns:a16="http://schemas.microsoft.com/office/drawing/2014/main" id="{265A23AD-5A22-464D-ACA8-2DBD41EE3AE2}"/>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5" name="Picture 3">
              <a:extLst>
                <a:ext uri="{FF2B5EF4-FFF2-40B4-BE49-F238E27FC236}">
                  <a16:creationId xmlns:a16="http://schemas.microsoft.com/office/drawing/2014/main" id="{8EEDB8F1-B956-45A3-BF44-2EF993E16B7F}"/>
                </a:ext>
              </a:extLst>
            </p:cNvPr>
            <p:cNvPicPr>
              <a:picLocks noChangeAspect="1"/>
            </p:cNvPicPr>
            <p:nvPr userDrawn="1"/>
          </p:nvPicPr>
          <p:blipFill>
            <a:blip r:embed="rId2"/>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5076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bwMode="auto">
          <a:xfrm>
            <a:off x="900000" y="1944000"/>
            <a:ext cx="5076000" cy="4248000"/>
          </a:xfrm>
          <a:noFill/>
        </p:spPr>
        <p:txBody>
          <a:bodyPr lIns="0" tIns="0" rIns="0" bIns="0"/>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6336000" y="2016000"/>
            <a:ext cx="5220000" cy="1944000"/>
          </a:xfrm>
          <a:solidFill>
            <a:schemeClr val="bg1">
              <a:lumMod val="95000"/>
            </a:schemeClr>
          </a:solidFill>
        </p:spPr>
        <p:txBody>
          <a:bodyPr tIns="108000" bIns="0" anchor="t" anchorCtr="1"/>
          <a:lstStyle>
            <a:lvl1pPr marL="0" indent="0" algn="ctr">
              <a:spcBef>
                <a:spcPts val="0"/>
              </a:spcBef>
              <a:buNone/>
              <a:defRPr sz="1800" i="1"/>
            </a:lvl1pPr>
          </a:lstStyle>
          <a:p>
            <a:r>
              <a:rPr lang="en-US"/>
              <a:t>Click icon to add picture</a:t>
            </a:r>
          </a:p>
        </p:txBody>
      </p:sp>
      <p:sp>
        <p:nvSpPr>
          <p:cNvPr id="12" name="Picture Placeholder 5"/>
          <p:cNvSpPr>
            <a:spLocks noGrp="1" noChangeAspect="1"/>
          </p:cNvSpPr>
          <p:nvPr>
            <p:ph type="pic" sz="quarter" idx="14"/>
          </p:nvPr>
        </p:nvSpPr>
        <p:spPr>
          <a:xfrm>
            <a:off x="6336000" y="4176000"/>
            <a:ext cx="5220000" cy="1944000"/>
          </a:xfrm>
          <a:solidFill>
            <a:schemeClr val="bg1">
              <a:lumMod val="95000"/>
            </a:schemeClr>
          </a:solidFill>
        </p:spPr>
        <p:txBody>
          <a:bodyPr vert="horz" lIns="0" tIns="108000" rIns="0" bIns="0" rtlCol="0" anchor="t" anchorCtr="1">
            <a:noAutofit/>
          </a:bodyPr>
          <a:lstStyle>
            <a:lvl1pPr marL="0" indent="-380990" algn="ctr">
              <a:spcBef>
                <a:spcPts val="0"/>
              </a:spcBef>
              <a:buFont typeface="Arial" panose="020B0604020202020204" pitchFamily="34" charset="0"/>
              <a:buNone/>
              <a:defRPr lang="en-US" sz="1800" i="1"/>
            </a:lvl1pPr>
          </a:lstStyle>
          <a:p>
            <a:pPr marL="0" lvl="0" indent="0">
              <a:spcBef>
                <a:spcPts val="0"/>
              </a:spcBef>
            </a:pPr>
            <a:r>
              <a:rPr lang="en-US"/>
              <a:t>Click icon to add picture</a:t>
            </a:r>
          </a:p>
        </p:txBody>
      </p:sp>
      <p:sp>
        <p:nvSpPr>
          <p:cNvPr id="7" name="Date Placeholder 7"/>
          <p:cNvSpPr>
            <a:spLocks noGrp="1"/>
          </p:cNvSpPr>
          <p:nvPr>
            <p:ph type="dt" sz="half" idx="10"/>
          </p:nvPr>
        </p:nvSpPr>
        <p:spPr/>
        <p:txBody>
          <a:bodyPr/>
          <a:lstStyle>
            <a:lvl1pPr>
              <a:defRPr>
                <a:solidFill>
                  <a:schemeClr val="accent5"/>
                </a:solidFill>
              </a:defRPr>
            </a:lvl1pPr>
          </a:lstStyle>
          <a:p>
            <a:fld id="{2DEABCE5-C36E-43A3-A8C2-AE571E95C929}" type="datetime1">
              <a:rPr lang="en-US" smtClean="0"/>
              <a:pPr/>
              <a:t>4/15/22</a:t>
            </a:fld>
            <a:endParaRPr lang="en-US"/>
          </a:p>
        </p:txBody>
      </p:sp>
      <p:sp>
        <p:nvSpPr>
          <p:cNvPr id="5" name="Footer Placeholder 4">
            <a:extLst>
              <a:ext uri="{FF2B5EF4-FFF2-40B4-BE49-F238E27FC236}">
                <a16:creationId xmlns:a16="http://schemas.microsoft.com/office/drawing/2014/main" id="{9FF4109D-9F5B-42EC-8C5D-1167490F22A8}"/>
              </a:ext>
            </a:extLst>
          </p:cNvPr>
          <p:cNvSpPr>
            <a:spLocks noGrp="1"/>
          </p:cNvSpPr>
          <p:nvPr>
            <p:ph type="ftr" sz="quarter" idx="15"/>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86959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Picts 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bwMode="auto">
          <a:xfrm>
            <a:off x="900000" y="1800000"/>
            <a:ext cx="5220000" cy="2700000"/>
          </a:xfrm>
          <a:noFill/>
        </p:spPr>
        <p:txBody>
          <a:bodyPr lIns="0" tIns="0" rIns="0" bIns="0"/>
          <a:lstStyle>
            <a:lvl1pPr marL="216000" indent="-216000">
              <a:spcBef>
                <a:spcPts val="600"/>
              </a:spcBef>
              <a:buFont typeface="Arial" panose="020B0604020202020204" pitchFamily="34" charset="0"/>
              <a:buChar char="•"/>
              <a:defRPr sz="2000" b="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900000" y="4680000"/>
            <a:ext cx="5220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6" name="Content Placeholder 5"/>
          <p:cNvSpPr>
            <a:spLocks noGrp="1"/>
          </p:cNvSpPr>
          <p:nvPr>
            <p:ph sz="quarter" idx="4"/>
          </p:nvPr>
        </p:nvSpPr>
        <p:spPr bwMode="auto">
          <a:xfrm>
            <a:off x="6552000" y="1800000"/>
            <a:ext cx="5220000" cy="2700000"/>
          </a:xfrm>
          <a:noFill/>
        </p:spPr>
        <p:txBody>
          <a:bodyPr lIns="0" tIns="0" rIns="0" bIns="0"/>
          <a:lstStyle>
            <a:lvl1pPr marL="216000" indent="-216000">
              <a:spcBef>
                <a:spcPts val="600"/>
              </a:spcBef>
              <a:buFont typeface="Arial" panose="020B0604020202020204" pitchFamily="34" charset="0"/>
              <a:buChar char="•"/>
              <a:defRPr sz="2000" b="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6"/>
          <p:cNvSpPr>
            <a:spLocks noGrp="1" noChangeAspect="1"/>
          </p:cNvSpPr>
          <p:nvPr>
            <p:ph type="pic" sz="quarter" idx="14"/>
          </p:nvPr>
        </p:nvSpPr>
        <p:spPr>
          <a:xfrm>
            <a:off x="6552000" y="4680000"/>
            <a:ext cx="5220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7" name="Date Placeholder 8"/>
          <p:cNvSpPr>
            <a:spLocks noGrp="1"/>
          </p:cNvSpPr>
          <p:nvPr>
            <p:ph type="dt" sz="half" idx="10"/>
          </p:nvPr>
        </p:nvSpPr>
        <p:spPr/>
        <p:txBody>
          <a:bodyPr/>
          <a:lstStyle>
            <a:lvl1pPr>
              <a:defRPr>
                <a:solidFill>
                  <a:schemeClr val="accent5"/>
                </a:solidFill>
              </a:defRPr>
            </a:lvl1pPr>
          </a:lstStyle>
          <a:p>
            <a:fld id="{B2646FAB-C1FE-4E3D-B6D2-57243A140BD2}" type="datetime1">
              <a:rPr lang="en-US" smtClean="0"/>
              <a:pPr/>
              <a:t>4/15/22</a:t>
            </a:fld>
            <a:endParaRPr lang="en-US"/>
          </a:p>
        </p:txBody>
      </p:sp>
      <p:sp>
        <p:nvSpPr>
          <p:cNvPr id="5" name="Footer Placeholder 4">
            <a:extLst>
              <a:ext uri="{FF2B5EF4-FFF2-40B4-BE49-F238E27FC236}">
                <a16:creationId xmlns:a16="http://schemas.microsoft.com/office/drawing/2014/main" id="{5CB0BBFD-34EC-4963-8068-8E0071930F8B}"/>
              </a:ext>
            </a:extLst>
          </p:cNvPr>
          <p:cNvSpPr>
            <a:spLocks noGrp="1"/>
          </p:cNvSpPr>
          <p:nvPr>
            <p:ph type="ftr" sz="quarter" idx="15"/>
          </p:nvPr>
        </p:nvSpPr>
        <p:spPr/>
        <p:txBody>
          <a:bodyPr/>
          <a:lstStyle/>
          <a:p>
            <a:r>
              <a:rPr lang="en-US"/>
              <a:t>Presentation title</a:t>
            </a:r>
          </a:p>
        </p:txBody>
      </p:sp>
      <p:sp>
        <p:nvSpPr>
          <p:cNvPr id="9" name="Slide Number Placeholder 9"/>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856267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3 Picts Low">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8E3059B-26AA-4079-8292-E8101392D9F7}"/>
              </a:ext>
            </a:extLst>
          </p:cNvPr>
          <p:cNvGrpSpPr/>
          <p:nvPr userDrawn="1"/>
        </p:nvGrpSpPr>
        <p:grpSpPr>
          <a:xfrm>
            <a:off x="8096400" y="0"/>
            <a:ext cx="4095600" cy="6858000"/>
            <a:chOff x="8096400" y="0"/>
            <a:chExt cx="4095600" cy="6858000"/>
          </a:xfrm>
        </p:grpSpPr>
        <p:sp>
          <p:nvSpPr>
            <p:cNvPr id="20" name="Rectangle 19">
              <a:extLst>
                <a:ext uri="{FF2B5EF4-FFF2-40B4-BE49-F238E27FC236}">
                  <a16:creationId xmlns:a16="http://schemas.microsoft.com/office/drawing/2014/main" id="{049866C9-F3AA-48A2-9376-8E55609F2047}"/>
                </a:ext>
              </a:extLst>
            </p:cNvPr>
            <p:cNvSpPr/>
            <p:nvPr userDrawn="1"/>
          </p:nvSpPr>
          <p:spPr bwMode="gray">
            <a:xfrm>
              <a:off x="8100000" y="0"/>
              <a:ext cx="4092000"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1" name="Rectangle 20">
              <a:extLst>
                <a:ext uri="{FF2B5EF4-FFF2-40B4-BE49-F238E27FC236}">
                  <a16:creationId xmlns:a16="http://schemas.microsoft.com/office/drawing/2014/main" id="{222A67C6-CC27-4C3D-A8D8-43AAC2D7F5A2}"/>
                </a:ext>
              </a:extLst>
            </p:cNvPr>
            <p:cNvSpPr/>
            <p:nvPr/>
          </p:nvSpPr>
          <p:spPr bwMode="gray">
            <a:xfrm>
              <a:off x="8096400" y="1800000"/>
              <a:ext cx="3675600" cy="45370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Picture 3">
              <a:extLst>
                <a:ext uri="{FF2B5EF4-FFF2-40B4-BE49-F238E27FC236}">
                  <a16:creationId xmlns:a16="http://schemas.microsoft.com/office/drawing/2014/main" id="{14631845-8F8B-49D3-BDBB-B0DD38DA605A}"/>
                </a:ext>
              </a:extLst>
            </p:cNvPr>
            <p:cNvPicPr>
              <a:picLocks noChangeAspect="1"/>
            </p:cNvPicPr>
            <p:nvPr userDrawn="1"/>
          </p:nvPicPr>
          <p:blipFill>
            <a:blip r:embed="rId2"/>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6840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bwMode="auto">
          <a:xfrm>
            <a:off x="900000" y="1944000"/>
            <a:ext cx="3384000" cy="2340000"/>
          </a:xfrm>
          <a:noFill/>
        </p:spPr>
        <p:txBody>
          <a:bodyPr lIns="0" tIns="0" rIns="0" bIns="0"/>
          <a:lstStyle>
            <a:lvl1pPr marL="216000" indent="-216000">
              <a:spcBef>
                <a:spcPts val="600"/>
              </a:spcBef>
              <a:buFont typeface="Arial" panose="020B0604020202020204" pitchFamily="34" charset="0"/>
              <a:buChar char="•"/>
              <a:defRPr sz="1800" b="0"/>
            </a:lvl1pPr>
            <a:lvl2pPr>
              <a:spcBef>
                <a:spcPts val="300"/>
              </a:spcBef>
              <a:defRPr sz="1600"/>
            </a:lvl2pPr>
            <a:lvl3pPr>
              <a:spcBef>
                <a:spcPts val="300"/>
              </a:spcBef>
              <a:defRPr sz="1400"/>
            </a:lvl3pPr>
            <a:lvl4pPr>
              <a:spcBef>
                <a:spcPts val="300"/>
              </a:spcBef>
              <a:defRPr sz="1400"/>
            </a:lvl4pPr>
            <a:lvl5pPr>
              <a:spcBef>
                <a:spcPts val="300"/>
              </a:spcBef>
              <a:defRPr sz="1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900000" y="4464000"/>
            <a:ext cx="3384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6" name="Content Placeholder 5"/>
          <p:cNvSpPr>
            <a:spLocks noGrp="1"/>
          </p:cNvSpPr>
          <p:nvPr>
            <p:ph sz="quarter" idx="4"/>
          </p:nvPr>
        </p:nvSpPr>
        <p:spPr bwMode="auto">
          <a:xfrm>
            <a:off x="4500000" y="1944000"/>
            <a:ext cx="3384000" cy="2340000"/>
          </a:xfrm>
          <a:noFill/>
        </p:spPr>
        <p:txBody>
          <a:bodyPr lIns="0" tIns="0" rIns="0" bIns="0"/>
          <a:lstStyle>
            <a:lvl1pPr marL="216000" indent="-216000">
              <a:spcBef>
                <a:spcPts val="600"/>
              </a:spcBef>
              <a:buFont typeface="Arial" panose="020B0604020202020204" pitchFamily="34" charset="0"/>
              <a:buChar char="•"/>
              <a:defRPr sz="1800" b="0"/>
            </a:lvl1pPr>
            <a:lvl2pPr>
              <a:spcBef>
                <a:spcPts val="300"/>
              </a:spcBef>
              <a:defRPr sz="1600"/>
            </a:lvl2pPr>
            <a:lvl3pPr>
              <a:spcBef>
                <a:spcPts val="300"/>
              </a:spcBef>
              <a:defRPr sz="1400"/>
            </a:lvl3pPr>
            <a:lvl4pPr>
              <a:spcBef>
                <a:spcPts val="300"/>
              </a:spcBef>
              <a:defRPr sz="1400"/>
            </a:lvl4pPr>
            <a:lvl5pPr>
              <a:spcBef>
                <a:spcPts val="300"/>
              </a:spcBef>
              <a:defRPr sz="1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6"/>
          <p:cNvSpPr>
            <a:spLocks noGrp="1" noChangeAspect="1"/>
          </p:cNvSpPr>
          <p:nvPr>
            <p:ph type="pic" sz="quarter" idx="14"/>
          </p:nvPr>
        </p:nvSpPr>
        <p:spPr>
          <a:xfrm>
            <a:off x="4500000" y="4464000"/>
            <a:ext cx="3384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2" name="Content Placeholder 7"/>
          <p:cNvSpPr>
            <a:spLocks noGrp="1"/>
          </p:cNvSpPr>
          <p:nvPr>
            <p:ph sz="quarter" idx="15"/>
          </p:nvPr>
        </p:nvSpPr>
        <p:spPr>
          <a:xfrm>
            <a:off x="8100000" y="1944000"/>
            <a:ext cx="3456000" cy="2340000"/>
          </a:xfrm>
        </p:spPr>
        <p:txBody>
          <a:bodyPr/>
          <a:lstStyle>
            <a:lvl1pPr>
              <a:spcBef>
                <a:spcPts val="600"/>
              </a:spcBef>
              <a:defRPr sz="1800"/>
            </a:lvl1pPr>
            <a:lvl2pPr>
              <a:spcBef>
                <a:spcPts val="300"/>
              </a:spcBef>
              <a:defRPr sz="1600"/>
            </a:lvl2pPr>
            <a:lvl3pPr>
              <a:spcBef>
                <a:spcPts val="30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8"/>
          <p:cNvSpPr>
            <a:spLocks noGrp="1" noChangeAspect="1"/>
          </p:cNvSpPr>
          <p:nvPr>
            <p:ph type="pic" sz="quarter" idx="16"/>
          </p:nvPr>
        </p:nvSpPr>
        <p:spPr>
          <a:xfrm>
            <a:off x="8100000" y="4464000"/>
            <a:ext cx="3456000" cy="1656000"/>
          </a:xfrm>
          <a:solidFill>
            <a:schemeClr val="bg1">
              <a:lumMod val="95000"/>
            </a:schemeClr>
          </a:solidFill>
        </p:spPr>
        <p:txBody>
          <a:bodyPr tIns="108000" anchor="t" anchorCtr="1"/>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600" i="1"/>
            </a:lvl1pPr>
          </a:lstStyle>
          <a:p>
            <a:r>
              <a:rPr lang="en-US"/>
              <a:t>Click icon to add picture</a:t>
            </a:r>
          </a:p>
        </p:txBody>
      </p:sp>
      <p:sp>
        <p:nvSpPr>
          <p:cNvPr id="7" name="Date Placeholder 10"/>
          <p:cNvSpPr>
            <a:spLocks noGrp="1"/>
          </p:cNvSpPr>
          <p:nvPr>
            <p:ph type="dt" sz="half" idx="10"/>
          </p:nvPr>
        </p:nvSpPr>
        <p:spPr/>
        <p:txBody>
          <a:bodyPr/>
          <a:lstStyle>
            <a:lvl1pPr>
              <a:defRPr>
                <a:solidFill>
                  <a:schemeClr val="accent5"/>
                </a:solidFill>
              </a:defRPr>
            </a:lvl1pPr>
          </a:lstStyle>
          <a:p>
            <a:fld id="{FBF4DDF7-D2D6-4840-BF4E-BBF5AB8F82C5}" type="datetime1">
              <a:rPr lang="en-US" smtClean="0"/>
              <a:pPr/>
              <a:t>4/15/22</a:t>
            </a:fld>
            <a:endParaRPr lang="en-US"/>
          </a:p>
        </p:txBody>
      </p:sp>
      <p:sp>
        <p:nvSpPr>
          <p:cNvPr id="5" name="Footer Placeholder 4">
            <a:extLst>
              <a:ext uri="{FF2B5EF4-FFF2-40B4-BE49-F238E27FC236}">
                <a16:creationId xmlns:a16="http://schemas.microsoft.com/office/drawing/2014/main" id="{CB6A6238-5CF5-4290-A01F-40B799AF8ACE}"/>
              </a:ext>
            </a:extLst>
          </p:cNvPr>
          <p:cNvSpPr>
            <a:spLocks noGrp="1"/>
          </p:cNvSpPr>
          <p:nvPr>
            <p:ph type="ftr" sz="quarter" idx="17"/>
          </p:nvPr>
        </p:nvSpPr>
        <p:spPr/>
        <p:txBody>
          <a:bodyPr/>
          <a:lstStyle/>
          <a:p>
            <a:r>
              <a:rPr lang="en-US"/>
              <a:t>Presentation title</a:t>
            </a:r>
          </a:p>
        </p:txBody>
      </p:sp>
      <p:sp>
        <p:nvSpPr>
          <p:cNvPr id="9" name="Slide Number Placeholder 11"/>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404564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198034" y="1722438"/>
            <a:ext cx="4792133"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3367" y="1722438"/>
            <a:ext cx="4794251"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C94779B-EC2F-4D4F-B80A-4C31772E9685}"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703353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4 Picts 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bwMode="auto">
          <a:xfrm>
            <a:off x="900000" y="1800000"/>
            <a:ext cx="5220000" cy="2700000"/>
          </a:xfrm>
          <a:noFill/>
        </p:spPr>
        <p:txBody>
          <a:bodyPr lIns="0" tIns="0"/>
          <a:lstStyle>
            <a:lvl1pPr marL="216000" indent="-216000">
              <a:spcBef>
                <a:spcPts val="600"/>
              </a:spcBef>
              <a:buFont typeface="Arial" panose="020B0604020202020204" pitchFamily="34" charset="0"/>
              <a:buChar char="•"/>
              <a:defRPr sz="2000" b="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900000" y="4680000"/>
            <a:ext cx="2556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3" name="Picture Placeholder 5"/>
          <p:cNvSpPr>
            <a:spLocks noGrp="1" noChangeAspect="1"/>
          </p:cNvSpPr>
          <p:nvPr>
            <p:ph type="pic" sz="quarter" idx="14"/>
          </p:nvPr>
        </p:nvSpPr>
        <p:spPr>
          <a:xfrm>
            <a:off x="3564000" y="4680000"/>
            <a:ext cx="2556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6" name="Content Placeholder 6"/>
          <p:cNvSpPr>
            <a:spLocks noGrp="1"/>
          </p:cNvSpPr>
          <p:nvPr>
            <p:ph sz="quarter" idx="4"/>
          </p:nvPr>
        </p:nvSpPr>
        <p:spPr bwMode="auto">
          <a:xfrm>
            <a:off x="6552000" y="1800000"/>
            <a:ext cx="5220000" cy="2700000"/>
          </a:xfrm>
          <a:noFill/>
        </p:spPr>
        <p:txBody>
          <a:bodyPr lIns="0" tIns="0"/>
          <a:lstStyle>
            <a:lvl1pPr marL="216000" indent="-216000">
              <a:spcBef>
                <a:spcPts val="600"/>
              </a:spcBef>
              <a:buFont typeface="Arial" panose="020B0604020202020204" pitchFamily="34" charset="0"/>
              <a:buChar char="•"/>
              <a:defRPr sz="2000" b="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7"/>
          <p:cNvSpPr>
            <a:spLocks noGrp="1" noChangeAspect="1"/>
          </p:cNvSpPr>
          <p:nvPr>
            <p:ph type="pic" sz="quarter" idx="15"/>
          </p:nvPr>
        </p:nvSpPr>
        <p:spPr>
          <a:xfrm>
            <a:off x="6552000" y="4680000"/>
            <a:ext cx="2556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6" name="Picture Placeholder 8"/>
          <p:cNvSpPr>
            <a:spLocks noGrp="1" noChangeAspect="1"/>
          </p:cNvSpPr>
          <p:nvPr>
            <p:ph type="pic" sz="quarter" idx="16"/>
          </p:nvPr>
        </p:nvSpPr>
        <p:spPr>
          <a:xfrm>
            <a:off x="9216000" y="4680000"/>
            <a:ext cx="2556000" cy="1656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7" name="Date Placeholder 10"/>
          <p:cNvSpPr>
            <a:spLocks noGrp="1"/>
          </p:cNvSpPr>
          <p:nvPr>
            <p:ph type="dt" sz="half" idx="10"/>
          </p:nvPr>
        </p:nvSpPr>
        <p:spPr/>
        <p:txBody>
          <a:bodyPr/>
          <a:lstStyle>
            <a:lvl1pPr>
              <a:defRPr>
                <a:solidFill>
                  <a:schemeClr val="accent5"/>
                </a:solidFill>
              </a:defRPr>
            </a:lvl1pPr>
          </a:lstStyle>
          <a:p>
            <a:fld id="{3EF72A6E-7FF4-4033-9AFB-F2F812ABBDBD}" type="datetime1">
              <a:rPr lang="en-US" smtClean="0"/>
              <a:pPr/>
              <a:t>4/15/22</a:t>
            </a:fld>
            <a:endParaRPr lang="en-US"/>
          </a:p>
        </p:txBody>
      </p:sp>
      <p:sp>
        <p:nvSpPr>
          <p:cNvPr id="5" name="Footer Placeholder 4">
            <a:extLst>
              <a:ext uri="{FF2B5EF4-FFF2-40B4-BE49-F238E27FC236}">
                <a16:creationId xmlns:a16="http://schemas.microsoft.com/office/drawing/2014/main" id="{445DDEAC-41B9-4A07-9142-B6B424998D8A}"/>
              </a:ext>
            </a:extLst>
          </p:cNvPr>
          <p:cNvSpPr>
            <a:spLocks noGrp="1"/>
          </p:cNvSpPr>
          <p:nvPr>
            <p:ph type="ftr" sz="quarter" idx="17"/>
          </p:nvPr>
        </p:nvSpPr>
        <p:spPr/>
        <p:txBody>
          <a:bodyPr/>
          <a:lstStyle/>
          <a:p>
            <a:r>
              <a:rPr lang="en-US"/>
              <a:t>Presentation title</a:t>
            </a:r>
          </a:p>
        </p:txBody>
      </p:sp>
      <p:sp>
        <p:nvSpPr>
          <p:cNvPr id="9" name="Slide Number Placeholder 11"/>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490575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4 Picts, Background Gre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BA292D-C3FA-4D51-A8D7-9A49F424BDDE}"/>
              </a:ext>
            </a:extLst>
          </p:cNvPr>
          <p:cNvSpPr/>
          <p:nvPr userDrawn="1"/>
        </p:nvSpPr>
        <p:spPr bwMode="gray">
          <a:xfrm>
            <a:off x="900113" y="1800000"/>
            <a:ext cx="10872787" cy="4536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bwMode="auto">
          <a:xfrm>
            <a:off x="1116000" y="1944000"/>
            <a:ext cx="2412000" cy="2520000"/>
          </a:xfrm>
          <a:noFill/>
        </p:spPr>
        <p:txBody>
          <a:bodyPr lIns="0" tIns="0" rIns="0" bIns="0"/>
          <a:lstStyle>
            <a:lvl1pPr marL="216000" indent="-216000">
              <a:lnSpc>
                <a:spcPct val="90000"/>
              </a:lnSpc>
              <a:spcBef>
                <a:spcPts val="600"/>
              </a:spcBef>
              <a:buFont typeface="Arial" panose="020B0604020202020204" pitchFamily="34" charset="0"/>
              <a:buChar char="•"/>
              <a:defRPr sz="1800" b="0"/>
            </a:lvl1pPr>
            <a:lvl2pPr>
              <a:lnSpc>
                <a:spcPct val="90000"/>
              </a:lnSpc>
              <a:spcBef>
                <a:spcPts val="300"/>
              </a:spcBef>
              <a:defRPr sz="1600"/>
            </a:lvl2pPr>
            <a:lvl3pPr>
              <a:lnSpc>
                <a:spcPct val="90000"/>
              </a:lnSpc>
              <a:spcBef>
                <a:spcPts val="300"/>
              </a:spcBef>
              <a:defRPr sz="1400"/>
            </a:lvl3pPr>
            <a:lvl4pPr>
              <a:lnSpc>
                <a:spcPct val="90000"/>
              </a:lnSpc>
              <a:spcBef>
                <a:spcPts val="300"/>
              </a:spcBef>
              <a:defRPr sz="1400"/>
            </a:lvl4pPr>
            <a:lvl5pPr>
              <a:lnSpc>
                <a:spcPct val="90000"/>
              </a:lnSpc>
              <a:spcBef>
                <a:spcPts val="300"/>
              </a:spcBef>
              <a:defRPr sz="1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3"/>
          </p:nvPr>
        </p:nvSpPr>
        <p:spPr>
          <a:xfrm>
            <a:off x="1116000" y="4680000"/>
            <a:ext cx="2412000" cy="1440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6" name="Content Placeholder 5"/>
          <p:cNvSpPr>
            <a:spLocks noGrp="1"/>
          </p:cNvSpPr>
          <p:nvPr>
            <p:ph sz="quarter" idx="4"/>
          </p:nvPr>
        </p:nvSpPr>
        <p:spPr bwMode="auto">
          <a:xfrm>
            <a:off x="3792000" y="1944000"/>
            <a:ext cx="2412000" cy="2520000"/>
          </a:xfrm>
          <a:noFill/>
        </p:spPr>
        <p:txBody>
          <a:bodyPr lIns="0" tIns="0" rIns="0" bIns="0"/>
          <a:lstStyle>
            <a:lvl1pPr marL="216000" indent="-216000">
              <a:lnSpc>
                <a:spcPct val="90000"/>
              </a:lnSpc>
              <a:spcBef>
                <a:spcPts val="600"/>
              </a:spcBef>
              <a:buFont typeface="Arial" panose="020B0604020202020204" pitchFamily="34" charset="0"/>
              <a:buChar char="•"/>
              <a:defRPr sz="1800" b="0"/>
            </a:lvl1pPr>
            <a:lvl2pPr>
              <a:lnSpc>
                <a:spcPct val="90000"/>
              </a:lnSpc>
              <a:spcBef>
                <a:spcPts val="300"/>
              </a:spcBef>
              <a:defRPr sz="1600"/>
            </a:lvl2pPr>
            <a:lvl3pPr>
              <a:lnSpc>
                <a:spcPct val="90000"/>
              </a:lnSpc>
              <a:spcBef>
                <a:spcPts val="300"/>
              </a:spcBef>
              <a:defRPr sz="1400"/>
            </a:lvl3pPr>
            <a:lvl4pPr>
              <a:lnSpc>
                <a:spcPct val="90000"/>
              </a:lnSpc>
              <a:spcBef>
                <a:spcPts val="300"/>
              </a:spcBef>
              <a:defRPr sz="1400"/>
            </a:lvl4pPr>
            <a:lvl5pPr>
              <a:lnSpc>
                <a:spcPct val="90000"/>
              </a:lnSpc>
              <a:spcBef>
                <a:spcPts val="300"/>
              </a:spcBef>
              <a:defRPr sz="1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6"/>
          <p:cNvSpPr>
            <a:spLocks noGrp="1" noChangeAspect="1"/>
          </p:cNvSpPr>
          <p:nvPr>
            <p:ph type="pic" sz="quarter" idx="14"/>
          </p:nvPr>
        </p:nvSpPr>
        <p:spPr>
          <a:xfrm>
            <a:off x="3792000" y="4680000"/>
            <a:ext cx="2412000" cy="1440000"/>
          </a:xfrm>
          <a:solidFill>
            <a:schemeClr val="bg1">
              <a:lumMod val="95000"/>
            </a:schemeClr>
          </a:solidFill>
        </p:spPr>
        <p:txBody>
          <a:bodyPr tIns="108000" bIns="0" anchor="t" anchorCtr="1"/>
          <a:lstStyle>
            <a:lvl1pPr marL="0" indent="0" algn="ctr">
              <a:spcBef>
                <a:spcPts val="0"/>
              </a:spcBef>
              <a:buNone/>
              <a:defRPr sz="1600" i="1"/>
            </a:lvl1pPr>
          </a:lstStyle>
          <a:p>
            <a:r>
              <a:rPr lang="en-US"/>
              <a:t>Click icon to add picture</a:t>
            </a:r>
          </a:p>
        </p:txBody>
      </p:sp>
      <p:sp>
        <p:nvSpPr>
          <p:cNvPr id="12" name="Content Placeholder 7"/>
          <p:cNvSpPr>
            <a:spLocks noGrp="1"/>
          </p:cNvSpPr>
          <p:nvPr>
            <p:ph sz="quarter" idx="15"/>
          </p:nvPr>
        </p:nvSpPr>
        <p:spPr>
          <a:xfrm>
            <a:off x="6468000" y="1944000"/>
            <a:ext cx="2412000" cy="2520000"/>
          </a:xfrm>
        </p:spPr>
        <p:txBody>
          <a:bodyPr/>
          <a:lstStyle>
            <a:lvl1pPr>
              <a:lnSpc>
                <a:spcPct val="90000"/>
              </a:lnSpc>
              <a:spcBef>
                <a:spcPts val="600"/>
              </a:spcBef>
              <a:defRPr sz="1800"/>
            </a:lvl1pPr>
            <a:lvl2pPr>
              <a:lnSpc>
                <a:spcPct val="90000"/>
              </a:lnSpc>
              <a:spcBef>
                <a:spcPts val="300"/>
              </a:spcBef>
              <a:defRPr sz="1600"/>
            </a:lvl2pPr>
            <a:lvl3pPr>
              <a:lnSpc>
                <a:spcPct val="90000"/>
              </a:lnSpc>
              <a:spcBef>
                <a:spcPts val="300"/>
              </a:spcBef>
              <a:defRPr sz="1400"/>
            </a:lvl3pPr>
            <a:lvl4pPr>
              <a:lnSpc>
                <a:spcPct val="90000"/>
              </a:lnSpc>
              <a:spcBef>
                <a:spcPts val="300"/>
              </a:spcBef>
              <a:defRPr sz="1400"/>
            </a:lvl4pPr>
            <a:lvl5pPr>
              <a:lnSpc>
                <a:spcPct val="90000"/>
              </a:lnSpc>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8"/>
          <p:cNvSpPr>
            <a:spLocks noGrp="1" noChangeAspect="1"/>
          </p:cNvSpPr>
          <p:nvPr>
            <p:ph type="pic" sz="quarter" idx="16"/>
          </p:nvPr>
        </p:nvSpPr>
        <p:spPr>
          <a:xfrm>
            <a:off x="6468000" y="4680000"/>
            <a:ext cx="2412000" cy="1440000"/>
          </a:xfrm>
          <a:solidFill>
            <a:schemeClr val="bg1">
              <a:lumMod val="95000"/>
            </a:schemeClr>
          </a:solidFill>
        </p:spPr>
        <p:txBody>
          <a:bodyPr tIns="108000" anchor="t" anchorCtr="1"/>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600" i="1"/>
            </a:lvl1pPr>
          </a:lstStyle>
          <a:p>
            <a:r>
              <a:rPr lang="en-US"/>
              <a:t>Click icon to add picture</a:t>
            </a:r>
          </a:p>
        </p:txBody>
      </p:sp>
      <p:sp>
        <p:nvSpPr>
          <p:cNvPr id="7" name="Date Placeholder 10"/>
          <p:cNvSpPr>
            <a:spLocks noGrp="1"/>
          </p:cNvSpPr>
          <p:nvPr>
            <p:ph type="dt" sz="half" idx="10"/>
          </p:nvPr>
        </p:nvSpPr>
        <p:spPr/>
        <p:txBody>
          <a:bodyPr/>
          <a:lstStyle>
            <a:lvl1pPr>
              <a:defRPr>
                <a:solidFill>
                  <a:schemeClr val="accent5"/>
                </a:solidFill>
              </a:defRPr>
            </a:lvl1pPr>
          </a:lstStyle>
          <a:p>
            <a:fld id="{FBF4DDF7-D2D6-4840-BF4E-BBF5AB8F82C5}" type="datetime1">
              <a:rPr lang="en-US" smtClean="0"/>
              <a:pPr/>
              <a:t>4/15/22</a:t>
            </a:fld>
            <a:endParaRPr lang="en-US"/>
          </a:p>
        </p:txBody>
      </p:sp>
      <p:sp>
        <p:nvSpPr>
          <p:cNvPr id="5" name="Footer Placeholder 4">
            <a:extLst>
              <a:ext uri="{FF2B5EF4-FFF2-40B4-BE49-F238E27FC236}">
                <a16:creationId xmlns:a16="http://schemas.microsoft.com/office/drawing/2014/main" id="{CB6A6238-5CF5-4290-A01F-40B799AF8ACE}"/>
              </a:ext>
            </a:extLst>
          </p:cNvPr>
          <p:cNvSpPr>
            <a:spLocks noGrp="1"/>
          </p:cNvSpPr>
          <p:nvPr>
            <p:ph type="ftr" sz="quarter" idx="17"/>
          </p:nvPr>
        </p:nvSpPr>
        <p:spPr/>
        <p:txBody>
          <a:bodyPr/>
          <a:lstStyle/>
          <a:p>
            <a:r>
              <a:rPr lang="en-US"/>
              <a:t>Presentation title</a:t>
            </a:r>
          </a:p>
        </p:txBody>
      </p:sp>
      <p:sp>
        <p:nvSpPr>
          <p:cNvPr id="9" name="Slide Number Placeholder 11"/>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
        <p:nvSpPr>
          <p:cNvPr id="17" name="Content Placeholder 16">
            <a:extLst>
              <a:ext uri="{FF2B5EF4-FFF2-40B4-BE49-F238E27FC236}">
                <a16:creationId xmlns:a16="http://schemas.microsoft.com/office/drawing/2014/main" id="{6A474BAB-A664-4261-97A6-6D146D0FEB21}"/>
              </a:ext>
            </a:extLst>
          </p:cNvPr>
          <p:cNvSpPr>
            <a:spLocks noGrp="1"/>
          </p:cNvSpPr>
          <p:nvPr>
            <p:ph sz="quarter" idx="18"/>
          </p:nvPr>
        </p:nvSpPr>
        <p:spPr>
          <a:xfrm>
            <a:off x="9144000" y="1944000"/>
            <a:ext cx="2412000" cy="2520000"/>
          </a:xfrm>
        </p:spPr>
        <p:txBody>
          <a:bodyPr/>
          <a:lstStyle>
            <a:lvl1pPr>
              <a:lnSpc>
                <a:spcPct val="90000"/>
              </a:lnSpc>
              <a:spcBef>
                <a:spcPts val="600"/>
              </a:spcBef>
              <a:defRPr sz="1800"/>
            </a:lvl1pPr>
            <a:lvl2pPr>
              <a:lnSpc>
                <a:spcPct val="90000"/>
              </a:lnSpc>
              <a:spcBef>
                <a:spcPts val="300"/>
              </a:spcBef>
              <a:defRPr sz="1600"/>
            </a:lvl2pPr>
            <a:lvl3pPr>
              <a:lnSpc>
                <a:spcPct val="90000"/>
              </a:lnSpc>
              <a:spcBef>
                <a:spcPts val="300"/>
              </a:spcBef>
              <a:defRPr sz="1400"/>
            </a:lvl3pPr>
            <a:lvl4pPr>
              <a:lnSpc>
                <a:spcPct val="90000"/>
              </a:lnSpc>
              <a:spcBef>
                <a:spcPts val="300"/>
              </a:spcBef>
              <a:defRPr sz="1400"/>
            </a:lvl4pPr>
            <a:lvl5pPr>
              <a:lnSpc>
                <a:spcPct val="90000"/>
              </a:lnSpc>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1">
            <a:extLst>
              <a:ext uri="{FF2B5EF4-FFF2-40B4-BE49-F238E27FC236}">
                <a16:creationId xmlns:a16="http://schemas.microsoft.com/office/drawing/2014/main" id="{FBA8159B-64AE-43CC-B9F7-06A53E6A3670}"/>
              </a:ext>
            </a:extLst>
          </p:cNvPr>
          <p:cNvSpPr>
            <a:spLocks noGrp="1" noChangeAspect="1"/>
          </p:cNvSpPr>
          <p:nvPr>
            <p:ph type="pic" sz="quarter" idx="19"/>
          </p:nvPr>
        </p:nvSpPr>
        <p:spPr>
          <a:xfrm>
            <a:off x="9144000" y="4680000"/>
            <a:ext cx="2412000" cy="1440000"/>
          </a:xfrm>
          <a:solidFill>
            <a:schemeClr val="bg1">
              <a:lumMod val="95000"/>
            </a:schemeClr>
          </a:solidFill>
        </p:spPr>
        <p:txBody>
          <a:bodyPr tIns="108000" anchor="t" anchorCtr="1"/>
          <a:lstStyle>
            <a:lvl1pPr marL="0" indent="0">
              <a:spcBef>
                <a:spcPts val="0"/>
              </a:spcBef>
              <a:buNone/>
              <a:defRPr sz="1600" i="1"/>
            </a:lvl1pPr>
          </a:lstStyle>
          <a:p>
            <a:endParaRPr lang="en-US"/>
          </a:p>
        </p:txBody>
      </p:sp>
    </p:spTree>
    <p:extLst>
      <p:ext uri="{BB962C8B-B14F-4D97-AF65-F5344CB8AC3E}">
        <p14:creationId xmlns:p14="http://schemas.microsoft.com/office/powerpoint/2010/main" val="762444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s, 3 Rows Horizontal">
    <p:bg bwMode="gray">
      <p:bgPr>
        <a:solidFill>
          <a:schemeClr val="bg1"/>
        </a:solidFill>
        <a:effectLst/>
      </p:bgPr>
    </p:bg>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7AA9FB55-5DF6-43AE-8575-6EAB3454BF31}"/>
              </a:ext>
            </a:extLst>
          </p:cNvPr>
          <p:cNvSpPr>
            <a:spLocks noGrp="1"/>
          </p:cNvSpPr>
          <p:nvPr>
            <p:ph type="body" sz="quarter" idx="16"/>
          </p:nvPr>
        </p:nvSpPr>
        <p:spPr bwMode="gray">
          <a:xfrm>
            <a:off x="900113" y="1800223"/>
            <a:ext cx="10872787" cy="1368000"/>
          </a:xfrm>
          <a:solidFill>
            <a:schemeClr val="accent6"/>
          </a:solidFill>
          <a:ln>
            <a:solidFill>
              <a:schemeClr val="accent2"/>
            </a:solidFill>
          </a:ln>
        </p:spPr>
        <p:txBody>
          <a:bodyPr lIns="3060000" rIns="5832000" anchor="ctr" anchorCtr="0"/>
          <a:lstStyle>
            <a:lvl1pPr marL="0" indent="0">
              <a:spcBef>
                <a:spcPts val="0"/>
              </a:spcBef>
              <a:buNone/>
              <a:defRPr sz="1800"/>
            </a:lvl1pPr>
          </a:lstStyle>
          <a:p>
            <a:pPr lvl="0"/>
            <a:r>
              <a:rPr lang="en-US"/>
              <a:t>Click to edit Master text styles</a:t>
            </a:r>
          </a:p>
        </p:txBody>
      </p:sp>
      <p:sp>
        <p:nvSpPr>
          <p:cNvPr id="2" name="Title 1">
            <a:extLst>
              <a:ext uri="{FF2B5EF4-FFF2-40B4-BE49-F238E27FC236}">
                <a16:creationId xmlns:a16="http://schemas.microsoft.com/office/drawing/2014/main" id="{1DF05A22-F7E3-4B62-8C14-65B249FEE7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A7190-7500-4009-869A-4C466DE5D888}"/>
              </a:ext>
            </a:extLst>
          </p:cNvPr>
          <p:cNvSpPr>
            <a:spLocks noGrp="1"/>
          </p:cNvSpPr>
          <p:nvPr>
            <p:ph type="dt" sz="half" idx="10"/>
          </p:nvPr>
        </p:nvSpPr>
        <p:spPr/>
        <p:txBody>
          <a:bodyPr/>
          <a:lstStyle>
            <a:lvl1pPr>
              <a:defRPr>
                <a:solidFill>
                  <a:schemeClr val="accent5"/>
                </a:solidFill>
              </a:defRPr>
            </a:lvl1pPr>
          </a:lstStyle>
          <a:p>
            <a:fld id="{A4D78017-E077-4803-A10A-95A2AAB6C6FF}" type="datetime1">
              <a:rPr lang="en-US" smtClean="0"/>
              <a:pPr/>
              <a:t>4/15/22</a:t>
            </a:fld>
            <a:endParaRPr lang="en-US"/>
          </a:p>
        </p:txBody>
      </p:sp>
      <p:sp>
        <p:nvSpPr>
          <p:cNvPr id="4" name="Footer Placeholder 3">
            <a:extLst>
              <a:ext uri="{FF2B5EF4-FFF2-40B4-BE49-F238E27FC236}">
                <a16:creationId xmlns:a16="http://schemas.microsoft.com/office/drawing/2014/main" id="{673C98F1-BFBA-4E24-9BEB-C418853FAAF5}"/>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3B39C3E-EB86-4CCE-925E-8411E07CA5F0}"/>
              </a:ext>
            </a:extLst>
          </p:cNvPr>
          <p:cNvSpPr>
            <a:spLocks noGrp="1"/>
          </p:cNvSpPr>
          <p:nvPr>
            <p:ph type="sldNum" sz="quarter" idx="12"/>
          </p:nvPr>
        </p:nvSpPr>
        <p:spPr/>
        <p:txBody>
          <a:bodyPr/>
          <a:lstStyle/>
          <a:p>
            <a:fld id="{F7F49880-4FBE-4252-ADD0-F5158B178B39}" type="slidenum">
              <a:rPr lang="en-US" smtClean="0"/>
              <a:t>‹N°›</a:t>
            </a:fld>
            <a:endParaRPr lang="en-US"/>
          </a:p>
        </p:txBody>
      </p:sp>
      <p:sp>
        <p:nvSpPr>
          <p:cNvPr id="28" name="Picture Placeholder 27">
            <a:extLst>
              <a:ext uri="{FF2B5EF4-FFF2-40B4-BE49-F238E27FC236}">
                <a16:creationId xmlns:a16="http://schemas.microsoft.com/office/drawing/2014/main" id="{B170D5FA-F3DD-4656-9811-E13D520E7787}"/>
              </a:ext>
            </a:extLst>
          </p:cNvPr>
          <p:cNvSpPr>
            <a:spLocks noGrp="1" noChangeAspect="1"/>
          </p:cNvSpPr>
          <p:nvPr>
            <p:ph type="pic" sz="quarter" idx="13"/>
          </p:nvPr>
        </p:nvSpPr>
        <p:spPr bwMode="gray">
          <a:xfrm>
            <a:off x="1296000" y="1908223"/>
            <a:ext cx="1908000" cy="1152000"/>
          </a:xfrm>
          <a:solidFill>
            <a:schemeClr val="bg1">
              <a:lumMod val="95000"/>
            </a:schemeClr>
          </a:solidFill>
        </p:spPr>
        <p:txBody>
          <a:bodyPr tIns="108000" anchor="t" anchorCtr="1"/>
          <a:lstStyle>
            <a:lvl1pPr marL="0" indent="0" algn="ctr">
              <a:spcBef>
                <a:spcPts val="0"/>
              </a:spcBef>
              <a:buNone/>
              <a:defRPr sz="1600" i="1"/>
            </a:lvl1pPr>
          </a:lstStyle>
          <a:p>
            <a:endParaRPr lang="en-US"/>
          </a:p>
        </p:txBody>
      </p:sp>
      <p:sp>
        <p:nvSpPr>
          <p:cNvPr id="30" name="Picture Placeholder 29">
            <a:extLst>
              <a:ext uri="{FF2B5EF4-FFF2-40B4-BE49-F238E27FC236}">
                <a16:creationId xmlns:a16="http://schemas.microsoft.com/office/drawing/2014/main" id="{36E5E06C-C96A-413D-86CF-E8AF446D9525}"/>
              </a:ext>
            </a:extLst>
          </p:cNvPr>
          <p:cNvSpPr>
            <a:spLocks noGrp="1" noChangeAspect="1"/>
          </p:cNvSpPr>
          <p:nvPr>
            <p:ph type="pic" sz="quarter" idx="14"/>
          </p:nvPr>
        </p:nvSpPr>
        <p:spPr bwMode="gray">
          <a:xfrm>
            <a:off x="1296000" y="3492000"/>
            <a:ext cx="1908000" cy="1152000"/>
          </a:xfrm>
          <a:solidFill>
            <a:schemeClr val="bg1">
              <a:lumMod val="95000"/>
            </a:schemeClr>
          </a:solidFill>
        </p:spPr>
        <p:txBody>
          <a:bodyPr tIns="108000" anchor="t" anchorCtr="1"/>
          <a:lstStyle>
            <a:lvl1pPr marL="0" indent="0" algn="ctr">
              <a:spcBef>
                <a:spcPts val="0"/>
              </a:spcBef>
              <a:buNone/>
              <a:defRPr sz="1600" i="1"/>
            </a:lvl1pPr>
          </a:lstStyle>
          <a:p>
            <a:endParaRPr lang="en-US"/>
          </a:p>
        </p:txBody>
      </p:sp>
      <p:sp>
        <p:nvSpPr>
          <p:cNvPr id="32" name="Picture Placeholder 31">
            <a:extLst>
              <a:ext uri="{FF2B5EF4-FFF2-40B4-BE49-F238E27FC236}">
                <a16:creationId xmlns:a16="http://schemas.microsoft.com/office/drawing/2014/main" id="{C3A3AA4B-985E-41AF-B348-FB269BF030B5}"/>
              </a:ext>
            </a:extLst>
          </p:cNvPr>
          <p:cNvSpPr>
            <a:spLocks noGrp="1" noChangeAspect="1"/>
          </p:cNvSpPr>
          <p:nvPr>
            <p:ph type="pic" sz="quarter" idx="15"/>
          </p:nvPr>
        </p:nvSpPr>
        <p:spPr bwMode="gray">
          <a:xfrm>
            <a:off x="1296000" y="5076000"/>
            <a:ext cx="1908000" cy="1152000"/>
          </a:xfrm>
          <a:solidFill>
            <a:schemeClr val="bg1">
              <a:lumMod val="95000"/>
            </a:schemeClr>
          </a:solidFill>
        </p:spPr>
        <p:txBody>
          <a:bodyPr tIns="108000" anchor="t" anchorCtr="1"/>
          <a:lstStyle>
            <a:lvl1pPr marL="0" indent="0" algn="ctr">
              <a:spcBef>
                <a:spcPts val="0"/>
              </a:spcBef>
              <a:buNone/>
              <a:defRPr sz="1600" i="1"/>
            </a:lvl1pPr>
          </a:lstStyle>
          <a:p>
            <a:endParaRPr lang="en-US"/>
          </a:p>
        </p:txBody>
      </p:sp>
      <p:sp>
        <p:nvSpPr>
          <p:cNvPr id="36" name="Text Placeholder 35">
            <a:extLst>
              <a:ext uri="{FF2B5EF4-FFF2-40B4-BE49-F238E27FC236}">
                <a16:creationId xmlns:a16="http://schemas.microsoft.com/office/drawing/2014/main" id="{BE4545AD-2D2F-4C17-B740-98F80E3999A6}"/>
              </a:ext>
            </a:extLst>
          </p:cNvPr>
          <p:cNvSpPr>
            <a:spLocks noGrp="1"/>
          </p:cNvSpPr>
          <p:nvPr>
            <p:ph type="body" sz="quarter" idx="17"/>
          </p:nvPr>
        </p:nvSpPr>
        <p:spPr bwMode="gray">
          <a:xfrm>
            <a:off x="900113" y="3384000"/>
            <a:ext cx="10872000" cy="1368000"/>
          </a:xfrm>
          <a:ln>
            <a:solidFill>
              <a:schemeClr val="accent2"/>
            </a:solidFill>
          </a:ln>
        </p:spPr>
        <p:txBody>
          <a:bodyPr lIns="3060000" rIns="5832000" anchor="ctr" anchorCtr="0"/>
          <a:lstStyle>
            <a:lvl1pPr marL="0" indent="0">
              <a:spcBef>
                <a:spcPts val="0"/>
              </a:spcBef>
              <a:buNone/>
              <a:defRPr sz="1800"/>
            </a:lvl1pPr>
          </a:lstStyle>
          <a:p>
            <a:pPr lvl="0"/>
            <a:r>
              <a:rPr lang="en-US"/>
              <a:t>Click to edit Master text styles</a:t>
            </a:r>
          </a:p>
        </p:txBody>
      </p:sp>
      <p:sp>
        <p:nvSpPr>
          <p:cNvPr id="38" name="Text Placeholder 37">
            <a:extLst>
              <a:ext uri="{FF2B5EF4-FFF2-40B4-BE49-F238E27FC236}">
                <a16:creationId xmlns:a16="http://schemas.microsoft.com/office/drawing/2014/main" id="{DDE27465-6F0B-4012-A098-F9F92059044F}"/>
              </a:ext>
            </a:extLst>
          </p:cNvPr>
          <p:cNvSpPr>
            <a:spLocks noGrp="1"/>
          </p:cNvSpPr>
          <p:nvPr>
            <p:ph type="body" sz="quarter" idx="18"/>
          </p:nvPr>
        </p:nvSpPr>
        <p:spPr bwMode="gray">
          <a:xfrm>
            <a:off x="900113" y="4968000"/>
            <a:ext cx="10872000" cy="1368000"/>
          </a:xfrm>
          <a:ln>
            <a:solidFill>
              <a:schemeClr val="accent2"/>
            </a:solidFill>
          </a:ln>
        </p:spPr>
        <p:txBody>
          <a:bodyPr lIns="3060000" rIns="5832000" anchor="ctr" anchorCtr="0"/>
          <a:lstStyle>
            <a:lvl1pPr marL="0" indent="0">
              <a:spcBef>
                <a:spcPts val="0"/>
              </a:spcBef>
              <a:buNone/>
              <a:defRPr sz="1800"/>
            </a:lvl1pPr>
          </a:lstStyle>
          <a:p>
            <a:pPr lvl="0"/>
            <a:r>
              <a:rPr lang="en-US"/>
              <a:t>Click to edit Master text styles</a:t>
            </a:r>
          </a:p>
        </p:txBody>
      </p:sp>
      <p:sp>
        <p:nvSpPr>
          <p:cNvPr id="49" name="Text Placeholder 48">
            <a:extLst>
              <a:ext uri="{FF2B5EF4-FFF2-40B4-BE49-F238E27FC236}">
                <a16:creationId xmlns:a16="http://schemas.microsoft.com/office/drawing/2014/main" id="{22E4410A-298E-486C-BDE4-0B17D96A78BB}"/>
              </a:ext>
            </a:extLst>
          </p:cNvPr>
          <p:cNvSpPr>
            <a:spLocks noGrp="1"/>
          </p:cNvSpPr>
          <p:nvPr>
            <p:ph type="body" sz="quarter" idx="19"/>
          </p:nvPr>
        </p:nvSpPr>
        <p:spPr bwMode="gray">
          <a:xfrm>
            <a:off x="6696000" y="1908223"/>
            <a:ext cx="4968000" cy="1152000"/>
          </a:xfrm>
        </p:spPr>
        <p:txBody>
          <a:bodyPr anchor="ctr" anchorCtr="0"/>
          <a:lstStyle>
            <a:lvl1pPr>
              <a:spcBef>
                <a:spcPts val="600"/>
              </a:spcBef>
              <a:defRPr sz="1800"/>
            </a:lvl1pPr>
            <a:lvl2pPr>
              <a:spcBef>
                <a:spcPts val="300"/>
              </a:spcBef>
              <a:defRPr sz="1600"/>
            </a:lvl2pPr>
            <a:lvl3pPr>
              <a:spcBef>
                <a:spcPts val="30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50">
            <a:extLst>
              <a:ext uri="{FF2B5EF4-FFF2-40B4-BE49-F238E27FC236}">
                <a16:creationId xmlns:a16="http://schemas.microsoft.com/office/drawing/2014/main" id="{B9D120A5-46E4-4871-9E8D-6DB60F3C2983}"/>
              </a:ext>
            </a:extLst>
          </p:cNvPr>
          <p:cNvSpPr>
            <a:spLocks noGrp="1"/>
          </p:cNvSpPr>
          <p:nvPr>
            <p:ph type="body" sz="quarter" idx="20"/>
          </p:nvPr>
        </p:nvSpPr>
        <p:spPr bwMode="gray">
          <a:xfrm>
            <a:off x="6696000" y="3492000"/>
            <a:ext cx="4968000" cy="1152000"/>
          </a:xfrm>
        </p:spPr>
        <p:txBody>
          <a:bodyPr anchor="ctr" anchorCtr="0"/>
          <a:lstStyle>
            <a:lvl1pPr>
              <a:spcBef>
                <a:spcPts val="600"/>
              </a:spcBef>
              <a:defRPr sz="1800"/>
            </a:lvl1pPr>
            <a:lvl2pPr>
              <a:spcBef>
                <a:spcPts val="300"/>
              </a:spcBef>
              <a:defRPr sz="1600"/>
            </a:lvl2pPr>
            <a:lvl3pPr>
              <a:spcBef>
                <a:spcPts val="30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2">
            <a:extLst>
              <a:ext uri="{FF2B5EF4-FFF2-40B4-BE49-F238E27FC236}">
                <a16:creationId xmlns:a16="http://schemas.microsoft.com/office/drawing/2014/main" id="{9F541CE1-9DDF-4FB6-A946-FEF5642F4225}"/>
              </a:ext>
            </a:extLst>
          </p:cNvPr>
          <p:cNvSpPr>
            <a:spLocks noGrp="1"/>
          </p:cNvSpPr>
          <p:nvPr>
            <p:ph type="body" sz="quarter" idx="21"/>
          </p:nvPr>
        </p:nvSpPr>
        <p:spPr bwMode="gray">
          <a:xfrm>
            <a:off x="6696000" y="5076000"/>
            <a:ext cx="4968000" cy="1152000"/>
          </a:xfrm>
        </p:spPr>
        <p:txBody>
          <a:bodyPr anchor="ctr" anchorCtr="0"/>
          <a:lstStyle>
            <a:lvl1pPr>
              <a:spcBef>
                <a:spcPts val="600"/>
              </a:spcBef>
              <a:defRPr sz="1800"/>
            </a:lvl1pPr>
            <a:lvl2pPr>
              <a:spcBef>
                <a:spcPts val="300"/>
              </a:spcBef>
              <a:defRPr sz="1600"/>
            </a:lvl2pPr>
            <a:lvl3pPr>
              <a:spcBef>
                <a:spcPts val="30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ECA5FAFA-C65D-49BB-8435-266BA8711FEF}"/>
              </a:ext>
            </a:extLst>
          </p:cNvPr>
          <p:cNvSpPr>
            <a:spLocks noGrp="1"/>
          </p:cNvSpPr>
          <p:nvPr>
            <p:ph type="body" sz="quarter" idx="22" hasCustomPrompt="1"/>
          </p:nvPr>
        </p:nvSpPr>
        <p:spPr bwMode="gray">
          <a:xfrm>
            <a:off x="900113" y="1800223"/>
            <a:ext cx="288000" cy="1368000"/>
          </a:xfrm>
          <a:solidFill>
            <a:schemeClr val="accent2"/>
          </a:solidFill>
          <a:ln w="9525">
            <a:solidFill>
              <a:schemeClr val="accent2"/>
            </a:solidFill>
          </a:ln>
        </p:spPr>
        <p:txBody>
          <a:bodyPr anchor="ctr" anchorCtr="1"/>
          <a:lstStyle>
            <a:lvl1pPr marL="0" indent="0">
              <a:spcBef>
                <a:spcPts val="0"/>
              </a:spcBef>
              <a:buNone/>
              <a:defRPr sz="1800" b="1">
                <a:solidFill>
                  <a:schemeClr val="bg1"/>
                </a:solidFill>
              </a:defRPr>
            </a:lvl1pPr>
          </a:lstStyle>
          <a:p>
            <a:pPr lvl="0"/>
            <a:r>
              <a:rPr lang="en-US"/>
              <a:t>#</a:t>
            </a:r>
          </a:p>
        </p:txBody>
      </p:sp>
      <p:sp>
        <p:nvSpPr>
          <p:cNvPr id="21" name="Text Placeholder 20">
            <a:extLst>
              <a:ext uri="{FF2B5EF4-FFF2-40B4-BE49-F238E27FC236}">
                <a16:creationId xmlns:a16="http://schemas.microsoft.com/office/drawing/2014/main" id="{D97B7595-166D-46D5-B185-FD97AFF9390B}"/>
              </a:ext>
            </a:extLst>
          </p:cNvPr>
          <p:cNvSpPr>
            <a:spLocks noGrp="1"/>
          </p:cNvSpPr>
          <p:nvPr>
            <p:ph type="body" sz="quarter" idx="23" hasCustomPrompt="1"/>
          </p:nvPr>
        </p:nvSpPr>
        <p:spPr bwMode="gray">
          <a:xfrm>
            <a:off x="903070" y="3384112"/>
            <a:ext cx="288000" cy="1368000"/>
          </a:xfrm>
          <a:solidFill>
            <a:schemeClr val="accent2"/>
          </a:solidFill>
          <a:ln w="9525">
            <a:solidFill>
              <a:schemeClr val="accent2"/>
            </a:solidFill>
          </a:ln>
        </p:spPr>
        <p:txBody>
          <a:bodyPr anchor="ctr" anchorCtr="1"/>
          <a:lstStyle>
            <a:lvl1pPr marL="0" indent="0">
              <a:spcBef>
                <a:spcPts val="0"/>
              </a:spcBef>
              <a:buNone/>
              <a:defRPr sz="1800" b="1">
                <a:solidFill>
                  <a:schemeClr val="bg1"/>
                </a:solidFill>
              </a:defRPr>
            </a:lvl1pPr>
          </a:lstStyle>
          <a:p>
            <a:pPr lvl="0"/>
            <a:r>
              <a:rPr lang="en-US"/>
              <a:t>#</a:t>
            </a:r>
          </a:p>
        </p:txBody>
      </p:sp>
      <p:sp>
        <p:nvSpPr>
          <p:cNvPr id="23" name="Text Placeholder 22">
            <a:extLst>
              <a:ext uri="{FF2B5EF4-FFF2-40B4-BE49-F238E27FC236}">
                <a16:creationId xmlns:a16="http://schemas.microsoft.com/office/drawing/2014/main" id="{602302C9-52E2-4E82-BE33-65661D5C0B69}"/>
              </a:ext>
            </a:extLst>
          </p:cNvPr>
          <p:cNvSpPr>
            <a:spLocks noGrp="1"/>
          </p:cNvSpPr>
          <p:nvPr>
            <p:ph type="body" sz="quarter" idx="24" hasCustomPrompt="1"/>
          </p:nvPr>
        </p:nvSpPr>
        <p:spPr bwMode="gray">
          <a:xfrm>
            <a:off x="900113" y="4968000"/>
            <a:ext cx="288000" cy="1368000"/>
          </a:xfrm>
          <a:solidFill>
            <a:schemeClr val="accent2"/>
          </a:solidFill>
          <a:ln w="9525">
            <a:solidFill>
              <a:schemeClr val="accent2"/>
            </a:solidFill>
          </a:ln>
        </p:spPr>
        <p:txBody>
          <a:bodyPr anchor="ctr" anchorCtr="1"/>
          <a:lstStyle>
            <a:lvl1pPr marL="0" indent="0">
              <a:spcBef>
                <a:spcPts val="0"/>
              </a:spcBef>
              <a:buNone/>
              <a:defRPr sz="1800" b="1">
                <a:solidFill>
                  <a:schemeClr val="bg1"/>
                </a:solidFill>
              </a:defRPr>
            </a:lvl1pPr>
          </a:lstStyle>
          <a:p>
            <a:pPr lvl="0"/>
            <a:r>
              <a:rPr lang="en-US"/>
              <a:t>#</a:t>
            </a:r>
          </a:p>
        </p:txBody>
      </p:sp>
    </p:spTree>
    <p:extLst>
      <p:ext uri="{BB962C8B-B14F-4D97-AF65-F5344CB8AC3E}">
        <p14:creationId xmlns:p14="http://schemas.microsoft.com/office/powerpoint/2010/main" val="1221755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Picts Mul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B65F-0895-4FE7-A99B-36495B2A10D2}"/>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139BE10-0054-4354-829E-D87BC1474777}"/>
              </a:ext>
            </a:extLst>
          </p:cNvPr>
          <p:cNvSpPr>
            <a:spLocks noGrp="1"/>
          </p:cNvSpPr>
          <p:nvPr>
            <p:ph type="body" sz="quarter" idx="13"/>
          </p:nvPr>
        </p:nvSpPr>
        <p:spPr>
          <a:xfrm>
            <a:off x="900113" y="1620000"/>
            <a:ext cx="3168000" cy="432000"/>
          </a:xfrm>
        </p:spPr>
        <p:txBody>
          <a:bodyPr anchor="b" anchorCtr="0"/>
          <a:lstStyle>
            <a:lvl1pPr marL="0" indent="0">
              <a:lnSpc>
                <a:spcPct val="90000"/>
              </a:lnSpc>
              <a:spcBef>
                <a:spcPts val="0"/>
              </a:spcBef>
              <a:buNone/>
              <a:defRPr sz="1400" b="1">
                <a:solidFill>
                  <a:schemeClr val="tx1"/>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A4CA1726-87F8-4291-8FB1-AC985C6B658F}"/>
              </a:ext>
            </a:extLst>
          </p:cNvPr>
          <p:cNvSpPr>
            <a:spLocks noGrp="1" noChangeAspect="1"/>
          </p:cNvSpPr>
          <p:nvPr>
            <p:ph type="pic" sz="quarter" idx="14"/>
          </p:nvPr>
        </p:nvSpPr>
        <p:spPr>
          <a:xfrm>
            <a:off x="900113" y="2124000"/>
            <a:ext cx="3168000" cy="1368000"/>
          </a:xfrm>
          <a:solidFill>
            <a:schemeClr val="bg1">
              <a:lumMod val="95000"/>
            </a:schemeClr>
          </a:solidFill>
        </p:spPr>
        <p:txBody>
          <a:bodyPr tIns="108000" anchor="t" anchorCtr="1"/>
          <a:lstStyle>
            <a:lvl1pPr marL="0" indent="0" algn="ctr">
              <a:spcBef>
                <a:spcPts val="0"/>
              </a:spcBef>
              <a:buNone/>
              <a:defRPr sz="1600" i="1"/>
            </a:lvl1pPr>
          </a:lstStyle>
          <a:p>
            <a:endParaRPr lang="en-US"/>
          </a:p>
        </p:txBody>
      </p:sp>
      <p:sp>
        <p:nvSpPr>
          <p:cNvPr id="11" name="Text Placeholder 10">
            <a:extLst>
              <a:ext uri="{FF2B5EF4-FFF2-40B4-BE49-F238E27FC236}">
                <a16:creationId xmlns:a16="http://schemas.microsoft.com/office/drawing/2014/main" id="{F05FBDCB-67B1-4F85-97CC-EEBF998B3B0A}"/>
              </a:ext>
            </a:extLst>
          </p:cNvPr>
          <p:cNvSpPr>
            <a:spLocks noGrp="1"/>
          </p:cNvSpPr>
          <p:nvPr>
            <p:ph type="body" sz="quarter" idx="15"/>
          </p:nvPr>
        </p:nvSpPr>
        <p:spPr>
          <a:xfrm>
            <a:off x="4500350" y="1620000"/>
            <a:ext cx="3204000" cy="432000"/>
          </a:xfrm>
        </p:spPr>
        <p:txBody>
          <a:bodyPr anchor="b" anchorCtr="0"/>
          <a:lstStyle>
            <a:lvl1pPr marL="0" indent="0">
              <a:lnSpc>
                <a:spcPct val="90000"/>
              </a:lnSpc>
              <a:spcBef>
                <a:spcPts val="0"/>
              </a:spcBef>
              <a:buNone/>
              <a:defRPr sz="1400" b="1">
                <a:solidFill>
                  <a:schemeClr val="tx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71271E73-BA8C-4CFA-B5D5-E121D54A7DD4}"/>
              </a:ext>
            </a:extLst>
          </p:cNvPr>
          <p:cNvSpPr>
            <a:spLocks noGrp="1"/>
          </p:cNvSpPr>
          <p:nvPr>
            <p:ph type="body" sz="quarter" idx="16"/>
          </p:nvPr>
        </p:nvSpPr>
        <p:spPr>
          <a:xfrm>
            <a:off x="4500350" y="2124000"/>
            <a:ext cx="3204000" cy="1368000"/>
          </a:xfrm>
          <a:solidFill>
            <a:schemeClr val="accent4">
              <a:alpha val="40000"/>
            </a:schemeClr>
          </a:solidFill>
        </p:spPr>
        <p:txBody>
          <a:bodyPr lIns="72000" tIns="72000" rIns="72000" bIns="72000" anchor="ctr" anchorCtr="1"/>
          <a:lstStyle>
            <a:lvl1pPr marL="0" indent="0" algn="ctr">
              <a:spcBef>
                <a:spcPts val="0"/>
              </a:spcBef>
              <a:buNone/>
              <a:defRPr sz="1800"/>
            </a:lvl1pPr>
            <a:lvl2pPr>
              <a:defRPr sz="1600"/>
            </a:lvl2pPr>
            <a:lvl3pPr>
              <a:defRPr sz="1400"/>
            </a:lvl3pPr>
            <a:lvl4pPr>
              <a:defRPr sz="1400"/>
            </a:lvl4pPr>
            <a:lvl5pPr>
              <a:defRPr sz="1400"/>
            </a:lvl5pPr>
          </a:lstStyle>
          <a:p>
            <a:pPr lvl="0"/>
            <a:r>
              <a:rPr lang="en-US"/>
              <a:t>Click to edit Master text styles</a:t>
            </a:r>
          </a:p>
        </p:txBody>
      </p:sp>
      <p:sp>
        <p:nvSpPr>
          <p:cNvPr id="16" name="Text Placeholder 15">
            <a:extLst>
              <a:ext uri="{FF2B5EF4-FFF2-40B4-BE49-F238E27FC236}">
                <a16:creationId xmlns:a16="http://schemas.microsoft.com/office/drawing/2014/main" id="{A7280196-AC18-4E3E-A276-F09C122B2806}"/>
              </a:ext>
            </a:extLst>
          </p:cNvPr>
          <p:cNvSpPr>
            <a:spLocks noGrp="1"/>
          </p:cNvSpPr>
          <p:nvPr>
            <p:ph type="body" sz="quarter" idx="17"/>
          </p:nvPr>
        </p:nvSpPr>
        <p:spPr>
          <a:xfrm>
            <a:off x="8136588" y="1620000"/>
            <a:ext cx="3168000" cy="432000"/>
          </a:xfrm>
        </p:spPr>
        <p:txBody>
          <a:bodyPr anchor="b" anchorCtr="0"/>
          <a:lstStyle>
            <a:lvl1pPr marL="0" indent="0">
              <a:lnSpc>
                <a:spcPct val="90000"/>
              </a:lnSpc>
              <a:spcBef>
                <a:spcPts val="0"/>
              </a:spcBef>
              <a:buNone/>
              <a:defRPr sz="1400" b="1">
                <a:solidFill>
                  <a:schemeClr val="tx1"/>
                </a:solidFill>
              </a:defRPr>
            </a:lvl1pPr>
          </a:lstStyle>
          <a:p>
            <a:pPr lvl="0"/>
            <a:r>
              <a:rPr lang="en-US"/>
              <a:t>Click to edit Master text styles</a:t>
            </a:r>
          </a:p>
        </p:txBody>
      </p:sp>
      <p:sp>
        <p:nvSpPr>
          <p:cNvPr id="18" name="Picture Placeholder 17">
            <a:extLst>
              <a:ext uri="{FF2B5EF4-FFF2-40B4-BE49-F238E27FC236}">
                <a16:creationId xmlns:a16="http://schemas.microsoft.com/office/drawing/2014/main" id="{78D397D7-A1CA-46F7-8F1D-88A3E8852FAA}"/>
              </a:ext>
            </a:extLst>
          </p:cNvPr>
          <p:cNvSpPr>
            <a:spLocks noGrp="1" noChangeAspect="1"/>
          </p:cNvSpPr>
          <p:nvPr>
            <p:ph type="pic" sz="quarter" idx="18"/>
          </p:nvPr>
        </p:nvSpPr>
        <p:spPr>
          <a:xfrm>
            <a:off x="8136588" y="2124000"/>
            <a:ext cx="3168000" cy="1368000"/>
          </a:xfrm>
          <a:solidFill>
            <a:schemeClr val="bg1">
              <a:lumMod val="95000"/>
            </a:schemeClr>
          </a:solidFill>
        </p:spPr>
        <p:txBody>
          <a:bodyPr tIns="108000" anchor="t" anchorCtr="1"/>
          <a:lstStyle>
            <a:lvl1pPr marL="0" indent="0" algn="ctr">
              <a:spcBef>
                <a:spcPts val="0"/>
              </a:spcBef>
              <a:buNone/>
              <a:defRPr sz="1600" i="1"/>
            </a:lvl1pPr>
          </a:lstStyle>
          <a:p>
            <a:endParaRPr lang="en-US"/>
          </a:p>
        </p:txBody>
      </p:sp>
      <p:sp>
        <p:nvSpPr>
          <p:cNvPr id="25" name="Text Placeholder 24">
            <a:extLst>
              <a:ext uri="{FF2B5EF4-FFF2-40B4-BE49-F238E27FC236}">
                <a16:creationId xmlns:a16="http://schemas.microsoft.com/office/drawing/2014/main" id="{8736D471-6399-4431-9FFD-AB16FD53F7A8}"/>
              </a:ext>
            </a:extLst>
          </p:cNvPr>
          <p:cNvSpPr>
            <a:spLocks noGrp="1"/>
          </p:cNvSpPr>
          <p:nvPr>
            <p:ph type="body" sz="quarter" idx="19"/>
          </p:nvPr>
        </p:nvSpPr>
        <p:spPr>
          <a:xfrm>
            <a:off x="900113" y="3564000"/>
            <a:ext cx="3168000" cy="396000"/>
          </a:xfrm>
        </p:spPr>
        <p:txBody>
          <a:bodyPr anchor="b" anchorCtr="0"/>
          <a:lstStyle>
            <a:lvl1pPr marL="0" indent="0">
              <a:lnSpc>
                <a:spcPct val="90000"/>
              </a:lnSpc>
              <a:spcBef>
                <a:spcPts val="0"/>
              </a:spcBef>
              <a:buNone/>
              <a:defRPr sz="1400" b="1">
                <a:solidFill>
                  <a:schemeClr val="tx1"/>
                </a:solidFill>
              </a:defRPr>
            </a:lvl1pPr>
          </a:lstStyle>
          <a:p>
            <a:pPr lvl="0"/>
            <a:r>
              <a:rPr lang="en-US"/>
              <a:t>Click to edit Master text styles</a:t>
            </a:r>
          </a:p>
        </p:txBody>
      </p:sp>
      <p:sp>
        <p:nvSpPr>
          <p:cNvPr id="27" name="Picture Placeholder 26">
            <a:extLst>
              <a:ext uri="{FF2B5EF4-FFF2-40B4-BE49-F238E27FC236}">
                <a16:creationId xmlns:a16="http://schemas.microsoft.com/office/drawing/2014/main" id="{3BE00181-2C5B-4690-8688-909B085F9812}"/>
              </a:ext>
            </a:extLst>
          </p:cNvPr>
          <p:cNvSpPr>
            <a:spLocks noGrp="1" noChangeAspect="1"/>
          </p:cNvSpPr>
          <p:nvPr>
            <p:ph type="pic" sz="quarter" idx="20"/>
          </p:nvPr>
        </p:nvSpPr>
        <p:spPr>
          <a:xfrm>
            <a:off x="900112" y="4032000"/>
            <a:ext cx="3168000" cy="1368000"/>
          </a:xfrm>
          <a:solidFill>
            <a:schemeClr val="bg1">
              <a:lumMod val="95000"/>
            </a:schemeClr>
          </a:solidFill>
        </p:spPr>
        <p:txBody>
          <a:bodyPr tIns="108000" anchor="t" anchorCtr="1"/>
          <a:lstStyle>
            <a:lvl1pPr marL="0" indent="0" algn="ctr">
              <a:lnSpc>
                <a:spcPct val="100000"/>
              </a:lnSpc>
              <a:spcBef>
                <a:spcPts val="0"/>
              </a:spcBef>
              <a:buNone/>
              <a:defRPr sz="1600" i="1"/>
            </a:lvl1pPr>
          </a:lstStyle>
          <a:p>
            <a:endParaRPr lang="en-US"/>
          </a:p>
        </p:txBody>
      </p:sp>
      <p:sp>
        <p:nvSpPr>
          <p:cNvPr id="29" name="Text Placeholder 28">
            <a:extLst>
              <a:ext uri="{FF2B5EF4-FFF2-40B4-BE49-F238E27FC236}">
                <a16:creationId xmlns:a16="http://schemas.microsoft.com/office/drawing/2014/main" id="{EA7E033A-5467-45BE-9E37-AC55DD1CE0D8}"/>
              </a:ext>
            </a:extLst>
          </p:cNvPr>
          <p:cNvSpPr>
            <a:spLocks noGrp="1"/>
          </p:cNvSpPr>
          <p:nvPr>
            <p:ph type="body" sz="quarter" idx="21"/>
          </p:nvPr>
        </p:nvSpPr>
        <p:spPr>
          <a:xfrm>
            <a:off x="4500350" y="3564000"/>
            <a:ext cx="3204000" cy="396000"/>
          </a:xfrm>
        </p:spPr>
        <p:txBody>
          <a:bodyPr anchor="b" anchorCtr="0"/>
          <a:lstStyle>
            <a:lvl1pPr marL="0" indent="0">
              <a:lnSpc>
                <a:spcPct val="90000"/>
              </a:lnSpc>
              <a:spcBef>
                <a:spcPts val="0"/>
              </a:spcBef>
              <a:buNone/>
              <a:defRPr sz="1400" b="1">
                <a:solidFill>
                  <a:schemeClr val="tx1"/>
                </a:solidFill>
              </a:defRPr>
            </a:lvl1pPr>
          </a:lstStyle>
          <a:p>
            <a:pPr lvl="0"/>
            <a:r>
              <a:rPr lang="en-US"/>
              <a:t>Click to edit Master text styles</a:t>
            </a:r>
          </a:p>
        </p:txBody>
      </p:sp>
      <p:sp>
        <p:nvSpPr>
          <p:cNvPr id="31" name="Text Placeholder 30">
            <a:extLst>
              <a:ext uri="{FF2B5EF4-FFF2-40B4-BE49-F238E27FC236}">
                <a16:creationId xmlns:a16="http://schemas.microsoft.com/office/drawing/2014/main" id="{D130C250-B8D0-4F12-B0D2-623CD543A38A}"/>
              </a:ext>
            </a:extLst>
          </p:cNvPr>
          <p:cNvSpPr>
            <a:spLocks noGrp="1"/>
          </p:cNvSpPr>
          <p:nvPr>
            <p:ph type="body" sz="quarter" idx="22"/>
          </p:nvPr>
        </p:nvSpPr>
        <p:spPr>
          <a:xfrm>
            <a:off x="4500000" y="4032000"/>
            <a:ext cx="3204000" cy="1368000"/>
          </a:xfrm>
          <a:solidFill>
            <a:schemeClr val="accent6">
              <a:alpha val="50000"/>
            </a:schemeClr>
          </a:solidFill>
        </p:spPr>
        <p:txBody>
          <a:bodyPr lIns="72000" tIns="72000" rIns="72000" bIns="72000" anchor="ctr" anchorCtr="1"/>
          <a:lstStyle>
            <a:lvl1pPr marL="0" indent="0" algn="ctr">
              <a:spcBef>
                <a:spcPts val="0"/>
              </a:spcBef>
              <a:buNone/>
              <a:defRPr sz="2800" b="1"/>
            </a:lvl1pPr>
          </a:lstStyle>
          <a:p>
            <a:pPr lvl="0"/>
            <a:r>
              <a:rPr lang="en-US"/>
              <a:t>Click to edit Master text styles</a:t>
            </a:r>
          </a:p>
        </p:txBody>
      </p:sp>
      <p:sp>
        <p:nvSpPr>
          <p:cNvPr id="33" name="Text Placeholder 32">
            <a:extLst>
              <a:ext uri="{FF2B5EF4-FFF2-40B4-BE49-F238E27FC236}">
                <a16:creationId xmlns:a16="http://schemas.microsoft.com/office/drawing/2014/main" id="{534DD0FB-4CA1-44D9-87CC-E22EA624CCA6}"/>
              </a:ext>
            </a:extLst>
          </p:cNvPr>
          <p:cNvSpPr>
            <a:spLocks noGrp="1"/>
          </p:cNvSpPr>
          <p:nvPr>
            <p:ph type="body" sz="quarter" idx="23"/>
          </p:nvPr>
        </p:nvSpPr>
        <p:spPr>
          <a:xfrm>
            <a:off x="8136000" y="3564000"/>
            <a:ext cx="3168000" cy="396000"/>
          </a:xfrm>
        </p:spPr>
        <p:txBody>
          <a:bodyPr anchor="b" anchorCtr="0"/>
          <a:lstStyle>
            <a:lvl1pPr marL="0" indent="0">
              <a:lnSpc>
                <a:spcPct val="90000"/>
              </a:lnSpc>
              <a:spcBef>
                <a:spcPts val="0"/>
              </a:spcBef>
              <a:buNone/>
              <a:defRPr sz="1400" b="1">
                <a:solidFill>
                  <a:schemeClr val="tx1"/>
                </a:solidFill>
              </a:defRPr>
            </a:lvl1pPr>
          </a:lstStyle>
          <a:p>
            <a:pPr lvl="0"/>
            <a:r>
              <a:rPr lang="en-US"/>
              <a:t>Click to edit Master text styles</a:t>
            </a:r>
          </a:p>
        </p:txBody>
      </p:sp>
      <p:sp>
        <p:nvSpPr>
          <p:cNvPr id="35" name="Text Placeholder 34">
            <a:extLst>
              <a:ext uri="{FF2B5EF4-FFF2-40B4-BE49-F238E27FC236}">
                <a16:creationId xmlns:a16="http://schemas.microsoft.com/office/drawing/2014/main" id="{415F7ED1-E42D-4C5F-BF93-2A0B9DAD244B}"/>
              </a:ext>
            </a:extLst>
          </p:cNvPr>
          <p:cNvSpPr>
            <a:spLocks noGrp="1"/>
          </p:cNvSpPr>
          <p:nvPr>
            <p:ph type="body" sz="quarter" idx="24"/>
          </p:nvPr>
        </p:nvSpPr>
        <p:spPr>
          <a:xfrm>
            <a:off x="8136000" y="4032000"/>
            <a:ext cx="3168000" cy="1368000"/>
          </a:xfrm>
          <a:solidFill>
            <a:schemeClr val="accent4"/>
          </a:solidFill>
        </p:spPr>
        <p:txBody>
          <a:bodyPr lIns="72000" tIns="72000" rIns="72000" bIns="72000" anchor="ctr" anchorCtr="1"/>
          <a:lstStyle>
            <a:lvl1pPr marL="0" indent="0" algn="ctr">
              <a:spcBef>
                <a:spcPts val="0"/>
              </a:spcBef>
              <a:buNone/>
              <a:defRPr sz="2800" b="1"/>
            </a:lvl1pPr>
          </a:lstStyle>
          <a:p>
            <a:pPr lvl="0"/>
            <a:r>
              <a:rPr lang="en-US"/>
              <a:t>Click to edit Master text styles</a:t>
            </a:r>
          </a:p>
        </p:txBody>
      </p:sp>
      <p:sp>
        <p:nvSpPr>
          <p:cNvPr id="39" name="Text Placeholder 38">
            <a:extLst>
              <a:ext uri="{FF2B5EF4-FFF2-40B4-BE49-F238E27FC236}">
                <a16:creationId xmlns:a16="http://schemas.microsoft.com/office/drawing/2014/main" id="{FBBEC7FC-2D65-4506-A9B0-1593F0276E12}"/>
              </a:ext>
            </a:extLst>
          </p:cNvPr>
          <p:cNvSpPr>
            <a:spLocks noGrp="1"/>
          </p:cNvSpPr>
          <p:nvPr>
            <p:ph type="body" sz="quarter" idx="25"/>
          </p:nvPr>
        </p:nvSpPr>
        <p:spPr>
          <a:xfrm>
            <a:off x="900113" y="5616000"/>
            <a:ext cx="10404475" cy="396000"/>
          </a:xfrm>
          <a:gradFill>
            <a:gsLst>
              <a:gs pos="0">
                <a:srgbClr val="0800B9"/>
              </a:gs>
              <a:gs pos="100000">
                <a:srgbClr val="009EE3"/>
              </a:gs>
            </a:gsLst>
            <a:lin ang="0" scaled="0"/>
          </a:gradFill>
        </p:spPr>
        <p:txBody>
          <a:bodyPr anchor="ctr" anchorCtr="1"/>
          <a:lstStyle>
            <a:lvl1pPr marL="0" indent="0">
              <a:spcBef>
                <a:spcPts val="0"/>
              </a:spcBef>
              <a:buNone/>
              <a:defRPr b="1">
                <a:solidFill>
                  <a:schemeClr val="bg1"/>
                </a:solidFill>
              </a:defRPr>
            </a:lvl1pPr>
          </a:lstStyle>
          <a:p>
            <a:pPr lvl="0"/>
            <a:r>
              <a:rPr lang="en-US"/>
              <a:t>Click to edit Master text styles</a:t>
            </a:r>
          </a:p>
        </p:txBody>
      </p:sp>
      <p:sp>
        <p:nvSpPr>
          <p:cNvPr id="44" name="Text Placeholder 43">
            <a:extLst>
              <a:ext uri="{FF2B5EF4-FFF2-40B4-BE49-F238E27FC236}">
                <a16:creationId xmlns:a16="http://schemas.microsoft.com/office/drawing/2014/main" id="{64F82075-1A10-4933-AD2D-DDC20F2058E7}"/>
              </a:ext>
            </a:extLst>
          </p:cNvPr>
          <p:cNvSpPr>
            <a:spLocks noGrp="1"/>
          </p:cNvSpPr>
          <p:nvPr>
            <p:ph type="body" sz="quarter" idx="26"/>
          </p:nvPr>
        </p:nvSpPr>
        <p:spPr>
          <a:xfrm>
            <a:off x="900113" y="6120000"/>
            <a:ext cx="10404475" cy="324000"/>
          </a:xfrm>
        </p:spPr>
        <p:txBody>
          <a:bodyPr anchor="t" anchorCtr="1"/>
          <a:lstStyle>
            <a:lvl1pPr marL="0" indent="0" algn="ctr">
              <a:spcBef>
                <a:spcPts val="0"/>
              </a:spcBef>
              <a:buNone/>
              <a:defRPr sz="1800" b="1">
                <a:solidFill>
                  <a:schemeClr val="accent1"/>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88D596CE-2791-4BA6-A151-9983C290BF5C}"/>
              </a:ext>
            </a:extLst>
          </p:cNvPr>
          <p:cNvSpPr>
            <a:spLocks noGrp="1"/>
          </p:cNvSpPr>
          <p:nvPr>
            <p:ph type="dt" sz="half" idx="10"/>
          </p:nvPr>
        </p:nvSpPr>
        <p:spPr/>
        <p:txBody>
          <a:bodyPr/>
          <a:lstStyle/>
          <a:p>
            <a:fld id="{A4D78017-E077-4803-A10A-95A2AAB6C6FF}" type="datetime1">
              <a:rPr lang="en-US" smtClean="0"/>
              <a:t>4/15/22</a:t>
            </a:fld>
            <a:endParaRPr lang="en-US"/>
          </a:p>
        </p:txBody>
      </p:sp>
      <p:sp>
        <p:nvSpPr>
          <p:cNvPr id="4" name="Footer Placeholder 3">
            <a:extLst>
              <a:ext uri="{FF2B5EF4-FFF2-40B4-BE49-F238E27FC236}">
                <a16:creationId xmlns:a16="http://schemas.microsoft.com/office/drawing/2014/main" id="{693391F1-A373-4B68-9269-39BAF5E5D1FF}"/>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857131C0-319B-440B-96EA-FA284F3A7BF3}"/>
              </a:ext>
            </a:extLst>
          </p:cNvPr>
          <p:cNvSpPr>
            <a:spLocks noGrp="1"/>
          </p:cNvSpPr>
          <p:nvPr>
            <p:ph type="sldNum" sz="quarter" idx="12"/>
          </p:nvPr>
        </p:nvSpPr>
        <p:spPr/>
        <p:txBody>
          <a:bodyPr/>
          <a:lstStyle/>
          <a:p>
            <a:fld id="{F7F49880-4FBE-4252-ADD0-F5158B178B39}" type="slidenum">
              <a:rPr lang="en-US" smtClean="0"/>
              <a:t>‹N°›</a:t>
            </a:fld>
            <a:endParaRPr lang="en-US"/>
          </a:p>
        </p:txBody>
      </p:sp>
    </p:spTree>
    <p:extLst>
      <p:ext uri="{BB962C8B-B14F-4D97-AF65-F5344CB8AC3E}">
        <p14:creationId xmlns:p14="http://schemas.microsoft.com/office/powerpoint/2010/main" val="597680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Caption">
    <p:spTree>
      <p:nvGrpSpPr>
        <p:cNvPr id="1" name=""/>
        <p:cNvGrpSpPr/>
        <p:nvPr/>
      </p:nvGrpSpPr>
      <p:grpSpPr>
        <a:xfrm>
          <a:off x="0" y="0"/>
          <a:ext cx="0" cy="0"/>
          <a:chOff x="0" y="0"/>
          <a:chExt cx="0" cy="0"/>
        </a:xfrm>
      </p:grpSpPr>
      <p:sp>
        <p:nvSpPr>
          <p:cNvPr id="8" name="Picture Placeholder 7"/>
          <p:cNvSpPr>
            <a:spLocks noGrp="1" noChangeAspect="1"/>
          </p:cNvSpPr>
          <p:nvPr>
            <p:ph type="pic" sz="quarter" idx="13"/>
          </p:nvPr>
        </p:nvSpPr>
        <p:spPr>
          <a:xfrm>
            <a:off x="900000" y="1080000"/>
            <a:ext cx="10872000" cy="3816000"/>
          </a:xfrm>
          <a:solidFill>
            <a:schemeClr val="bg1">
              <a:lumMod val="95000"/>
            </a:schemeClr>
          </a:solidFill>
        </p:spPr>
        <p:txBody>
          <a:bodyPr tIns="108000" anchor="t" anchorCtr="1"/>
          <a:lstStyle>
            <a:lvl1pPr marL="0" indent="0">
              <a:spcBef>
                <a:spcPts val="0"/>
              </a:spcBef>
              <a:buNone/>
              <a:defRPr sz="1800" i="1"/>
            </a:lvl1pPr>
          </a:lstStyle>
          <a:p>
            <a:r>
              <a:rPr lang="en-US"/>
              <a:t>Click icon to add picture</a:t>
            </a:r>
          </a:p>
        </p:txBody>
      </p:sp>
      <p:sp>
        <p:nvSpPr>
          <p:cNvPr id="2" name="Title 1"/>
          <p:cNvSpPr>
            <a:spLocks noGrp="1"/>
          </p:cNvSpPr>
          <p:nvPr>
            <p:ph type="title"/>
          </p:nvPr>
        </p:nvSpPr>
        <p:spPr>
          <a:xfrm>
            <a:off x="900000" y="5076000"/>
            <a:ext cx="10872000" cy="1260000"/>
          </a:xfrm>
        </p:spPr>
        <p:txBody>
          <a:bodyPr anchor="ctr" anchorCtr="1"/>
          <a:lstStyle>
            <a:lvl1pPr algn="ctr">
              <a:lnSpc>
                <a:spcPct val="100000"/>
              </a:lnSpc>
              <a:defRPr sz="2800" b="0" cap="none" baseline="0">
                <a:solidFill>
                  <a:srgbClr val="0800B9"/>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8D69180-3830-4982-83B1-52B7BC0B389A}" type="datetime1">
              <a:rPr lang="en-US" smtClean="0"/>
              <a:t>4/15/22</a:t>
            </a:fld>
            <a:endParaRPr lang="en-US"/>
          </a:p>
        </p:txBody>
      </p:sp>
      <p:sp>
        <p:nvSpPr>
          <p:cNvPr id="7" name="Footer Placeholder 6">
            <a:extLst>
              <a:ext uri="{FF2B5EF4-FFF2-40B4-BE49-F238E27FC236}">
                <a16:creationId xmlns:a16="http://schemas.microsoft.com/office/drawing/2014/main" id="{88755322-8220-4EBC-8460-F8A40549101D}"/>
              </a:ext>
            </a:extLst>
          </p:cNvPr>
          <p:cNvSpPr>
            <a:spLocks noGrp="1"/>
          </p:cNvSpPr>
          <p:nvPr>
            <p:ph type="ftr" sz="quarter" idx="14"/>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F7F49880-4FBE-4252-ADD0-F5158B178B39}" type="slidenum">
              <a:rPr lang="en-US" smtClean="0"/>
              <a:t>‹N°›</a:t>
            </a:fld>
            <a:endParaRPr lang="en-US"/>
          </a:p>
        </p:txBody>
      </p:sp>
    </p:spTree>
    <p:extLst>
      <p:ext uri="{BB962C8B-B14F-4D97-AF65-F5344CB8AC3E}">
        <p14:creationId xmlns:p14="http://schemas.microsoft.com/office/powerpoint/2010/main" val="3673312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Tag">
    <p:spTree>
      <p:nvGrpSpPr>
        <p:cNvPr id="1" name=""/>
        <p:cNvGrpSpPr/>
        <p:nvPr/>
      </p:nvGrpSpPr>
      <p:grpSpPr>
        <a:xfrm>
          <a:off x="0" y="0"/>
          <a:ext cx="0" cy="0"/>
          <a:chOff x="0" y="0"/>
          <a:chExt cx="0" cy="0"/>
        </a:xfrm>
      </p:grpSpPr>
      <p:sp>
        <p:nvSpPr>
          <p:cNvPr id="10" name="Picture Placeholder 2"/>
          <p:cNvSpPr>
            <a:spLocks noGrp="1" noChangeAspect="1"/>
          </p:cNvSpPr>
          <p:nvPr>
            <p:ph type="pic" sz="quarter" idx="14"/>
          </p:nvPr>
        </p:nvSpPr>
        <p:spPr>
          <a:xfrm>
            <a:off x="442800" y="0"/>
            <a:ext cx="11749200" cy="6858000"/>
          </a:xfrm>
          <a:prstGeom prst="rect">
            <a:avLst/>
          </a:prstGeom>
          <a:solidFill>
            <a:schemeClr val="bg1">
              <a:lumMod val="95000"/>
            </a:schemeClr>
          </a:solidFill>
        </p:spPr>
        <p:txBody>
          <a:bodyPr tIns="108000" bIns="0" anchor="t" anchorCtr="1"/>
          <a:lstStyle>
            <a:lvl1pPr marL="0" indent="0" algn="ctr">
              <a:buNone/>
              <a:defRPr sz="1800" i="1"/>
            </a:lvl1pPr>
          </a:lstStyle>
          <a:p>
            <a:r>
              <a:rPr lang="en-US"/>
              <a:t>Click icon to add picture</a:t>
            </a:r>
          </a:p>
        </p:txBody>
      </p:sp>
      <p:sp>
        <p:nvSpPr>
          <p:cNvPr id="2" name="Title 3"/>
          <p:cNvSpPr>
            <a:spLocks noGrp="1"/>
          </p:cNvSpPr>
          <p:nvPr>
            <p:ph type="title"/>
          </p:nvPr>
        </p:nvSpPr>
        <p:spPr/>
        <p:txBody>
          <a:bodyPr/>
          <a:lstStyle>
            <a:lvl1pPr>
              <a:defRPr/>
            </a:lvl1pPr>
          </a:lstStyle>
          <a:p>
            <a:r>
              <a:rPr lang="en-US"/>
              <a:t>Click to edit Master title style</a:t>
            </a:r>
          </a:p>
        </p:txBody>
      </p:sp>
      <p:sp>
        <p:nvSpPr>
          <p:cNvPr id="5" name="Text Placeholder 5"/>
          <p:cNvSpPr>
            <a:spLocks noGrp="1"/>
          </p:cNvSpPr>
          <p:nvPr>
            <p:ph type="body" sz="quarter" idx="13"/>
          </p:nvPr>
        </p:nvSpPr>
        <p:spPr bwMode="gray">
          <a:xfrm>
            <a:off x="6551613" y="4320000"/>
            <a:ext cx="5640387" cy="1512000"/>
          </a:xfrm>
          <a:gradFill>
            <a:gsLst>
              <a:gs pos="0">
                <a:schemeClr val="accent1"/>
              </a:gs>
              <a:gs pos="100000">
                <a:srgbClr val="009EE3"/>
              </a:gs>
            </a:gsLst>
            <a:lin ang="0" scaled="1"/>
          </a:gradFill>
        </p:spPr>
        <p:txBody>
          <a:bodyPr lIns="252000" tIns="72000" rIns="432000" bIns="72000" anchor="ctr" anchorCtr="0"/>
          <a:lstStyle>
            <a:lvl1pPr marL="0" indent="0" algn="l">
              <a:spcBef>
                <a:spcPts val="0"/>
              </a:spcBef>
              <a:buNone/>
              <a:defRPr sz="2400" b="1">
                <a:solidFill>
                  <a:schemeClr val="bg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4AB7DD2D-8887-484D-A7BC-F63D5A8D4CA7}"/>
              </a:ext>
            </a:extLst>
          </p:cNvPr>
          <p:cNvSpPr>
            <a:spLocks noGrp="1" noChangeAspect="1"/>
          </p:cNvSpPr>
          <p:nvPr>
            <p:ph type="body" sz="quarter" idx="15" hasCustomPrompt="1"/>
          </p:nvPr>
        </p:nvSpPr>
        <p:spPr bwMode="gray">
          <a:xfrm>
            <a:off x="10260000" y="414000"/>
            <a:ext cx="1533600" cy="277200"/>
          </a:xfrm>
          <a:blipFill>
            <a:blip r:embed="rId2"/>
            <a:stretch>
              <a:fillRect/>
            </a:stretch>
          </a:blipFill>
        </p:spPr>
        <p:txBody>
          <a:bodyPr anchor="ctr" anchorCtr="1"/>
          <a:lstStyle>
            <a:lvl1pPr marL="0" indent="0" algn="ctr">
              <a:spcBef>
                <a:spcPts val="0"/>
              </a:spcBef>
              <a:buNone/>
              <a:defRPr sz="1000"/>
            </a:lvl1pPr>
          </a:lstStyle>
          <a:p>
            <a:pPr lvl="0"/>
            <a:r>
              <a:rPr lang="en-US"/>
              <a:t>Type a space to fixate logo</a:t>
            </a:r>
          </a:p>
        </p:txBody>
      </p:sp>
      <p:sp>
        <p:nvSpPr>
          <p:cNvPr id="7" name="Date Placeholder 6"/>
          <p:cNvSpPr>
            <a:spLocks noGrp="1"/>
          </p:cNvSpPr>
          <p:nvPr>
            <p:ph type="dt" sz="half" idx="10"/>
          </p:nvPr>
        </p:nvSpPr>
        <p:spPr/>
        <p:txBody>
          <a:bodyPr/>
          <a:lstStyle>
            <a:lvl1pPr>
              <a:defRPr>
                <a:solidFill>
                  <a:schemeClr val="accent5"/>
                </a:solidFill>
              </a:defRPr>
            </a:lvl1pPr>
          </a:lstStyle>
          <a:p>
            <a:fld id="{791690DA-C845-482A-8760-06A0E5565991}" type="datetime1">
              <a:rPr lang="en-US" smtClean="0"/>
              <a:pPr/>
              <a:t>4/15/22</a:t>
            </a:fld>
            <a:endParaRPr lang="en-US"/>
          </a:p>
        </p:txBody>
      </p:sp>
      <p:sp>
        <p:nvSpPr>
          <p:cNvPr id="12" name="Footer Placeholder 11">
            <a:extLst>
              <a:ext uri="{FF2B5EF4-FFF2-40B4-BE49-F238E27FC236}">
                <a16:creationId xmlns:a16="http://schemas.microsoft.com/office/drawing/2014/main" id="{443BD702-6F10-4D20-8C3B-7B7B7F5BA6FA}"/>
              </a:ext>
            </a:extLst>
          </p:cNvPr>
          <p:cNvSpPr>
            <a:spLocks noGrp="1"/>
          </p:cNvSpPr>
          <p:nvPr>
            <p:ph type="ftr" sz="quarter" idx="16"/>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2448039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orld map">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7BDE72-DD2B-478A-B834-BC43A9C66265}"/>
              </a:ext>
            </a:extLst>
          </p:cNvPr>
          <p:cNvGrpSpPr/>
          <p:nvPr userDrawn="1"/>
        </p:nvGrpSpPr>
        <p:grpSpPr>
          <a:xfrm>
            <a:off x="0" y="0"/>
            <a:ext cx="442800" cy="6858000"/>
            <a:chOff x="0" y="0"/>
            <a:chExt cx="442800" cy="6858000"/>
          </a:xfrm>
        </p:grpSpPr>
        <p:sp>
          <p:nvSpPr>
            <p:cNvPr id="10" name="Rectangle 9">
              <a:extLst>
                <a:ext uri="{FF2B5EF4-FFF2-40B4-BE49-F238E27FC236}">
                  <a16:creationId xmlns:a16="http://schemas.microsoft.com/office/drawing/2014/main" id="{163FB6DE-4F73-4D07-9C91-6A26F26974BF}"/>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Picture 11">
              <a:extLst>
                <a:ext uri="{FF2B5EF4-FFF2-40B4-BE49-F238E27FC236}">
                  <a16:creationId xmlns:a16="http://schemas.microsoft.com/office/drawing/2014/main" id="{8484B0AD-E313-4453-AE36-8FDD1838584C}"/>
                </a:ext>
              </a:extLst>
            </p:cNvPr>
            <p:cNvPicPr>
              <a:picLocks noChangeAspect="1"/>
            </p:cNvPicPr>
            <p:nvPr userDrawn="1"/>
          </p:nvPicPr>
          <p:blipFill>
            <a:blip r:embed="rId2"/>
            <a:stretch>
              <a:fillRect/>
            </a:stretch>
          </p:blipFill>
          <p:spPr bwMode="gray">
            <a:xfrm>
              <a:off x="63000" y="136800"/>
              <a:ext cx="316800" cy="316800"/>
            </a:xfrm>
            <a:prstGeom prst="rect">
              <a:avLst/>
            </a:prstGeom>
          </p:spPr>
        </p:pic>
      </p:grpSp>
      <p:pic>
        <p:nvPicPr>
          <p:cNvPr id="11" name="Picture 3" descr="NewWorldmap-JV-Pure.jpg">
            <a:extLst>
              <a:ext uri="{FF2B5EF4-FFF2-40B4-BE49-F238E27FC236}">
                <a16:creationId xmlns:a16="http://schemas.microsoft.com/office/drawing/2014/main" id="{9E222541-984B-421A-BA60-411FCE7BEDCA}"/>
              </a:ext>
            </a:extLst>
          </p:cNvPr>
          <p:cNvPicPr>
            <a:picLocks noChangeAspect="1"/>
          </p:cNvPicPr>
          <p:nvPr/>
        </p:nvPicPr>
        <p:blipFill rotWithShape="1">
          <a:blip r:embed="rId3">
            <a:extLst>
              <a:ext uri="{28A0092B-C50C-407E-A947-70E740481C1C}">
                <a14:useLocalDpi xmlns:a14="http://schemas.microsoft.com/office/drawing/2010/main" val="0"/>
              </a:ext>
            </a:extLst>
          </a:blip>
          <a:srcRect l="4441" r="4441" b="1364"/>
          <a:stretch/>
        </p:blipFill>
        <p:spPr>
          <a:xfrm>
            <a:off x="720000" y="1368000"/>
            <a:ext cx="11066400" cy="5364000"/>
          </a:xfrm>
          <a:prstGeom prst="rect">
            <a:avLst/>
          </a:prstGeom>
        </p:spPr>
      </p:pic>
      <p:sp>
        <p:nvSpPr>
          <p:cNvPr id="2" name="Title 1"/>
          <p:cNvSpPr>
            <a:spLocks noGrp="1"/>
          </p:cNvSpPr>
          <p:nvPr>
            <p:ph type="title"/>
          </p:nvPr>
        </p:nvSpPr>
        <p:spPr>
          <a:xfrm>
            <a:off x="900000" y="648000"/>
            <a:ext cx="10872000" cy="900000"/>
          </a:xfrm>
        </p:spPr>
        <p:txBody>
          <a:bodyPr/>
          <a:lstStyle>
            <a:lvl1pPr>
              <a:defRPr/>
            </a:lvl1pPr>
          </a:lstStyle>
          <a:p>
            <a:r>
              <a:rPr lang="en-US"/>
              <a:t>Click to edit Master title style</a:t>
            </a:r>
          </a:p>
        </p:txBody>
      </p:sp>
      <p:sp>
        <p:nvSpPr>
          <p:cNvPr id="7" name="Date Placeholder 5"/>
          <p:cNvSpPr>
            <a:spLocks noGrp="1"/>
          </p:cNvSpPr>
          <p:nvPr>
            <p:ph type="dt" sz="half" idx="10"/>
          </p:nvPr>
        </p:nvSpPr>
        <p:spPr/>
        <p:txBody>
          <a:bodyPr/>
          <a:lstStyle>
            <a:lvl1pPr>
              <a:defRPr>
                <a:solidFill>
                  <a:schemeClr val="accent5"/>
                </a:solidFill>
              </a:defRPr>
            </a:lvl1pPr>
          </a:lstStyle>
          <a:p>
            <a:fld id="{26454707-F061-4F27-BBA4-6E9AC81FC268}" type="datetime1">
              <a:rPr lang="en-US" smtClean="0"/>
              <a:pPr/>
              <a:t>4/15/22</a:t>
            </a:fld>
            <a:endParaRPr lang="en-US"/>
          </a:p>
        </p:txBody>
      </p:sp>
      <p:sp>
        <p:nvSpPr>
          <p:cNvPr id="4" name="Footer Placeholder 3">
            <a:extLst>
              <a:ext uri="{FF2B5EF4-FFF2-40B4-BE49-F238E27FC236}">
                <a16:creationId xmlns:a16="http://schemas.microsoft.com/office/drawing/2014/main" id="{994F8FB3-B670-4B94-B75B-4281BE457D1C}"/>
              </a:ext>
            </a:extLst>
          </p:cNvPr>
          <p:cNvSpPr>
            <a:spLocks noGrp="1"/>
          </p:cNvSpPr>
          <p:nvPr>
            <p:ph type="ftr" sz="quarter" idx="13"/>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208596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5334-D4B8-4ACF-82AA-8F9F1C573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E27B8A-09BA-4466-8D10-2D2B87829A1E}"/>
              </a:ext>
            </a:extLst>
          </p:cNvPr>
          <p:cNvSpPr>
            <a:spLocks noGrp="1"/>
          </p:cNvSpPr>
          <p:nvPr>
            <p:ph type="dt" sz="half" idx="10"/>
          </p:nvPr>
        </p:nvSpPr>
        <p:spPr/>
        <p:txBody>
          <a:bodyPr/>
          <a:lstStyle/>
          <a:p>
            <a:fld id="{A4D78017-E077-4803-A10A-95A2AAB6C6FF}" type="datetime1">
              <a:rPr lang="en-US" smtClean="0"/>
              <a:t>4/15/22</a:t>
            </a:fld>
            <a:endParaRPr lang="en-US"/>
          </a:p>
        </p:txBody>
      </p:sp>
      <p:sp>
        <p:nvSpPr>
          <p:cNvPr id="4" name="Footer Placeholder 3">
            <a:extLst>
              <a:ext uri="{FF2B5EF4-FFF2-40B4-BE49-F238E27FC236}">
                <a16:creationId xmlns:a16="http://schemas.microsoft.com/office/drawing/2014/main" id="{DE64420D-9685-48D9-9C41-05AEC744E308}"/>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B049F133-E39F-4D5B-A4DF-F172AD67835D}"/>
              </a:ext>
            </a:extLst>
          </p:cNvPr>
          <p:cNvSpPr>
            <a:spLocks noGrp="1"/>
          </p:cNvSpPr>
          <p:nvPr>
            <p:ph type="sldNum" sz="quarter" idx="12"/>
          </p:nvPr>
        </p:nvSpPr>
        <p:spPr/>
        <p:txBody>
          <a:bodyPr/>
          <a:lstStyle/>
          <a:p>
            <a:fld id="{F7F49880-4FBE-4252-ADD0-F5158B178B39}" type="slidenum">
              <a:rPr lang="en-US" smtClean="0"/>
              <a:t>‹N°›</a:t>
            </a:fld>
            <a:endParaRPr lang="en-US"/>
          </a:p>
        </p:txBody>
      </p:sp>
    </p:spTree>
    <p:extLst>
      <p:ext uri="{BB962C8B-B14F-4D97-AF65-F5344CB8AC3E}">
        <p14:creationId xmlns:p14="http://schemas.microsoft.com/office/powerpoint/2010/main" val="3141628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Table Placeholder 3"/>
          <p:cNvSpPr>
            <a:spLocks noGrp="1"/>
          </p:cNvSpPr>
          <p:nvPr>
            <p:ph type="tbl" sz="quarter" idx="13"/>
          </p:nvPr>
        </p:nvSpPr>
        <p:spPr>
          <a:xfrm>
            <a:off x="899999" y="1800000"/>
            <a:ext cx="10872000" cy="4536000"/>
          </a:xfrm>
        </p:spPr>
        <p:txBody>
          <a:bodyPr tIns="108000" anchor="t" anchorCtr="1"/>
          <a:lstStyle>
            <a:lvl1pPr marL="0" indent="0">
              <a:spcBef>
                <a:spcPts val="0"/>
              </a:spcBef>
              <a:buNone/>
              <a:defRPr sz="2000"/>
            </a:lvl1pPr>
          </a:lstStyle>
          <a:p>
            <a:r>
              <a:rPr lang="en-US"/>
              <a:t>Click icon to add table</a:t>
            </a:r>
          </a:p>
        </p:txBody>
      </p:sp>
      <p:sp>
        <p:nvSpPr>
          <p:cNvPr id="7" name="Date Placeholder 5"/>
          <p:cNvSpPr>
            <a:spLocks noGrp="1"/>
          </p:cNvSpPr>
          <p:nvPr>
            <p:ph type="dt" sz="half" idx="10"/>
          </p:nvPr>
        </p:nvSpPr>
        <p:spPr/>
        <p:txBody>
          <a:bodyPr/>
          <a:lstStyle>
            <a:lvl1pPr>
              <a:defRPr>
                <a:solidFill>
                  <a:schemeClr val="accent5"/>
                </a:solidFill>
              </a:defRPr>
            </a:lvl1pPr>
          </a:lstStyle>
          <a:p>
            <a:fld id="{630AF887-FE6C-46CF-A1F3-B966946D3BEA}" type="datetime1">
              <a:rPr lang="en-US" smtClean="0"/>
              <a:pPr/>
              <a:t>4/15/22</a:t>
            </a:fld>
            <a:endParaRPr lang="en-US"/>
          </a:p>
        </p:txBody>
      </p:sp>
      <p:sp>
        <p:nvSpPr>
          <p:cNvPr id="4" name="Footer Placeholder 3">
            <a:extLst>
              <a:ext uri="{FF2B5EF4-FFF2-40B4-BE49-F238E27FC236}">
                <a16:creationId xmlns:a16="http://schemas.microsoft.com/office/drawing/2014/main" id="{01741F8F-C213-48F9-B4C6-A78504B1C0BF}"/>
              </a:ext>
            </a:extLst>
          </p:cNvPr>
          <p:cNvSpPr>
            <a:spLocks noGrp="1"/>
          </p:cNvSpPr>
          <p:nvPr>
            <p:ph type="ftr" sz="quarter" idx="14"/>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4044907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 W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Table Placeholder 3"/>
          <p:cNvSpPr>
            <a:spLocks noGrp="1"/>
          </p:cNvSpPr>
          <p:nvPr>
            <p:ph type="tbl" sz="quarter" idx="14"/>
          </p:nvPr>
        </p:nvSpPr>
        <p:spPr bwMode="gray">
          <a:xfrm>
            <a:off x="442912" y="1800000"/>
            <a:ext cx="11749087" cy="4536000"/>
          </a:xfrm>
        </p:spPr>
        <p:txBody>
          <a:bodyPr tIns="108000" anchor="t" anchorCtr="1"/>
          <a:lstStyle>
            <a:lvl1pPr marL="0" indent="0">
              <a:buNone/>
              <a:defRPr sz="2000"/>
            </a:lvl1pPr>
          </a:lstStyle>
          <a:p>
            <a:r>
              <a:rPr lang="en-US"/>
              <a:t>Click icon to add table</a:t>
            </a:r>
          </a:p>
        </p:txBody>
      </p:sp>
      <p:sp>
        <p:nvSpPr>
          <p:cNvPr id="7" name="Date Placeholder 5"/>
          <p:cNvSpPr>
            <a:spLocks noGrp="1"/>
          </p:cNvSpPr>
          <p:nvPr>
            <p:ph type="dt" sz="half" idx="10"/>
          </p:nvPr>
        </p:nvSpPr>
        <p:spPr/>
        <p:txBody>
          <a:bodyPr/>
          <a:lstStyle>
            <a:lvl1pPr>
              <a:defRPr>
                <a:solidFill>
                  <a:schemeClr val="accent5"/>
                </a:solidFill>
              </a:defRPr>
            </a:lvl1pPr>
          </a:lstStyle>
          <a:p>
            <a:fld id="{6591C127-E8F5-4A69-9FA8-B9435B1B5FBF}" type="datetime1">
              <a:rPr lang="en-US" smtClean="0"/>
              <a:pPr/>
              <a:t>4/15/22</a:t>
            </a:fld>
            <a:endParaRPr lang="en-US"/>
          </a:p>
        </p:txBody>
      </p:sp>
      <p:sp>
        <p:nvSpPr>
          <p:cNvPr id="4" name="Footer Placeholder 3">
            <a:extLst>
              <a:ext uri="{FF2B5EF4-FFF2-40B4-BE49-F238E27FC236}">
                <a16:creationId xmlns:a16="http://schemas.microsoft.com/office/drawing/2014/main" id="{66B2F3DC-50B9-41F0-8A06-9606D2DBEA74}"/>
              </a:ext>
            </a:extLst>
          </p:cNvPr>
          <p:cNvSpPr>
            <a:spLocks noGrp="1"/>
          </p:cNvSpPr>
          <p:nvPr>
            <p:ph type="ftr" sz="quarter" idx="15"/>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27506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EC4D088A-5C8F-4C2E-9F02-F65796D067F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547693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x Text, Pi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20" name="Rectangle 3"/>
          <p:cNvSpPr/>
          <p:nvPr/>
        </p:nvSpPr>
        <p:spPr bwMode="gray">
          <a:xfrm>
            <a:off x="442800" y="1800000"/>
            <a:ext cx="11341213" cy="2412000"/>
          </a:xfrm>
          <a:prstGeom prst="rect">
            <a:avLst/>
          </a:prstGeom>
          <a:solidFill>
            <a:srgbClr val="F6F5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err="1"/>
          </a:p>
        </p:txBody>
      </p:sp>
      <p:sp>
        <p:nvSpPr>
          <p:cNvPr id="8" name="Text Placeholder 4"/>
          <p:cNvSpPr>
            <a:spLocks noGrp="1"/>
          </p:cNvSpPr>
          <p:nvPr>
            <p:ph type="body" sz="quarter" idx="13"/>
          </p:nvPr>
        </p:nvSpPr>
        <p:spPr>
          <a:xfrm>
            <a:off x="900000" y="2160000"/>
            <a:ext cx="5436000" cy="1872000"/>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hart Placeholder 5"/>
          <p:cNvSpPr>
            <a:spLocks noGrp="1" noChangeAspect="1"/>
          </p:cNvSpPr>
          <p:nvPr>
            <p:ph type="chart" sz="quarter" idx="15"/>
          </p:nvPr>
        </p:nvSpPr>
        <p:spPr bwMode="gray">
          <a:xfrm>
            <a:off x="6984000" y="1944000"/>
            <a:ext cx="2088000" cy="2088000"/>
          </a:xfrm>
        </p:spPr>
        <p:txBody>
          <a:bodyPr tIns="36000" anchor="t" anchorCtr="1"/>
          <a:lstStyle>
            <a:lvl1pPr marL="0" indent="0" algn="ctr">
              <a:spcBef>
                <a:spcPts val="0"/>
              </a:spcBef>
              <a:buNone/>
              <a:defRPr sz="1600"/>
            </a:lvl1pPr>
          </a:lstStyle>
          <a:p>
            <a:r>
              <a:rPr lang="en-US"/>
              <a:t>Click icon to add chart</a:t>
            </a:r>
          </a:p>
        </p:txBody>
      </p:sp>
      <p:sp>
        <p:nvSpPr>
          <p:cNvPr id="17" name="Text Placeholder 6"/>
          <p:cNvSpPr>
            <a:spLocks noGrp="1"/>
          </p:cNvSpPr>
          <p:nvPr>
            <p:ph type="body" sz="quarter" idx="17"/>
          </p:nvPr>
        </p:nvSpPr>
        <p:spPr>
          <a:xfrm>
            <a:off x="9216000" y="2160000"/>
            <a:ext cx="2232000" cy="1872000"/>
          </a:xfrm>
        </p:spPr>
        <p:txBody>
          <a:bodyPr/>
          <a:lstStyle>
            <a:lvl1pPr marL="0" indent="0">
              <a:spcBef>
                <a:spcPts val="0"/>
              </a:spcBef>
              <a:buNone/>
              <a:defRPr b="1">
                <a:solidFill>
                  <a:srgbClr val="0800B9"/>
                </a:solidFill>
              </a:defRPr>
            </a:lvl1pPr>
            <a:lvl2pPr marL="239994">
              <a:spcBef>
                <a:spcPts val="0"/>
              </a:spcBef>
              <a:defRPr sz="1800">
                <a:solidFill>
                  <a:srgbClr val="0800B9"/>
                </a:solidFill>
              </a:defRPr>
            </a:lvl2pPr>
          </a:lstStyle>
          <a:p>
            <a:pPr lvl="0"/>
            <a:r>
              <a:rPr lang="en-US"/>
              <a:t>Click to edit Master text styles</a:t>
            </a:r>
          </a:p>
          <a:p>
            <a:pPr lvl="1"/>
            <a:r>
              <a:rPr lang="en-US"/>
              <a:t>Second level</a:t>
            </a:r>
          </a:p>
        </p:txBody>
      </p:sp>
      <p:sp>
        <p:nvSpPr>
          <p:cNvPr id="11" name="Text Placeholder 7"/>
          <p:cNvSpPr>
            <a:spLocks noGrp="1"/>
          </p:cNvSpPr>
          <p:nvPr>
            <p:ph type="body" sz="quarter" idx="14"/>
          </p:nvPr>
        </p:nvSpPr>
        <p:spPr>
          <a:xfrm>
            <a:off x="900000" y="4464000"/>
            <a:ext cx="5436000" cy="1872000"/>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8"/>
          <p:cNvSpPr>
            <a:spLocks noGrp="1"/>
          </p:cNvSpPr>
          <p:nvPr>
            <p:ph type="body" sz="quarter" idx="18"/>
          </p:nvPr>
        </p:nvSpPr>
        <p:spPr>
          <a:xfrm>
            <a:off x="6840000" y="4464000"/>
            <a:ext cx="2232000" cy="1872000"/>
          </a:xfrm>
        </p:spPr>
        <p:txBody>
          <a:bodyPr/>
          <a:lstStyle>
            <a:lvl1pPr marL="0" indent="0">
              <a:spcBef>
                <a:spcPts val="0"/>
              </a:spcBef>
              <a:buNone/>
              <a:defRPr b="1">
                <a:solidFill>
                  <a:srgbClr val="0800B9"/>
                </a:solidFill>
              </a:defRPr>
            </a:lvl1pPr>
            <a:lvl2pPr marL="239994">
              <a:spcBef>
                <a:spcPts val="0"/>
              </a:spcBef>
              <a:defRPr sz="1800">
                <a:solidFill>
                  <a:srgbClr val="0800B9"/>
                </a:solidFill>
              </a:defRPr>
            </a:lvl2pPr>
          </a:lstStyle>
          <a:p>
            <a:pPr lvl="0"/>
            <a:r>
              <a:rPr lang="en-US"/>
              <a:t>Click to edit Master text styles</a:t>
            </a:r>
          </a:p>
          <a:p>
            <a:pPr lvl="1"/>
            <a:r>
              <a:rPr lang="en-US"/>
              <a:t>Second level</a:t>
            </a:r>
          </a:p>
        </p:txBody>
      </p:sp>
      <p:sp>
        <p:nvSpPr>
          <p:cNvPr id="15" name="Chart Placeholder 9"/>
          <p:cNvSpPr>
            <a:spLocks noGrp="1" noChangeAspect="1"/>
          </p:cNvSpPr>
          <p:nvPr>
            <p:ph type="chart" sz="quarter" idx="16"/>
          </p:nvPr>
        </p:nvSpPr>
        <p:spPr bwMode="gray">
          <a:xfrm>
            <a:off x="9216000" y="4248000"/>
            <a:ext cx="2088000" cy="2088000"/>
          </a:xfrm>
        </p:spPr>
        <p:txBody>
          <a:bodyPr tIns="36000" anchor="t" anchorCtr="1"/>
          <a:lstStyle>
            <a:lvl1pPr marL="0" indent="0" algn="ctr">
              <a:spcBef>
                <a:spcPts val="0"/>
              </a:spcBef>
              <a:buNone/>
              <a:defRPr sz="1600"/>
            </a:lvl1pPr>
          </a:lstStyle>
          <a:p>
            <a:r>
              <a:rPr lang="en-US"/>
              <a:t>Click icon to add chart</a:t>
            </a:r>
          </a:p>
        </p:txBody>
      </p:sp>
      <p:sp>
        <p:nvSpPr>
          <p:cNvPr id="7" name="Date Placeholder 11"/>
          <p:cNvSpPr>
            <a:spLocks noGrp="1"/>
          </p:cNvSpPr>
          <p:nvPr>
            <p:ph type="dt" sz="half" idx="10"/>
          </p:nvPr>
        </p:nvSpPr>
        <p:spPr>
          <a:xfrm>
            <a:off x="900000" y="6516000"/>
            <a:ext cx="720000" cy="216000"/>
          </a:xfrm>
        </p:spPr>
        <p:txBody>
          <a:bodyPr/>
          <a:lstStyle>
            <a:lvl1pPr>
              <a:defRPr>
                <a:solidFill>
                  <a:schemeClr val="accent5"/>
                </a:solidFill>
              </a:defRPr>
            </a:lvl1pPr>
          </a:lstStyle>
          <a:p>
            <a:fld id="{9C406834-3B3C-40C6-8E3D-BB3F4277F091}" type="datetime1">
              <a:rPr lang="en-US" smtClean="0"/>
              <a:pPr/>
              <a:t>4/15/22</a:t>
            </a:fld>
            <a:endParaRPr lang="en-US"/>
          </a:p>
        </p:txBody>
      </p:sp>
      <p:sp>
        <p:nvSpPr>
          <p:cNvPr id="4" name="Footer Placeholder 3">
            <a:extLst>
              <a:ext uri="{FF2B5EF4-FFF2-40B4-BE49-F238E27FC236}">
                <a16:creationId xmlns:a16="http://schemas.microsoft.com/office/drawing/2014/main" id="{0C911D74-2751-41B9-B14E-365337AB00E3}"/>
              </a:ext>
            </a:extLst>
          </p:cNvPr>
          <p:cNvSpPr>
            <a:spLocks noGrp="1"/>
          </p:cNvSpPr>
          <p:nvPr>
            <p:ph type="ftr" sz="quarter" idx="19"/>
          </p:nvPr>
        </p:nvSpPr>
        <p:spPr>
          <a:xfrm>
            <a:off x="72000" y="720000"/>
            <a:ext cx="288000" cy="5616000"/>
          </a:xfrm>
        </p:spPr>
        <p:txBody>
          <a:bodyPr/>
          <a:lstStyle/>
          <a:p>
            <a:r>
              <a:rPr lang="en-US"/>
              <a:t>Presentation title</a:t>
            </a:r>
          </a:p>
        </p:txBody>
      </p:sp>
      <p:sp>
        <p:nvSpPr>
          <p:cNvPr id="9" name="Slide Number Placeholder 12"/>
          <p:cNvSpPr>
            <a:spLocks noGrp="1"/>
          </p:cNvSpPr>
          <p:nvPr>
            <p:ph type="sldNum" sz="quarter" idx="12"/>
          </p:nvPr>
        </p:nvSpPr>
        <p:spPr>
          <a:xfrm>
            <a:off x="36000" y="6516000"/>
            <a:ext cx="360000" cy="216000"/>
          </a:xfrm>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2863686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0000" y="648000"/>
            <a:ext cx="9360000" cy="900000"/>
          </a:xfrm>
        </p:spPr>
        <p:txBody>
          <a:bodyPr/>
          <a:lstStyle>
            <a:lvl1pPr>
              <a:defRPr/>
            </a:lvl1pPr>
          </a:lstStyle>
          <a:p>
            <a:r>
              <a:rPr lang="en-US"/>
              <a:t>Click to edit Master title style</a:t>
            </a:r>
          </a:p>
        </p:txBody>
      </p:sp>
      <p:sp>
        <p:nvSpPr>
          <p:cNvPr id="8" name="Text Placeholder 3"/>
          <p:cNvSpPr>
            <a:spLocks noGrp="1"/>
          </p:cNvSpPr>
          <p:nvPr>
            <p:ph type="body" sz="quarter" idx="13"/>
          </p:nvPr>
        </p:nvSpPr>
        <p:spPr>
          <a:xfrm>
            <a:off x="6552000" y="1800000"/>
            <a:ext cx="5220000" cy="4536000"/>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hart Placeholder 4"/>
          <p:cNvSpPr>
            <a:spLocks noGrp="1"/>
          </p:cNvSpPr>
          <p:nvPr>
            <p:ph type="chart" sz="quarter" idx="15"/>
          </p:nvPr>
        </p:nvSpPr>
        <p:spPr bwMode="gray">
          <a:xfrm>
            <a:off x="900000" y="1800000"/>
            <a:ext cx="5220000" cy="4536000"/>
          </a:xfrm>
        </p:spPr>
        <p:txBody>
          <a:bodyPr tIns="36000" anchor="t" anchorCtr="1"/>
          <a:lstStyle>
            <a:lvl1pPr marL="0" indent="0" algn="ctr">
              <a:spcBef>
                <a:spcPts val="0"/>
              </a:spcBef>
              <a:buNone/>
              <a:defRPr sz="2000"/>
            </a:lvl1pPr>
          </a:lstStyle>
          <a:p>
            <a:r>
              <a:rPr lang="en-US"/>
              <a:t>Click icon to add chart</a:t>
            </a:r>
          </a:p>
        </p:txBody>
      </p:sp>
      <p:sp>
        <p:nvSpPr>
          <p:cNvPr id="7" name="Date Placeholder 6"/>
          <p:cNvSpPr>
            <a:spLocks noGrp="1"/>
          </p:cNvSpPr>
          <p:nvPr>
            <p:ph type="dt" sz="half" idx="10"/>
          </p:nvPr>
        </p:nvSpPr>
        <p:spPr>
          <a:xfrm>
            <a:off x="900000" y="6516000"/>
            <a:ext cx="720000" cy="216000"/>
          </a:xfrm>
        </p:spPr>
        <p:txBody>
          <a:bodyPr/>
          <a:lstStyle>
            <a:lvl1pPr>
              <a:defRPr>
                <a:solidFill>
                  <a:schemeClr val="accent5"/>
                </a:solidFill>
              </a:defRPr>
            </a:lvl1pPr>
          </a:lstStyle>
          <a:p>
            <a:fld id="{E6F2B6C4-7EE4-43D8-8130-0CDA36D6B5F4}" type="datetime1">
              <a:rPr lang="en-US" smtClean="0"/>
              <a:pPr/>
              <a:t>4/15/22</a:t>
            </a:fld>
            <a:endParaRPr lang="en-US"/>
          </a:p>
        </p:txBody>
      </p:sp>
      <p:sp>
        <p:nvSpPr>
          <p:cNvPr id="4" name="Footer Placeholder 3">
            <a:extLst>
              <a:ext uri="{FF2B5EF4-FFF2-40B4-BE49-F238E27FC236}">
                <a16:creationId xmlns:a16="http://schemas.microsoft.com/office/drawing/2014/main" id="{B5F1E053-7A3C-47F5-9657-DEDDDF061917}"/>
              </a:ext>
            </a:extLst>
          </p:cNvPr>
          <p:cNvSpPr>
            <a:spLocks noGrp="1"/>
          </p:cNvSpPr>
          <p:nvPr>
            <p:ph type="ftr" sz="quarter" idx="16"/>
          </p:nvPr>
        </p:nvSpPr>
        <p:spPr>
          <a:xfrm>
            <a:off x="72000" y="720000"/>
            <a:ext cx="288000" cy="5616000"/>
          </a:xfrm>
        </p:spPr>
        <p:txBody>
          <a:bodyPr/>
          <a:lstStyle/>
          <a:p>
            <a:r>
              <a:rPr lang="en-US"/>
              <a:t>Presentation title</a:t>
            </a:r>
          </a:p>
        </p:txBody>
      </p:sp>
      <p:sp>
        <p:nvSpPr>
          <p:cNvPr id="9" name="Slide Number Placeholder 7"/>
          <p:cNvSpPr>
            <a:spLocks noGrp="1"/>
          </p:cNvSpPr>
          <p:nvPr>
            <p:ph type="sldNum" sz="quarter" idx="12"/>
          </p:nvPr>
        </p:nvSpPr>
        <p:spPr>
          <a:xfrm>
            <a:off x="36000" y="6516000"/>
            <a:ext cx="360000" cy="216000"/>
          </a:xfrm>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401053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ull Background Image">
    <p:bg bwMode="gray">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442913" y="0"/>
            <a:ext cx="11749087" cy="6858000"/>
          </a:xfrm>
          <a:solidFill>
            <a:schemeClr val="bg1">
              <a:lumMod val="95000"/>
            </a:schemeClr>
          </a:solidFill>
        </p:spPr>
        <p:txBody>
          <a:bodyPr tIns="108000" anchor="t" anchorCtr="1"/>
          <a:lstStyle>
            <a:lvl1pPr marL="0" indent="0" algn="ctr">
              <a:spcBef>
                <a:spcPts val="0"/>
              </a:spcBef>
              <a:buNone/>
              <a:defRPr sz="1800" i="1"/>
            </a:lvl1pPr>
          </a:lstStyle>
          <a:p>
            <a:r>
              <a:rPr lang="en-US"/>
              <a:t>Click icon to add picture</a:t>
            </a:r>
          </a:p>
        </p:txBody>
      </p:sp>
      <p:sp>
        <p:nvSpPr>
          <p:cNvPr id="2" name="Title 1"/>
          <p:cNvSpPr>
            <a:spLocks noGrp="1"/>
          </p:cNvSpPr>
          <p:nvPr>
            <p:ph type="title"/>
          </p:nvPr>
        </p:nvSpPr>
        <p:spPr bwMode="gray">
          <a:xfrm>
            <a:off x="900000" y="648000"/>
            <a:ext cx="9360000" cy="900000"/>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bwMode="gray">
          <a:xfrm>
            <a:off x="900000" y="1800000"/>
            <a:ext cx="10872000" cy="4537075"/>
          </a:xfrm>
          <a:solidFill>
            <a:schemeClr val="bg1">
              <a:alpha val="90000"/>
            </a:schemeClr>
          </a:solidFill>
        </p:spPr>
        <p:txBody>
          <a:bodyPr lIns="360000" tIns="324000" anchor="t" anchorCtr="0"/>
          <a:lstStyle>
            <a:lvl1pPr marL="0" indent="0">
              <a:lnSpc>
                <a:spcPct val="100000"/>
              </a:lnSpc>
              <a:spcBef>
                <a:spcPts val="0"/>
              </a:spcBef>
              <a:buNone/>
              <a:defRPr sz="1600" b="1" cap="none" baseline="0">
                <a:solidFill>
                  <a:schemeClr val="tx1"/>
                </a:solidFill>
              </a:defRPr>
            </a:lvl1pPr>
            <a:lvl2pPr marL="0" indent="0">
              <a:spcBef>
                <a:spcPts val="0"/>
              </a:spcBef>
              <a:buNone/>
              <a:defRPr sz="1600" b="0">
                <a:solidFill>
                  <a:schemeClr val="tx1"/>
                </a:solidFill>
              </a:defRPr>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bwMode="gray">
          <a:xfrm>
            <a:off x="1260000" y="2592000"/>
            <a:ext cx="10044000" cy="3420000"/>
          </a:xfrm>
          <a:noFill/>
          <a:ln>
            <a:noFill/>
          </a:ln>
        </p:spPr>
        <p:txBody>
          <a:bodyPr lIns="0" tIns="0" rIns="0" bIns="0"/>
          <a:lstStyle>
            <a:lvl1pPr>
              <a:spcBef>
                <a:spcPts val="600"/>
              </a:spcBef>
              <a:defRPr sz="2000">
                <a:solidFill>
                  <a:schemeClr val="tx1"/>
                </a:solidFill>
              </a:defRPr>
            </a:lvl1pPr>
            <a:lvl2pPr>
              <a:spcBef>
                <a:spcPts val="300"/>
              </a:spcBef>
              <a:defRPr sz="1800">
                <a:solidFill>
                  <a:schemeClr val="tx1"/>
                </a:solidFill>
              </a:defRPr>
            </a:lvl2pPr>
            <a:lvl3pPr>
              <a:spcBef>
                <a:spcPts val="300"/>
              </a:spcBef>
              <a:defRPr sz="1600">
                <a:solidFill>
                  <a:schemeClr val="tx1"/>
                </a:solidFill>
              </a:defRPr>
            </a:lvl3pPr>
            <a:lvl4pPr>
              <a:spcBef>
                <a:spcPts val="300"/>
              </a:spcBef>
              <a:defRPr sz="1600">
                <a:solidFill>
                  <a:schemeClr val="tx1"/>
                </a:solidFill>
              </a:defRPr>
            </a:lvl4pPr>
            <a:lvl5pPr>
              <a:spcBef>
                <a:spcPts val="300"/>
              </a:spcBef>
              <a:defRPr sz="1600">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2"/>
            <a:stretch>
              <a:fillRect/>
            </a:stretch>
          </a:blipFill>
        </p:spPr>
        <p:txBody>
          <a:bodyPr anchor="ctr" anchorCtr="1"/>
          <a:lstStyle>
            <a:lvl1pPr marL="0" indent="0" algn="ctr">
              <a:spcBef>
                <a:spcPts val="0"/>
              </a:spcBef>
              <a:buNone/>
              <a:defRPr sz="1000"/>
            </a:lvl1pPr>
          </a:lstStyle>
          <a:p>
            <a:pPr lvl="0"/>
            <a:r>
              <a:rPr lang="en-US"/>
              <a:t>Type a space to fixate logo</a:t>
            </a:r>
          </a:p>
        </p:txBody>
      </p:sp>
      <p:grpSp>
        <p:nvGrpSpPr>
          <p:cNvPr id="12" name="Group 11">
            <a:extLst>
              <a:ext uri="{FF2B5EF4-FFF2-40B4-BE49-F238E27FC236}">
                <a16:creationId xmlns:a16="http://schemas.microsoft.com/office/drawing/2014/main" id="{9D69544F-DB77-40BA-A584-ABC44E6C04E7}"/>
              </a:ext>
            </a:extLst>
          </p:cNvPr>
          <p:cNvGrpSpPr/>
          <p:nvPr userDrawn="1"/>
        </p:nvGrpSpPr>
        <p:grpSpPr>
          <a:xfrm>
            <a:off x="0" y="0"/>
            <a:ext cx="446400" cy="6858000"/>
            <a:chOff x="0" y="0"/>
            <a:chExt cx="446400" cy="6858000"/>
          </a:xfrm>
        </p:grpSpPr>
        <p:sp>
          <p:nvSpPr>
            <p:cNvPr id="13" name="Rectangle 12">
              <a:extLst>
                <a:ext uri="{FF2B5EF4-FFF2-40B4-BE49-F238E27FC236}">
                  <a16:creationId xmlns:a16="http://schemas.microsoft.com/office/drawing/2014/main" id="{EF0E1C05-143F-4413-A8D6-C3736C7A3940}"/>
                </a:ext>
              </a:extLst>
            </p:cNvPr>
            <p:cNvSpPr/>
            <p:nvPr userDrawn="1"/>
          </p:nvSpPr>
          <p:spPr bwMode="gray">
            <a:xfrm>
              <a:off x="0" y="0"/>
              <a:ext cx="4464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5" name="Picture 14">
              <a:extLst>
                <a:ext uri="{FF2B5EF4-FFF2-40B4-BE49-F238E27FC236}">
                  <a16:creationId xmlns:a16="http://schemas.microsoft.com/office/drawing/2014/main" id="{C915A14E-10EA-4ED5-94B5-6BF62CC2CEC2}"/>
                </a:ext>
              </a:extLst>
            </p:cNvPr>
            <p:cNvPicPr>
              <a:picLocks noChangeAspect="1"/>
            </p:cNvPicPr>
            <p:nvPr userDrawn="1"/>
          </p:nvPicPr>
          <p:blipFill>
            <a:blip r:embed="rId3"/>
            <a:stretch>
              <a:fillRect/>
            </a:stretch>
          </p:blipFill>
          <p:spPr bwMode="gray">
            <a:xfrm>
              <a:off x="63000" y="136800"/>
              <a:ext cx="316800" cy="316800"/>
            </a:xfrm>
            <a:prstGeom prst="rect">
              <a:avLst/>
            </a:prstGeom>
          </p:spPr>
        </p:pic>
      </p:grpSp>
      <p:sp>
        <p:nvSpPr>
          <p:cNvPr id="7" name="Date Placeholder 5"/>
          <p:cNvSpPr>
            <a:spLocks noGrp="1"/>
          </p:cNvSpPr>
          <p:nvPr>
            <p:ph type="dt" sz="half" idx="10"/>
          </p:nvPr>
        </p:nvSpPr>
        <p:spPr/>
        <p:txBody>
          <a:bodyPr/>
          <a:lstStyle>
            <a:lvl1pPr>
              <a:defRPr>
                <a:solidFill>
                  <a:schemeClr val="accent5"/>
                </a:solidFill>
              </a:defRPr>
            </a:lvl1pPr>
          </a:lstStyle>
          <a:p>
            <a:fld id="{1E795947-CD83-4A48-BB0A-8CEE67C0DA78}"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364324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50 Background Grey FI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7812C6-8BFB-4C83-97CC-8A47DA1332F7}"/>
              </a:ext>
            </a:extLst>
          </p:cNvPr>
          <p:cNvGrpSpPr/>
          <p:nvPr userDrawn="1"/>
        </p:nvGrpSpPr>
        <p:grpSpPr>
          <a:xfrm>
            <a:off x="6332400" y="0"/>
            <a:ext cx="5859176" cy="6858000"/>
            <a:chOff x="6332400" y="0"/>
            <a:chExt cx="5859176" cy="6858000"/>
          </a:xfrm>
        </p:grpSpPr>
        <p:sp>
          <p:nvSpPr>
            <p:cNvPr id="10" name="Rectangle 9">
              <a:extLst>
                <a:ext uri="{FF2B5EF4-FFF2-40B4-BE49-F238E27FC236}">
                  <a16:creationId xmlns:a16="http://schemas.microsoft.com/office/drawing/2014/main" id="{C70BE329-03C4-4296-ABFD-03427D9C82EB}"/>
                </a:ext>
              </a:extLst>
            </p:cNvPr>
            <p:cNvSpPr/>
            <p:nvPr userDrawn="1"/>
          </p:nvSpPr>
          <p:spPr bwMode="gray">
            <a:xfrm>
              <a:off x="6336000" y="0"/>
              <a:ext cx="5855576"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1" name="Rectangle 10">
              <a:extLst>
                <a:ext uri="{FF2B5EF4-FFF2-40B4-BE49-F238E27FC236}">
                  <a16:creationId xmlns:a16="http://schemas.microsoft.com/office/drawing/2014/main" id="{9029EB3E-0120-4279-8455-B5030A44D902}"/>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Picture 3">
              <a:extLst>
                <a:ext uri="{FF2B5EF4-FFF2-40B4-BE49-F238E27FC236}">
                  <a16:creationId xmlns:a16="http://schemas.microsoft.com/office/drawing/2014/main" id="{CD5C643C-0C76-4D72-8FF8-6945E4CE1A67}"/>
                </a:ext>
              </a:extLst>
            </p:cNvPr>
            <p:cNvPicPr>
              <a:picLocks noChangeAspect="1"/>
            </p:cNvPicPr>
            <p:nvPr userDrawn="1"/>
          </p:nvPicPr>
          <p:blipFill>
            <a:blip r:embed="rId2"/>
            <a:stretch>
              <a:fillRect/>
            </a:stretch>
          </p:blipFill>
          <p:spPr>
            <a:xfrm>
              <a:off x="10260000" y="415048"/>
              <a:ext cx="1533600" cy="277565"/>
            </a:xfrm>
            <a:prstGeom prst="rect">
              <a:avLst/>
            </a:prstGeom>
          </p:spPr>
        </p:pic>
      </p:grpSp>
      <p:sp>
        <p:nvSpPr>
          <p:cNvPr id="2" name="Title 1"/>
          <p:cNvSpPr>
            <a:spLocks noGrp="1"/>
          </p:cNvSpPr>
          <p:nvPr>
            <p:ph type="title"/>
          </p:nvPr>
        </p:nvSpPr>
        <p:spPr>
          <a:xfrm>
            <a:off x="900000" y="648000"/>
            <a:ext cx="5076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900000" y="2160000"/>
            <a:ext cx="5076000" cy="3816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accent5"/>
                </a:solidFill>
              </a:defRPr>
            </a:lvl1pPr>
          </a:lstStyle>
          <a:p>
            <a:fld id="{0A05B398-2092-4FDD-A315-E84C3EE3A77D}" type="datetime1">
              <a:rPr lang="en-US" smtClean="0"/>
              <a:pPr/>
              <a:t>4/15/22</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p>
            <a:r>
              <a:rPr lang="en-US"/>
              <a:t>Presentation title</a:t>
            </a:r>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010220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0/50 Background Beige FI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817FE8D-BC0E-4B54-8ED6-920D6E54C59B}"/>
              </a:ext>
            </a:extLst>
          </p:cNvPr>
          <p:cNvGrpSpPr/>
          <p:nvPr userDrawn="1"/>
        </p:nvGrpSpPr>
        <p:grpSpPr>
          <a:xfrm>
            <a:off x="6332400" y="0"/>
            <a:ext cx="5859176" cy="6858000"/>
            <a:chOff x="6332400" y="0"/>
            <a:chExt cx="5859176" cy="6858000"/>
          </a:xfrm>
        </p:grpSpPr>
        <p:sp>
          <p:nvSpPr>
            <p:cNvPr id="18" name="Rectangle 17">
              <a:extLst>
                <a:ext uri="{FF2B5EF4-FFF2-40B4-BE49-F238E27FC236}">
                  <a16:creationId xmlns:a16="http://schemas.microsoft.com/office/drawing/2014/main" id="{430EB02E-3182-4B1A-9B5E-108463EE10AB}"/>
                </a:ext>
              </a:extLst>
            </p:cNvPr>
            <p:cNvSpPr/>
            <p:nvPr userDrawn="1"/>
          </p:nvSpPr>
          <p:spPr bwMode="gray">
            <a:xfrm>
              <a:off x="6336000" y="0"/>
              <a:ext cx="5855576"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2" name="Rectangle 21">
              <a:extLst>
                <a:ext uri="{FF2B5EF4-FFF2-40B4-BE49-F238E27FC236}">
                  <a16:creationId xmlns:a16="http://schemas.microsoft.com/office/drawing/2014/main" id="{624131C2-0779-4344-9AF7-3353DC0C120E}"/>
                </a:ext>
              </a:extLst>
            </p:cNvPr>
            <p:cNvSpPr/>
            <p:nvPr/>
          </p:nvSpPr>
          <p:spPr bwMode="gray">
            <a:xfrm>
              <a:off x="6332400" y="1800000"/>
              <a:ext cx="5439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3">
              <a:extLst>
                <a:ext uri="{FF2B5EF4-FFF2-40B4-BE49-F238E27FC236}">
                  <a16:creationId xmlns:a16="http://schemas.microsoft.com/office/drawing/2014/main" id="{647132E0-2EF6-42C5-B09B-085E82AAFA03}"/>
                </a:ext>
              </a:extLst>
            </p:cNvPr>
            <p:cNvPicPr>
              <a:picLocks noChangeAspect="1"/>
            </p:cNvPicPr>
            <p:nvPr userDrawn="1"/>
          </p:nvPicPr>
          <p:blipFill>
            <a:blip r:embed="rId2"/>
            <a:stretch>
              <a:fillRect/>
            </a:stretch>
          </p:blipFill>
          <p:spPr>
            <a:xfrm>
              <a:off x="10260000" y="415048"/>
              <a:ext cx="1533600" cy="277565"/>
            </a:xfrm>
            <a:prstGeom prst="rect">
              <a:avLst/>
            </a:prstGeom>
          </p:spPr>
        </p:pic>
      </p:grpSp>
      <p:sp>
        <p:nvSpPr>
          <p:cNvPr id="2" name="Title 1"/>
          <p:cNvSpPr>
            <a:spLocks noGrp="1"/>
          </p:cNvSpPr>
          <p:nvPr userDrawn="1">
            <p:ph type="title"/>
          </p:nvPr>
        </p:nvSpPr>
        <p:spPr>
          <a:xfrm>
            <a:off x="900000" y="648000"/>
            <a:ext cx="5076000" cy="900000"/>
          </a:xfrm>
        </p:spPr>
        <p:txBody>
          <a:bodyPr/>
          <a:lstStyle>
            <a:lvl1pPr>
              <a:defRPr/>
            </a:lvl1pPr>
          </a:lstStyle>
          <a:p>
            <a:r>
              <a:rPr lang="en-US"/>
              <a:t>Click to edit Master title style</a:t>
            </a:r>
          </a:p>
        </p:txBody>
      </p:sp>
      <p:sp>
        <p:nvSpPr>
          <p:cNvPr id="4" name="Content Placeholder 3"/>
          <p:cNvSpPr>
            <a:spLocks noGrp="1"/>
          </p:cNvSpPr>
          <p:nvPr userDrawn="1">
            <p:ph sz="half" idx="2"/>
          </p:nvPr>
        </p:nvSpPr>
        <p:spPr>
          <a:xfrm>
            <a:off x="899999" y="2160000"/>
            <a:ext cx="5076000" cy="3816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8">
            <a:extLst>
              <a:ext uri="{FF2B5EF4-FFF2-40B4-BE49-F238E27FC236}">
                <a16:creationId xmlns:a16="http://schemas.microsoft.com/office/drawing/2014/main" id="{8D2AA37F-9316-450C-B35F-36BDA0846E39}"/>
              </a:ext>
            </a:extLst>
          </p:cNvPr>
          <p:cNvSpPr>
            <a:spLocks noGrp="1"/>
          </p:cNvSpPr>
          <p:nvPr userDrawn="1">
            <p:ph type="body" sz="quarter" idx="14"/>
          </p:nvPr>
        </p:nvSpPr>
        <p:spPr>
          <a:xfrm>
            <a:off x="6695387" y="2016000"/>
            <a:ext cx="4716000" cy="540000"/>
          </a:xfrm>
        </p:spPr>
        <p:txBody>
          <a:bodyPr/>
          <a:lstStyle>
            <a:lvl1pPr marL="0" indent="0">
              <a:spcBef>
                <a:spcPts val="0"/>
              </a:spcBef>
              <a:buNone/>
              <a:defRPr sz="1600" b="1">
                <a:solidFill>
                  <a:schemeClr val="tx1"/>
                </a:solidFill>
              </a:defRPr>
            </a:lvl1pPr>
            <a:lvl2pPr marL="0" indent="0">
              <a:spcBef>
                <a:spcPts val="0"/>
              </a:spcBef>
              <a:buNone/>
              <a:defRPr sz="1600">
                <a:solidFill>
                  <a:schemeClr val="tx1"/>
                </a:solidFill>
              </a:defRPr>
            </a:lvl2pPr>
          </a:lstStyle>
          <a:p>
            <a:pPr lvl="0"/>
            <a:r>
              <a:rPr lang="en-US"/>
              <a:t>Click to edit Master text styles</a:t>
            </a:r>
          </a:p>
          <a:p>
            <a:pPr lvl="1"/>
            <a:r>
              <a:rPr lang="en-US"/>
              <a:t>Second level</a:t>
            </a:r>
          </a:p>
        </p:txBody>
      </p:sp>
      <p:sp>
        <p:nvSpPr>
          <p:cNvPr id="42" name="Content Placeholder 41">
            <a:extLst>
              <a:ext uri="{FF2B5EF4-FFF2-40B4-BE49-F238E27FC236}">
                <a16:creationId xmlns:a16="http://schemas.microsoft.com/office/drawing/2014/main" id="{F460F84B-E039-4183-AD38-6A06465C9D75}"/>
              </a:ext>
            </a:extLst>
          </p:cNvPr>
          <p:cNvSpPr>
            <a:spLocks noGrp="1"/>
          </p:cNvSpPr>
          <p:nvPr userDrawn="1">
            <p:ph sz="quarter" idx="15"/>
          </p:nvPr>
        </p:nvSpPr>
        <p:spPr>
          <a:xfrm>
            <a:off x="6696001" y="2952000"/>
            <a:ext cx="4716000" cy="2880000"/>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userDrawn="1">
            <p:ph type="dt" sz="half" idx="10"/>
          </p:nvPr>
        </p:nvSpPr>
        <p:spPr/>
        <p:txBody>
          <a:bodyPr/>
          <a:lstStyle>
            <a:lvl1pPr>
              <a:defRPr>
                <a:solidFill>
                  <a:schemeClr val="accent5"/>
                </a:solidFill>
              </a:defRPr>
            </a:lvl1pPr>
          </a:lstStyle>
          <a:p>
            <a:fld id="{3183A98D-B44F-46B8-AE40-93D264EB900C}" type="datetime1">
              <a:rPr lang="en-US" smtClean="0"/>
              <a:pPr/>
              <a:t>4/15/22</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userDrawn="1">
            <p:ph type="ftr" sz="quarter" idx="13"/>
          </p:nvPr>
        </p:nvSpPr>
        <p:spPr/>
        <p:txBody>
          <a:bodyPr/>
          <a:lstStyle/>
          <a:p>
            <a:r>
              <a:rPr lang="en-US"/>
              <a:t>Presentation title</a:t>
            </a:r>
          </a:p>
        </p:txBody>
      </p:sp>
      <p:sp>
        <p:nvSpPr>
          <p:cNvPr id="9" name="Slide Number Placeholder 7"/>
          <p:cNvSpPr>
            <a:spLocks noGrp="1"/>
          </p:cNvSpPr>
          <p:nvPr userDrawn="1">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575516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50/50 Background Image FIN">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83B7D1B-8518-4573-920B-8BBE8D4A3C71}"/>
              </a:ext>
            </a:extLst>
          </p:cNvPr>
          <p:cNvGrpSpPr/>
          <p:nvPr userDrawn="1"/>
        </p:nvGrpSpPr>
        <p:grpSpPr>
          <a:xfrm>
            <a:off x="0" y="0"/>
            <a:ext cx="442800" cy="6858000"/>
            <a:chOff x="0" y="0"/>
            <a:chExt cx="442800" cy="6858000"/>
          </a:xfrm>
        </p:grpSpPr>
        <p:sp>
          <p:nvSpPr>
            <p:cNvPr id="20" name="Rectangle 19">
              <a:extLst>
                <a:ext uri="{FF2B5EF4-FFF2-40B4-BE49-F238E27FC236}">
                  <a16:creationId xmlns:a16="http://schemas.microsoft.com/office/drawing/2014/main" id="{DF61A0C1-8F7B-4FC7-B2E4-C96FF38730CC}"/>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6C77CBE7-95F2-4A67-B5C6-C0F89EB84BEB}"/>
                </a:ext>
              </a:extLst>
            </p:cNvPr>
            <p:cNvPicPr>
              <a:picLocks noChangeAspect="1"/>
            </p:cNvPicPr>
            <p:nvPr userDrawn="1"/>
          </p:nvPicPr>
          <p:blipFill>
            <a:blip r:embed="rId2"/>
            <a:stretch>
              <a:fillRect/>
            </a:stretch>
          </p:blipFill>
          <p:spPr bwMode="gray">
            <a:xfrm>
              <a:off x="63000" y="136800"/>
              <a:ext cx="316800" cy="316800"/>
            </a:xfrm>
            <a:prstGeom prst="rect">
              <a:avLst/>
            </a:prstGeom>
          </p:spPr>
        </p:pic>
      </p:grpSp>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6336001" y="0"/>
            <a:ext cx="5856000" cy="6858000"/>
          </a:xfrm>
          <a:solidFill>
            <a:schemeClr val="bg1">
              <a:lumMod val="95000"/>
            </a:schemeClr>
          </a:solidFill>
        </p:spPr>
        <p:txBody>
          <a:bodyPr tIns="108000" anchor="t" anchorCtr="1"/>
          <a:lstStyle>
            <a:lvl1pPr marL="0" indent="0" algn="ctr">
              <a:spcBef>
                <a:spcPts val="0"/>
              </a:spcBef>
              <a:buNone/>
              <a:defRPr sz="1800" i="1"/>
            </a:lvl1pPr>
          </a:lstStyle>
          <a:p>
            <a:r>
              <a:rPr lang="en-US"/>
              <a:t>Click icon to add picture</a:t>
            </a:r>
          </a:p>
        </p:txBody>
      </p:sp>
      <p:sp>
        <p:nvSpPr>
          <p:cNvPr id="2" name="Title 1"/>
          <p:cNvSpPr>
            <a:spLocks noGrp="1"/>
          </p:cNvSpPr>
          <p:nvPr>
            <p:ph type="title"/>
          </p:nvPr>
        </p:nvSpPr>
        <p:spPr bwMode="gray">
          <a:xfrm>
            <a:off x="900000" y="648000"/>
            <a:ext cx="5076000" cy="900000"/>
          </a:xfrm>
        </p:spPr>
        <p:txBody>
          <a:bodyPr/>
          <a:lstStyle>
            <a:lvl1pPr>
              <a:defRPr>
                <a:solidFill>
                  <a:schemeClr val="accent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3"/>
            <a:stretch>
              <a:fillRect/>
            </a:stretch>
          </a:blipFill>
        </p:spPr>
        <p:txBody>
          <a:bodyPr anchor="ctr" anchorCtr="1"/>
          <a:lstStyle>
            <a:lvl1pPr marL="0" indent="0" algn="ctr">
              <a:spcBef>
                <a:spcPts val="0"/>
              </a:spcBef>
              <a:buNone/>
              <a:defRPr sz="1000"/>
            </a:lvl1pPr>
          </a:lstStyle>
          <a:p>
            <a:pPr lvl="0"/>
            <a:r>
              <a:rPr lang="en-US"/>
              <a:t>Type a space to fixate logo</a:t>
            </a:r>
          </a:p>
        </p:txBody>
      </p:sp>
      <p:sp>
        <p:nvSpPr>
          <p:cNvPr id="3" name="Text Placeholder 2"/>
          <p:cNvSpPr>
            <a:spLocks noGrp="1"/>
          </p:cNvSpPr>
          <p:nvPr>
            <p:ph type="body" idx="1"/>
          </p:nvPr>
        </p:nvSpPr>
        <p:spPr bwMode="gray">
          <a:xfrm>
            <a:off x="900000" y="2016000"/>
            <a:ext cx="5076000" cy="540000"/>
          </a:xfrm>
          <a:solidFill>
            <a:schemeClr val="bg1">
              <a:alpha val="90000"/>
            </a:schemeClr>
          </a:solidFill>
        </p:spPr>
        <p:txBody>
          <a:bodyPr lIns="0" tIns="0" anchor="t" anchorCtr="0"/>
          <a:lstStyle>
            <a:lvl1pPr marL="0" indent="0">
              <a:lnSpc>
                <a:spcPct val="100000"/>
              </a:lnSpc>
              <a:spcBef>
                <a:spcPts val="0"/>
              </a:spcBef>
              <a:buNone/>
              <a:defRPr sz="1600" b="1" cap="none" baseline="0">
                <a:solidFill>
                  <a:schemeClr val="tx1"/>
                </a:solidFill>
              </a:defRPr>
            </a:lvl1pPr>
            <a:lvl2pPr marL="0" indent="0">
              <a:spcBef>
                <a:spcPts val="0"/>
              </a:spcBef>
              <a:buNone/>
              <a:defRPr sz="1600" b="0">
                <a:solidFill>
                  <a:schemeClr val="tx1"/>
                </a:solidFill>
              </a:defRPr>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bwMode="gray">
          <a:xfrm>
            <a:off x="900000" y="2880000"/>
            <a:ext cx="5076000" cy="3096000"/>
          </a:xfrm>
          <a:noFill/>
          <a:ln>
            <a:noFill/>
          </a:ln>
        </p:spPr>
        <p:txBody>
          <a:bodyPr lIns="0" tIns="0" rIns="0" bIns="0"/>
          <a:lstStyle>
            <a:lvl1pPr>
              <a:spcBef>
                <a:spcPts val="600"/>
              </a:spcBef>
              <a:defRPr sz="2000">
                <a:solidFill>
                  <a:schemeClr val="tx1"/>
                </a:solidFill>
              </a:defRPr>
            </a:lvl1pPr>
            <a:lvl2pPr>
              <a:spcBef>
                <a:spcPts val="300"/>
              </a:spcBef>
              <a:defRPr sz="1800">
                <a:solidFill>
                  <a:schemeClr val="tx1"/>
                </a:solidFill>
              </a:defRPr>
            </a:lvl2pPr>
            <a:lvl3pPr>
              <a:spcBef>
                <a:spcPts val="300"/>
              </a:spcBef>
              <a:defRPr sz="1600">
                <a:solidFill>
                  <a:schemeClr val="tx1"/>
                </a:solidFill>
              </a:defRPr>
            </a:lvl3pPr>
            <a:lvl4pPr>
              <a:spcBef>
                <a:spcPts val="300"/>
              </a:spcBef>
              <a:defRPr sz="1600">
                <a:solidFill>
                  <a:schemeClr val="tx1"/>
                </a:solidFill>
              </a:defRPr>
            </a:lvl4pPr>
            <a:lvl5pPr>
              <a:spcBef>
                <a:spcPts val="300"/>
              </a:spcBef>
              <a:defRPr sz="1600">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p:nvPr>
        </p:nvSpPr>
        <p:spPr bwMode="gray">
          <a:xfrm>
            <a:off x="6332400" y="1799999"/>
            <a:ext cx="5439600" cy="4536000"/>
          </a:xfrm>
          <a:solidFill>
            <a:schemeClr val="bg1">
              <a:alpha val="90000"/>
            </a:schemeClr>
          </a:solidFill>
        </p:spPr>
        <p:txBody>
          <a:bodyPr lIns="360000" tIns="360000" rIns="468000" bIns="360000"/>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0"/>
          </p:nvPr>
        </p:nvSpPr>
        <p:spPr/>
        <p:txBody>
          <a:bodyPr/>
          <a:lstStyle>
            <a:lvl1pPr>
              <a:defRPr>
                <a:solidFill>
                  <a:schemeClr val="accent5"/>
                </a:solidFill>
              </a:defRPr>
            </a:lvl1pPr>
          </a:lstStyle>
          <a:p>
            <a:fld id="{D9CAAA74-983F-42F2-BC35-A0A5F35FF04D}"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2658737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0/30 Background Grey FI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43AF1DC-068A-411A-B9C3-63AE9F2DD9A8}"/>
              </a:ext>
            </a:extLst>
          </p:cNvPr>
          <p:cNvGrpSpPr/>
          <p:nvPr userDrawn="1"/>
        </p:nvGrpSpPr>
        <p:grpSpPr bwMode="gray">
          <a:xfrm>
            <a:off x="8096400" y="0"/>
            <a:ext cx="4095600" cy="6858000"/>
            <a:chOff x="8096400" y="0"/>
            <a:chExt cx="4095600" cy="6858000"/>
          </a:xfrm>
        </p:grpSpPr>
        <p:sp>
          <p:nvSpPr>
            <p:cNvPr id="15" name="Rectangle 14">
              <a:extLst>
                <a:ext uri="{FF2B5EF4-FFF2-40B4-BE49-F238E27FC236}">
                  <a16:creationId xmlns:a16="http://schemas.microsoft.com/office/drawing/2014/main" id="{F1010D9A-822A-4EE8-81AB-9EEF0516A2CA}"/>
                </a:ext>
              </a:extLst>
            </p:cNvPr>
            <p:cNvSpPr/>
            <p:nvPr userDrawn="1"/>
          </p:nvSpPr>
          <p:spPr bwMode="gray">
            <a:xfrm>
              <a:off x="8100000" y="0"/>
              <a:ext cx="40920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6" name="Rectangle 15">
              <a:extLst>
                <a:ext uri="{FF2B5EF4-FFF2-40B4-BE49-F238E27FC236}">
                  <a16:creationId xmlns:a16="http://schemas.microsoft.com/office/drawing/2014/main" id="{F2D31B2F-9ADD-4097-87EF-9E1400FED595}"/>
                </a:ext>
              </a:extLst>
            </p:cNvPr>
            <p:cNvSpPr/>
            <p:nvPr/>
          </p:nvSpPr>
          <p:spPr bwMode="gray">
            <a:xfrm>
              <a:off x="8096400" y="1800000"/>
              <a:ext cx="3675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Picture 3">
              <a:extLst>
                <a:ext uri="{FF2B5EF4-FFF2-40B4-BE49-F238E27FC236}">
                  <a16:creationId xmlns:a16="http://schemas.microsoft.com/office/drawing/2014/main" id="{933D6E70-3C34-4E3E-AB9F-709BE1BDA2C9}"/>
                </a:ext>
              </a:extLst>
            </p:cNvPr>
            <p:cNvPicPr>
              <a:picLocks noChangeAspect="1"/>
            </p:cNvPicPr>
            <p:nvPr userDrawn="1"/>
          </p:nvPicPr>
          <p:blipFill>
            <a:blip r:embed="rId2"/>
            <a:stretch>
              <a:fillRect/>
            </a:stretch>
          </p:blipFill>
          <p:spPr bwMode="gray">
            <a:xfrm>
              <a:off x="10260000" y="415048"/>
              <a:ext cx="1533600" cy="277565"/>
            </a:xfrm>
            <a:prstGeom prst="rect">
              <a:avLst/>
            </a:prstGeom>
          </p:spPr>
        </p:pic>
      </p:grpSp>
      <p:sp>
        <p:nvSpPr>
          <p:cNvPr id="2" name="Title 1"/>
          <p:cNvSpPr>
            <a:spLocks noGrp="1"/>
          </p:cNvSpPr>
          <p:nvPr userDrawn="1">
            <p:ph type="title"/>
          </p:nvPr>
        </p:nvSpPr>
        <p:spPr>
          <a:xfrm>
            <a:off x="900000" y="648000"/>
            <a:ext cx="6840000" cy="900000"/>
          </a:xfrm>
        </p:spPr>
        <p:txBody>
          <a:bodyPr/>
          <a:lstStyle>
            <a:lvl1pPr>
              <a:defRPr/>
            </a:lvl1pPr>
          </a:lstStyle>
          <a:p>
            <a:r>
              <a:rPr lang="en-US"/>
              <a:t>Click to edit Master title style</a:t>
            </a:r>
          </a:p>
        </p:txBody>
      </p:sp>
      <p:sp>
        <p:nvSpPr>
          <p:cNvPr id="4" name="Content Placeholder 3"/>
          <p:cNvSpPr>
            <a:spLocks noGrp="1"/>
          </p:cNvSpPr>
          <p:nvPr userDrawn="1">
            <p:ph sz="half" idx="2"/>
          </p:nvPr>
        </p:nvSpPr>
        <p:spPr>
          <a:xfrm>
            <a:off x="900113" y="2160000"/>
            <a:ext cx="10872903" cy="4176000"/>
          </a:xfrm>
          <a:noFill/>
        </p:spPr>
        <p:txBody>
          <a:bodyPr lIns="0" tIns="0" rIns="360000"/>
          <a:lstStyle>
            <a:lvl1pPr>
              <a:spcBef>
                <a:spcPts val="600"/>
              </a:spcBef>
              <a:defRPr sz="2400">
                <a:solidFill>
                  <a:schemeClr val="tx1"/>
                </a:solidFill>
              </a:defRPr>
            </a:lvl1pPr>
            <a:lvl2pPr>
              <a:spcBef>
                <a:spcPts val="300"/>
              </a:spcBef>
              <a:defRPr sz="2000">
                <a:solidFill>
                  <a:schemeClr val="tx1"/>
                </a:solidFill>
              </a:defRPr>
            </a:lvl2pPr>
            <a:lvl3pPr>
              <a:spcBef>
                <a:spcPts val="300"/>
              </a:spcBef>
              <a:defRPr sz="1800">
                <a:solidFill>
                  <a:schemeClr val="tx1"/>
                </a:solidFill>
              </a:defRPr>
            </a:lvl3pPr>
            <a:lvl4pPr>
              <a:spcBef>
                <a:spcPts val="300"/>
              </a:spcBef>
              <a:defRPr sz="1800">
                <a:solidFill>
                  <a:schemeClr val="tx1"/>
                </a:solidFill>
              </a:defRPr>
            </a:lvl4pPr>
            <a:lvl5pPr>
              <a:spcBef>
                <a:spcPts val="300"/>
              </a:spcBef>
              <a:defRPr sz="1800">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userDrawn="1">
            <p:ph type="dt" sz="half" idx="10"/>
          </p:nvPr>
        </p:nvSpPr>
        <p:spPr/>
        <p:txBody>
          <a:bodyPr/>
          <a:lstStyle>
            <a:lvl1pPr>
              <a:defRPr>
                <a:solidFill>
                  <a:schemeClr val="accent5"/>
                </a:solidFill>
              </a:defRPr>
            </a:lvl1pPr>
          </a:lstStyle>
          <a:p>
            <a:fld id="{603E29B5-FD63-409A-A452-6C21C46DE9C1}"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userDrawn="1">
            <p:ph type="ftr" sz="quarter" idx="13"/>
          </p:nvPr>
        </p:nvSpPr>
        <p:spPr/>
        <p:txBody>
          <a:bodyPr/>
          <a:lstStyle/>
          <a:p>
            <a:r>
              <a:rPr lang="en-US"/>
              <a:t>Presentation title</a:t>
            </a:r>
          </a:p>
        </p:txBody>
      </p:sp>
      <p:sp>
        <p:nvSpPr>
          <p:cNvPr id="9" name="Slide Number Placeholder 6"/>
          <p:cNvSpPr>
            <a:spLocks noGrp="1"/>
          </p:cNvSpPr>
          <p:nvPr userDrawn="1">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3210188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0/30 Background Beige FI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BA8587A-2692-4051-A9DB-90530AAC38B4}"/>
              </a:ext>
            </a:extLst>
          </p:cNvPr>
          <p:cNvGrpSpPr/>
          <p:nvPr userDrawn="1"/>
        </p:nvGrpSpPr>
        <p:grpSpPr bwMode="gray">
          <a:xfrm>
            <a:off x="8096400" y="0"/>
            <a:ext cx="4095600" cy="6858000"/>
            <a:chOff x="8096400" y="0"/>
            <a:chExt cx="4095600" cy="6858000"/>
          </a:xfrm>
        </p:grpSpPr>
        <p:sp>
          <p:nvSpPr>
            <p:cNvPr id="17" name="Rectangle 16">
              <a:extLst>
                <a:ext uri="{FF2B5EF4-FFF2-40B4-BE49-F238E27FC236}">
                  <a16:creationId xmlns:a16="http://schemas.microsoft.com/office/drawing/2014/main" id="{BF06A332-2A91-4DA8-B2A3-9D89673FDB64}"/>
                </a:ext>
              </a:extLst>
            </p:cNvPr>
            <p:cNvSpPr/>
            <p:nvPr userDrawn="1"/>
          </p:nvSpPr>
          <p:spPr bwMode="gray">
            <a:xfrm>
              <a:off x="8100000" y="0"/>
              <a:ext cx="4092000" cy="685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8" name="Rectangle 17">
              <a:extLst>
                <a:ext uri="{FF2B5EF4-FFF2-40B4-BE49-F238E27FC236}">
                  <a16:creationId xmlns:a16="http://schemas.microsoft.com/office/drawing/2014/main" id="{12EF6CFC-1D87-47E6-9A75-768A6FC84069}"/>
                </a:ext>
              </a:extLst>
            </p:cNvPr>
            <p:cNvSpPr/>
            <p:nvPr/>
          </p:nvSpPr>
          <p:spPr bwMode="gray">
            <a:xfrm>
              <a:off x="8096400" y="1800000"/>
              <a:ext cx="3675600" cy="4537075"/>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3">
              <a:extLst>
                <a:ext uri="{FF2B5EF4-FFF2-40B4-BE49-F238E27FC236}">
                  <a16:creationId xmlns:a16="http://schemas.microsoft.com/office/drawing/2014/main" id="{C0B2F444-A988-4424-8593-9D653E3DD2FD}"/>
                </a:ext>
              </a:extLst>
            </p:cNvPr>
            <p:cNvPicPr>
              <a:picLocks noChangeAspect="1"/>
            </p:cNvPicPr>
            <p:nvPr userDrawn="1"/>
          </p:nvPicPr>
          <p:blipFill>
            <a:blip r:embed="rId2"/>
            <a:stretch>
              <a:fillRect/>
            </a:stretch>
          </p:blipFill>
          <p:spPr bwMode="gray">
            <a:xfrm>
              <a:off x="10260000" y="415048"/>
              <a:ext cx="1533600" cy="277565"/>
            </a:xfrm>
            <a:prstGeom prst="rect">
              <a:avLst/>
            </a:prstGeom>
          </p:spPr>
        </p:pic>
      </p:grpSp>
      <p:sp>
        <p:nvSpPr>
          <p:cNvPr id="2" name="Title 1"/>
          <p:cNvSpPr>
            <a:spLocks noGrp="1"/>
          </p:cNvSpPr>
          <p:nvPr>
            <p:ph type="title"/>
          </p:nvPr>
        </p:nvSpPr>
        <p:spPr>
          <a:xfrm>
            <a:off x="900000" y="648000"/>
            <a:ext cx="6840000" cy="900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900000" y="2880000"/>
            <a:ext cx="6840000" cy="3096000"/>
          </a:xfrm>
        </p:spPr>
        <p:txBody>
          <a:bodyPr/>
          <a:lstStyle>
            <a:lvl1pPr>
              <a:spcBef>
                <a:spcPts val="6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8">
            <a:extLst>
              <a:ext uri="{FF2B5EF4-FFF2-40B4-BE49-F238E27FC236}">
                <a16:creationId xmlns:a16="http://schemas.microsoft.com/office/drawing/2014/main" id="{8D2AA37F-9316-450C-B35F-36BDA0846E39}"/>
              </a:ext>
            </a:extLst>
          </p:cNvPr>
          <p:cNvSpPr>
            <a:spLocks noGrp="1"/>
          </p:cNvSpPr>
          <p:nvPr>
            <p:ph type="body" sz="quarter" idx="14"/>
          </p:nvPr>
        </p:nvSpPr>
        <p:spPr>
          <a:xfrm>
            <a:off x="900000" y="2016000"/>
            <a:ext cx="6840000" cy="540000"/>
          </a:xfrm>
        </p:spPr>
        <p:txBody>
          <a:bodyPr/>
          <a:lstStyle>
            <a:lvl1pPr marL="0" indent="0">
              <a:spcBef>
                <a:spcPts val="0"/>
              </a:spcBef>
              <a:buNone/>
              <a:defRPr sz="1600" b="1">
                <a:solidFill>
                  <a:schemeClr val="tx1"/>
                </a:solidFill>
              </a:defRPr>
            </a:lvl1pPr>
            <a:lvl2pPr marL="0" indent="0">
              <a:spcBef>
                <a:spcPts val="0"/>
              </a:spcBef>
              <a:buNone/>
              <a:defRPr sz="1600">
                <a:solidFill>
                  <a:schemeClr val="tx1"/>
                </a:solidFill>
              </a:defRPr>
            </a:lvl2pPr>
          </a:lstStyle>
          <a:p>
            <a:pPr lvl="0"/>
            <a:r>
              <a:rPr lang="en-US"/>
              <a:t>Click to edit Master text styles</a:t>
            </a:r>
          </a:p>
          <a:p>
            <a:pPr lvl="1"/>
            <a:r>
              <a:rPr lang="en-US"/>
              <a:t>Second level</a:t>
            </a:r>
          </a:p>
        </p:txBody>
      </p:sp>
      <p:sp>
        <p:nvSpPr>
          <p:cNvPr id="27" name="Text Placeholder 26">
            <a:extLst>
              <a:ext uri="{FF2B5EF4-FFF2-40B4-BE49-F238E27FC236}">
                <a16:creationId xmlns:a16="http://schemas.microsoft.com/office/drawing/2014/main" id="{4B1D2451-C273-423B-B049-3C034BFC8AEE}"/>
              </a:ext>
            </a:extLst>
          </p:cNvPr>
          <p:cNvSpPr>
            <a:spLocks noGrp="1"/>
          </p:cNvSpPr>
          <p:nvPr>
            <p:ph type="body" sz="quarter" idx="15"/>
          </p:nvPr>
        </p:nvSpPr>
        <p:spPr bwMode="gray">
          <a:xfrm>
            <a:off x="8460000" y="2160000"/>
            <a:ext cx="2952000" cy="3816000"/>
          </a:xfrm>
          <a:gradFill>
            <a:gsLst>
              <a:gs pos="0">
                <a:srgbClr val="0800B9"/>
              </a:gs>
              <a:gs pos="100000">
                <a:srgbClr val="009EE3"/>
              </a:gs>
            </a:gsLst>
            <a:lin ang="0" scaled="1"/>
          </a:gradFill>
        </p:spPr>
        <p:txBody>
          <a:bodyPr lIns="108000" tIns="108000" rIns="108000" bIns="108000" anchor="ctr" anchorCtr="1"/>
          <a:lstStyle>
            <a:lvl1pPr marL="0" indent="0" algn="ctr">
              <a:lnSpc>
                <a:spcPct val="80000"/>
              </a:lnSpc>
              <a:spcBef>
                <a:spcPts val="0"/>
              </a:spcBef>
              <a:buNone/>
              <a:defRPr sz="2800" b="1">
                <a:solidFill>
                  <a:schemeClr val="bg1"/>
                </a:solidFill>
              </a:defRPr>
            </a:lvl1pPr>
          </a:lstStyle>
          <a:p>
            <a:pPr lvl="0"/>
            <a:r>
              <a:rPr lang="en-US"/>
              <a:t>Click to edit Master text styles</a:t>
            </a:r>
          </a:p>
        </p:txBody>
      </p:sp>
      <p:sp>
        <p:nvSpPr>
          <p:cNvPr id="7" name="Date Placeholder 6"/>
          <p:cNvSpPr>
            <a:spLocks noGrp="1"/>
          </p:cNvSpPr>
          <p:nvPr>
            <p:ph type="dt" sz="half" idx="10"/>
          </p:nvPr>
        </p:nvSpPr>
        <p:spPr/>
        <p:txBody>
          <a:bodyPr/>
          <a:lstStyle>
            <a:lvl1pPr>
              <a:defRPr>
                <a:solidFill>
                  <a:schemeClr val="accent5"/>
                </a:solidFill>
              </a:defRPr>
            </a:lvl1pPr>
          </a:lstStyle>
          <a:p>
            <a:fld id="{8717386E-75ED-49CC-9517-892C46E2993E}" type="datetime1">
              <a:rPr lang="en-US" smtClean="0"/>
              <a:pPr/>
              <a:t>4/15/22</a:t>
            </a:fld>
            <a:endParaRPr lang="en-US"/>
          </a:p>
        </p:txBody>
      </p:sp>
      <p:sp>
        <p:nvSpPr>
          <p:cNvPr id="9" name="Slide Number Placeholder 7"/>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
        <p:nvSpPr>
          <p:cNvPr id="5" name="Footer Placeholder 4">
            <a:extLst>
              <a:ext uri="{FF2B5EF4-FFF2-40B4-BE49-F238E27FC236}">
                <a16:creationId xmlns:a16="http://schemas.microsoft.com/office/drawing/2014/main" id="{FA2E46B2-5BD6-4206-987E-91B9F9B21AE0}"/>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113257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70/30 Background Image FIN">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BE7C283-C93B-4F69-8E8E-713ADE753574}"/>
              </a:ext>
            </a:extLst>
          </p:cNvPr>
          <p:cNvSpPr>
            <a:spLocks noGrp="1" noChangeAspect="1"/>
          </p:cNvSpPr>
          <p:nvPr>
            <p:ph type="pic" sz="quarter" idx="14"/>
          </p:nvPr>
        </p:nvSpPr>
        <p:spPr bwMode="gray">
          <a:xfrm>
            <a:off x="8100000" y="0"/>
            <a:ext cx="4092000" cy="6858000"/>
          </a:xfrm>
          <a:solidFill>
            <a:schemeClr val="bg1">
              <a:lumMod val="95000"/>
            </a:schemeClr>
          </a:solidFill>
        </p:spPr>
        <p:txBody>
          <a:bodyPr tIns="108000" anchor="t" anchorCtr="1"/>
          <a:lstStyle>
            <a:lvl1pPr marL="0" indent="0" algn="ctr">
              <a:spcBef>
                <a:spcPts val="0"/>
              </a:spcBef>
              <a:buNone/>
              <a:defRPr sz="1800" i="1"/>
            </a:lvl1pPr>
          </a:lstStyle>
          <a:p>
            <a:r>
              <a:rPr lang="en-US"/>
              <a:t>Click icon to add picture</a:t>
            </a:r>
          </a:p>
        </p:txBody>
      </p:sp>
      <p:sp>
        <p:nvSpPr>
          <p:cNvPr id="2" name="Title 1"/>
          <p:cNvSpPr>
            <a:spLocks noGrp="1"/>
          </p:cNvSpPr>
          <p:nvPr>
            <p:ph type="title"/>
          </p:nvPr>
        </p:nvSpPr>
        <p:spPr bwMode="gray">
          <a:xfrm>
            <a:off x="900000" y="648000"/>
            <a:ext cx="6840000" cy="900000"/>
          </a:xfrm>
        </p:spPr>
        <p:txBody>
          <a:bodyPr/>
          <a:lstStyle>
            <a:lvl1pPr>
              <a:defRPr>
                <a:solidFill>
                  <a:schemeClr val="accent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0048385-1A06-409E-9E6C-F0313537195D}"/>
              </a:ext>
            </a:extLst>
          </p:cNvPr>
          <p:cNvSpPr>
            <a:spLocks noGrp="1" noChangeAspect="1"/>
          </p:cNvSpPr>
          <p:nvPr>
            <p:ph type="body" sz="quarter" idx="15" hasCustomPrompt="1"/>
          </p:nvPr>
        </p:nvSpPr>
        <p:spPr bwMode="gray">
          <a:xfrm>
            <a:off x="10260000" y="415048"/>
            <a:ext cx="1533600" cy="277200"/>
          </a:xfrm>
          <a:blipFill>
            <a:blip r:embed="rId2"/>
            <a:stretch>
              <a:fillRect/>
            </a:stretch>
          </a:blipFill>
        </p:spPr>
        <p:txBody>
          <a:bodyPr anchor="ctr" anchorCtr="1"/>
          <a:lstStyle>
            <a:lvl1pPr marL="0" indent="0" algn="ctr">
              <a:spcBef>
                <a:spcPts val="0"/>
              </a:spcBef>
              <a:buNone/>
              <a:defRPr sz="1000"/>
            </a:lvl1pPr>
          </a:lstStyle>
          <a:p>
            <a:pPr lvl="0"/>
            <a:r>
              <a:rPr lang="en-US"/>
              <a:t>Type a space to fixate logo</a:t>
            </a:r>
          </a:p>
        </p:txBody>
      </p:sp>
      <p:sp>
        <p:nvSpPr>
          <p:cNvPr id="4" name="Content Placeholder 3"/>
          <p:cNvSpPr>
            <a:spLocks noGrp="1"/>
          </p:cNvSpPr>
          <p:nvPr>
            <p:ph sz="half" idx="2"/>
          </p:nvPr>
        </p:nvSpPr>
        <p:spPr bwMode="gray">
          <a:xfrm>
            <a:off x="900000" y="1799998"/>
            <a:ext cx="5220000" cy="4537301"/>
          </a:xfrm>
          <a:noFill/>
          <a:ln>
            <a:noFill/>
          </a:ln>
        </p:spPr>
        <p:txBody>
          <a:bodyPr lIns="0" tIns="576000" rIns="0" bIns="0"/>
          <a:lstStyle>
            <a:lvl1pPr>
              <a:spcBef>
                <a:spcPts val="600"/>
              </a:spcBef>
              <a:defRPr sz="1800">
                <a:solidFill>
                  <a:schemeClr val="tx1"/>
                </a:solidFill>
              </a:defRPr>
            </a:lvl1pPr>
            <a:lvl2pPr>
              <a:spcBef>
                <a:spcPts val="300"/>
              </a:spcBef>
              <a:defRPr sz="1600">
                <a:solidFill>
                  <a:schemeClr val="tx1"/>
                </a:solidFill>
              </a:defRPr>
            </a:lvl2pPr>
            <a:lvl3pPr>
              <a:spcBef>
                <a:spcPts val="300"/>
              </a:spcBef>
              <a:defRPr sz="1400">
                <a:solidFill>
                  <a:schemeClr val="tx1"/>
                </a:solidFill>
              </a:defRPr>
            </a:lvl3pPr>
            <a:lvl4pPr>
              <a:spcBef>
                <a:spcPts val="300"/>
              </a:spcBef>
              <a:defRPr sz="1400">
                <a:solidFill>
                  <a:schemeClr val="tx1"/>
                </a:solidFill>
              </a:defRPr>
            </a:lvl4pPr>
            <a:lvl5pPr>
              <a:spcBef>
                <a:spcPts val="300"/>
              </a:spcBef>
              <a:defRPr sz="1400">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3393E3A-4112-41E2-A3A3-FC7E38D3C44D}"/>
              </a:ext>
            </a:extLst>
          </p:cNvPr>
          <p:cNvSpPr>
            <a:spLocks noGrp="1"/>
          </p:cNvSpPr>
          <p:nvPr>
            <p:ph sz="quarter" idx="16"/>
          </p:nvPr>
        </p:nvSpPr>
        <p:spPr bwMode="gray">
          <a:xfrm>
            <a:off x="6552000" y="1799999"/>
            <a:ext cx="5220000" cy="4536000"/>
          </a:xfrm>
          <a:solidFill>
            <a:schemeClr val="bg1">
              <a:alpha val="90000"/>
            </a:schemeClr>
          </a:solidFill>
        </p:spPr>
        <p:txBody>
          <a:bodyPr lIns="0" tIns="576000" rIns="468000" bIns="360000"/>
          <a:lstStyle>
            <a:lvl1pPr>
              <a:spcBef>
                <a:spcPts val="600"/>
              </a:spcBef>
              <a:defRPr sz="1800"/>
            </a:lvl1pPr>
            <a:lvl2pPr>
              <a:spcBef>
                <a:spcPts val="300"/>
              </a:spcBef>
              <a:defRPr sz="1600"/>
            </a:lvl2pPr>
            <a:lvl3pPr>
              <a:spcBef>
                <a:spcPts val="30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0"/>
          </p:nvPr>
        </p:nvSpPr>
        <p:spPr/>
        <p:txBody>
          <a:bodyPr/>
          <a:lstStyle>
            <a:lvl1pPr>
              <a:defRPr>
                <a:solidFill>
                  <a:schemeClr val="accent5"/>
                </a:solidFill>
              </a:defRPr>
            </a:lvl1pPr>
          </a:lstStyle>
          <a:p>
            <a:fld id="{04876973-27DE-495F-977A-F28CD1830FB3}"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46998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899998" y="1800000"/>
            <a:ext cx="10872000" cy="4536000"/>
          </a:xfrm>
        </p:spPr>
        <p:txBody>
          <a:bodyPr/>
          <a:lstStyle>
            <a:lvl1pPr>
              <a:spcBef>
                <a:spcPts val="400"/>
              </a:spcBef>
              <a:defRPr sz="2000"/>
            </a:lvl1pPr>
            <a:lvl2pPr>
              <a:spcBef>
                <a:spcPts val="300"/>
              </a:spcBef>
              <a:defRPr sz="1800"/>
            </a:lvl2pPr>
            <a:lvl3pPr>
              <a:spcBef>
                <a:spcPts val="300"/>
              </a:spcBef>
              <a:defRPr sz="1600"/>
            </a:lvl3pPr>
            <a:lvl4pPr>
              <a:spcBef>
                <a:spcPts val="300"/>
              </a:spcBef>
              <a:defRPr sz="1600"/>
            </a:lvl4pPr>
            <a:lvl5pPr>
              <a:spcBef>
                <a:spcPts val="3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0"/>
          </p:nvPr>
        </p:nvSpPr>
        <p:spPr/>
        <p:txBody>
          <a:bodyPr/>
          <a:lstStyle>
            <a:lvl1pPr>
              <a:defRPr>
                <a:solidFill>
                  <a:schemeClr val="accent5"/>
                </a:solidFill>
              </a:defRPr>
            </a:lvl1pPr>
          </a:lstStyle>
          <a:p>
            <a:fld id="{188A29EA-87E6-4BEA-97BB-162AE6A9E7CD}" type="datetime1">
              <a:rPr lang="en-US" smtClean="0"/>
              <a:pPr/>
              <a:t>4/15/22</a:t>
            </a:fld>
            <a:endParaRPr lang="en-US"/>
          </a:p>
        </p:txBody>
      </p:sp>
      <p:sp>
        <p:nvSpPr>
          <p:cNvPr id="5" name="Footer Placeholder 4">
            <a:extLst>
              <a:ext uri="{FF2B5EF4-FFF2-40B4-BE49-F238E27FC236}">
                <a16:creationId xmlns:a16="http://schemas.microsoft.com/office/drawing/2014/main" id="{E0A8D36A-6647-49D9-BD30-4F3A8C9AE026}"/>
              </a:ext>
            </a:extLst>
          </p:cNvPr>
          <p:cNvSpPr>
            <a:spLocks noGrp="1"/>
          </p:cNvSpPr>
          <p:nvPr>
            <p:ph type="ftr" sz="quarter" idx="13"/>
          </p:nvPr>
        </p:nvSpPr>
        <p:spPr/>
        <p:txBody>
          <a:bodyPr/>
          <a:lstStyle/>
          <a:p>
            <a:r>
              <a:rPr lang="en-US"/>
              <a:t>Presentation title</a:t>
            </a:r>
          </a:p>
        </p:txBody>
      </p:sp>
      <p:sp>
        <p:nvSpPr>
          <p:cNvPr id="9" name="Slide Number Placeholder 6"/>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2197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E0572FD0-A36C-49EC-8C91-E9D1AE95FC50}"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134853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4"/>
          <p:cNvSpPr>
            <a:spLocks noGrp="1"/>
          </p:cNvSpPr>
          <p:nvPr>
            <p:ph type="dt" sz="half" idx="10"/>
          </p:nvPr>
        </p:nvSpPr>
        <p:spPr/>
        <p:txBody>
          <a:bodyPr/>
          <a:lstStyle/>
          <a:p>
            <a:fld id="{19880629-9BF2-45DB-8406-6B4F96D94637}" type="datetime1">
              <a:rPr lang="en-US" smtClean="0"/>
              <a:t>4/15/22</a:t>
            </a:fld>
            <a:endParaRPr lang="en-US"/>
          </a:p>
        </p:txBody>
      </p:sp>
      <p:sp>
        <p:nvSpPr>
          <p:cNvPr id="4" name="Footer Placeholder 3">
            <a:extLst>
              <a:ext uri="{FF2B5EF4-FFF2-40B4-BE49-F238E27FC236}">
                <a16:creationId xmlns:a16="http://schemas.microsoft.com/office/drawing/2014/main" id="{8FFA2308-1E23-41AB-BE63-336A1B656CA8}"/>
              </a:ext>
            </a:extLst>
          </p:cNvPr>
          <p:cNvSpPr>
            <a:spLocks noGrp="1"/>
          </p:cNvSpPr>
          <p:nvPr>
            <p:ph type="ftr" sz="quarter" idx="13"/>
          </p:nvPr>
        </p:nvSpPr>
        <p:spPr/>
        <p:txBody>
          <a:bodyPr/>
          <a:lstStyle/>
          <a:p>
            <a:r>
              <a:rPr lang="en-US"/>
              <a:t>Presentation title</a:t>
            </a:r>
          </a:p>
        </p:txBody>
      </p:sp>
      <p:sp>
        <p:nvSpPr>
          <p:cNvPr id="9" name="Slide Number Placeholder 5"/>
          <p:cNvSpPr>
            <a:spLocks noGrp="1"/>
          </p:cNvSpPr>
          <p:nvPr>
            <p:ph type="sldNum" sz="quarter" idx="12"/>
          </p:nvPr>
        </p:nvSpPr>
        <p:spPr/>
        <p:txBody>
          <a:bodyPr/>
          <a:lstStyle>
            <a:lvl1pPr>
              <a:defRPr>
                <a:solidFill>
                  <a:schemeClr val="accent1"/>
                </a:solidFill>
              </a:defRPr>
            </a:lvl1pPr>
          </a:lstStyle>
          <a:p>
            <a:fld id="{F7F49880-4FBE-4252-ADD0-F5158B178B39}" type="slidenum">
              <a:rPr lang="en-US" smtClean="0"/>
              <a:t>‹N°›</a:t>
            </a:fld>
            <a:endParaRPr lang="en-US"/>
          </a:p>
        </p:txBody>
      </p:sp>
    </p:spTree>
    <p:extLst>
      <p:ext uri="{BB962C8B-B14F-4D97-AF65-F5344CB8AC3E}">
        <p14:creationId xmlns:p14="http://schemas.microsoft.com/office/powerpoint/2010/main" val="1501415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900000" y="1548000"/>
            <a:ext cx="10404000" cy="1800000"/>
          </a:xfrm>
        </p:spPr>
        <p:txBody>
          <a:bodyPr anchor="b" anchorCtr="0"/>
          <a:lstStyle>
            <a:lvl1pPr>
              <a:lnSpc>
                <a:spcPct val="75000"/>
              </a:lnSpc>
              <a:defRPr sz="4800">
                <a:solidFill>
                  <a:srgbClr val="0800B9"/>
                </a:solidFill>
              </a:defRPr>
            </a:lvl1pPr>
          </a:lstStyle>
          <a:p>
            <a:r>
              <a:rPr lang="en-US"/>
              <a:t>Click to edit Master title style</a:t>
            </a:r>
          </a:p>
        </p:txBody>
      </p:sp>
      <p:sp>
        <p:nvSpPr>
          <p:cNvPr id="3" name="Subtitle 2"/>
          <p:cNvSpPr>
            <a:spLocks noGrp="1"/>
          </p:cNvSpPr>
          <p:nvPr>
            <p:ph type="subTitle" idx="1"/>
          </p:nvPr>
        </p:nvSpPr>
        <p:spPr bwMode="gray">
          <a:xfrm>
            <a:off x="0" y="3492000"/>
            <a:ext cx="6336000" cy="756000"/>
          </a:xfrm>
          <a:gradFill flip="none" rotWithShape="1">
            <a:gsLst>
              <a:gs pos="0">
                <a:srgbClr val="0800B9"/>
              </a:gs>
              <a:gs pos="100000">
                <a:srgbClr val="009EE3"/>
              </a:gs>
            </a:gsLst>
            <a:lin ang="0" scaled="1"/>
            <a:tileRect/>
          </a:gradFill>
        </p:spPr>
        <p:txBody>
          <a:bodyPr lIns="918000" bIns="0" anchor="ctr" anchorCtr="0">
            <a:noAutofit/>
          </a:bodyPr>
          <a:lstStyle>
            <a:lvl1pPr marL="0" indent="0" algn="l">
              <a:spcBef>
                <a:spcPts val="0"/>
              </a:spcBef>
              <a:buNone/>
              <a:defRPr sz="1800"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Text Placeholder 3"/>
          <p:cNvSpPr>
            <a:spLocks noGrp="1"/>
          </p:cNvSpPr>
          <p:nvPr>
            <p:ph type="body" sz="quarter" idx="10"/>
          </p:nvPr>
        </p:nvSpPr>
        <p:spPr>
          <a:xfrm>
            <a:off x="900000" y="4428000"/>
            <a:ext cx="5436000" cy="1800000"/>
          </a:xfrm>
        </p:spPr>
        <p:txBody>
          <a:bodyPr lIns="18000"/>
          <a:lstStyle>
            <a:lvl1pPr>
              <a:defRPr sz="2000">
                <a:solidFill>
                  <a:srgbClr val="0800B9"/>
                </a:solidFill>
              </a:defRPr>
            </a:lvl1pPr>
            <a:lvl2pPr>
              <a:defRPr sz="1800">
                <a:solidFill>
                  <a:srgbClr val="0800B9"/>
                </a:solidFill>
              </a:defRPr>
            </a:lvl2pPr>
            <a:lvl3pPr>
              <a:defRPr sz="1600">
                <a:solidFill>
                  <a:srgbClr val="0800B9"/>
                </a:solidFill>
              </a:defRPr>
            </a:lvl3pPr>
            <a:lvl4pPr>
              <a:defRPr sz="1600">
                <a:solidFill>
                  <a:srgbClr val="0800B9"/>
                </a:solidFill>
              </a:defRPr>
            </a:lvl4pPr>
            <a:lvl5pPr>
              <a:defRPr sz="1600">
                <a:solidFill>
                  <a:srgbClr val="0800B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
            <a:extLst>
              <a:ext uri="{FF2B5EF4-FFF2-40B4-BE49-F238E27FC236}">
                <a16:creationId xmlns:a16="http://schemas.microsoft.com/office/drawing/2014/main" id="{CEB18499-172C-4C6E-93DC-4C774D4BBF38}"/>
              </a:ext>
            </a:extLst>
          </p:cNvPr>
          <p:cNvPicPr>
            <a:picLocks noChangeAspect="1"/>
          </p:cNvPicPr>
          <p:nvPr/>
        </p:nvPicPr>
        <p:blipFill>
          <a:blip r:embed="rId2"/>
          <a:stretch>
            <a:fillRect/>
          </a:stretch>
        </p:blipFill>
        <p:spPr>
          <a:xfrm>
            <a:off x="9792000" y="415046"/>
            <a:ext cx="2016000" cy="364874"/>
          </a:xfrm>
          <a:prstGeom prst="rect">
            <a:avLst/>
          </a:prstGeom>
        </p:spPr>
      </p:pic>
    </p:spTree>
    <p:extLst>
      <p:ext uri="{BB962C8B-B14F-4D97-AF65-F5344CB8AC3E}">
        <p14:creationId xmlns:p14="http://schemas.microsoft.com/office/powerpoint/2010/main" val="12248711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End Slide Blue">
    <p:bg>
      <p:bgPr>
        <a:gradFill>
          <a:gsLst>
            <a:gs pos="0">
              <a:srgbClr val="0800B9"/>
            </a:gs>
            <a:gs pos="100000">
              <a:srgbClr val="009EE3"/>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0000" y="1548000"/>
            <a:ext cx="10404000" cy="1800000"/>
          </a:xfrm>
        </p:spPr>
        <p:txBody>
          <a:bodyPr anchor="b" anchorCtr="0"/>
          <a:lstStyle>
            <a:lvl1pPr>
              <a:lnSpc>
                <a:spcPct val="75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0" y="3492000"/>
            <a:ext cx="6336000" cy="756000"/>
          </a:xfrm>
          <a:solidFill>
            <a:schemeClr val="tx2"/>
          </a:solidFill>
        </p:spPr>
        <p:txBody>
          <a:bodyPr lIns="918000" bIns="0" anchor="ctr" anchorCtr="0">
            <a:noAutofit/>
          </a:bodyPr>
          <a:lstStyle>
            <a:lvl1pPr marL="0" indent="0" algn="l">
              <a:spcBef>
                <a:spcPts val="0"/>
              </a:spcBef>
              <a:buNone/>
              <a:defRPr sz="1800"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Text Placeholder 3"/>
          <p:cNvSpPr>
            <a:spLocks noGrp="1"/>
          </p:cNvSpPr>
          <p:nvPr>
            <p:ph type="body" sz="quarter" idx="10"/>
          </p:nvPr>
        </p:nvSpPr>
        <p:spPr>
          <a:xfrm>
            <a:off x="900000" y="4428000"/>
            <a:ext cx="5436000" cy="1800000"/>
          </a:xfrm>
        </p:spPr>
        <p:txBody>
          <a:bodyPr lIns="18000"/>
          <a:lstStyle>
            <a:lvl1pP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
            <a:extLst>
              <a:ext uri="{FF2B5EF4-FFF2-40B4-BE49-F238E27FC236}">
                <a16:creationId xmlns:a16="http://schemas.microsoft.com/office/drawing/2014/main" id="{AB762FBF-0B1F-490C-99AE-BB0C57B931E6}"/>
              </a:ext>
            </a:extLst>
          </p:cNvPr>
          <p:cNvPicPr>
            <a:picLocks noChangeAspect="1"/>
          </p:cNvPicPr>
          <p:nvPr/>
        </p:nvPicPr>
        <p:blipFill>
          <a:blip r:embed="rId2"/>
          <a:stretch>
            <a:fillRect/>
          </a:stretch>
        </p:blipFill>
        <p:spPr bwMode="invGray">
          <a:xfrm>
            <a:off x="9792000" y="415046"/>
            <a:ext cx="2016000" cy="364874"/>
          </a:xfrm>
          <a:prstGeom prst="rect">
            <a:avLst/>
          </a:prstGeom>
        </p:spPr>
      </p:pic>
    </p:spTree>
    <p:extLst>
      <p:ext uri="{BB962C8B-B14F-4D97-AF65-F5344CB8AC3E}">
        <p14:creationId xmlns:p14="http://schemas.microsoft.com/office/powerpoint/2010/main" val="20601277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d Slide Picture">
    <p:bg>
      <p:bgPr>
        <a:gradFill>
          <a:gsLst>
            <a:gs pos="0">
              <a:srgbClr val="0800B9"/>
            </a:gs>
            <a:gs pos="100000">
              <a:srgbClr val="009EE3"/>
            </a:gs>
          </a:gsLst>
          <a:lin ang="0" scaled="1"/>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2F26130-810B-407E-B8D1-B123C9F40E99}"/>
              </a:ext>
            </a:extLst>
          </p:cNvPr>
          <p:cNvSpPr>
            <a:spLocks noGrp="1" noChangeAspect="1"/>
          </p:cNvSpPr>
          <p:nvPr>
            <p:ph type="pic" sz="quarter" idx="11"/>
          </p:nvPr>
        </p:nvSpPr>
        <p:spPr>
          <a:xfrm>
            <a:off x="0" y="0"/>
            <a:ext cx="12192000" cy="6858000"/>
          </a:xfrm>
          <a:solidFill>
            <a:schemeClr val="bg1">
              <a:lumMod val="95000"/>
            </a:schemeClr>
          </a:solidFill>
        </p:spPr>
        <p:txBody>
          <a:bodyPr tIns="108000" anchor="t" anchorCtr="1"/>
          <a:lstStyle>
            <a:lvl1pPr marL="0" indent="0" algn="ctr">
              <a:spcBef>
                <a:spcPts val="0"/>
              </a:spcBef>
              <a:buNone/>
              <a:defRPr sz="1800" i="1"/>
            </a:lvl1pPr>
          </a:lstStyle>
          <a:p>
            <a:endParaRPr lang="en-US"/>
          </a:p>
        </p:txBody>
      </p:sp>
      <p:sp>
        <p:nvSpPr>
          <p:cNvPr id="2" name="Title 1"/>
          <p:cNvSpPr>
            <a:spLocks noGrp="1"/>
          </p:cNvSpPr>
          <p:nvPr>
            <p:ph type="ctrTitle"/>
          </p:nvPr>
        </p:nvSpPr>
        <p:spPr>
          <a:xfrm>
            <a:off x="900000" y="1548000"/>
            <a:ext cx="10404000" cy="1800000"/>
          </a:xfrm>
        </p:spPr>
        <p:txBody>
          <a:bodyPr anchor="b" anchorCtr="0"/>
          <a:lstStyle>
            <a:lvl1pPr>
              <a:lnSpc>
                <a:spcPct val="75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900000" y="3672000"/>
            <a:ext cx="5436000" cy="396000"/>
          </a:xfrm>
          <a:noFill/>
        </p:spPr>
        <p:txBody>
          <a:bodyPr lIns="18000" bIns="0" anchor="ctr" anchorCtr="0">
            <a:noAutofit/>
          </a:bodyPr>
          <a:lstStyle>
            <a:lvl1pPr marL="0" indent="0" algn="l">
              <a:spcBef>
                <a:spcPts val="0"/>
              </a:spcBef>
              <a:buNone/>
              <a:defRPr sz="1800" b="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Text Placeholder 3"/>
          <p:cNvSpPr>
            <a:spLocks noGrp="1"/>
          </p:cNvSpPr>
          <p:nvPr>
            <p:ph type="body" sz="quarter" idx="10"/>
          </p:nvPr>
        </p:nvSpPr>
        <p:spPr>
          <a:xfrm>
            <a:off x="900000" y="4428000"/>
            <a:ext cx="5436000" cy="1800000"/>
          </a:xfrm>
        </p:spPr>
        <p:txBody>
          <a:bodyPr lIns="18000"/>
          <a:lstStyle>
            <a:lvl1pP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7C6AC8B5-BB44-4E93-BF92-B118C6B7E37D}"/>
              </a:ext>
            </a:extLst>
          </p:cNvPr>
          <p:cNvSpPr>
            <a:spLocks noGrp="1" noChangeAspect="1"/>
          </p:cNvSpPr>
          <p:nvPr>
            <p:ph type="body" sz="quarter" idx="12"/>
          </p:nvPr>
        </p:nvSpPr>
        <p:spPr>
          <a:xfrm>
            <a:off x="9792000" y="414000"/>
            <a:ext cx="2016000" cy="363600"/>
          </a:xfrm>
          <a:blipFill>
            <a:blip r:embed="rId2"/>
            <a:stretch>
              <a:fillRect/>
            </a:stretch>
          </a:blipFill>
        </p:spPr>
        <p:txBody>
          <a:bodyPr anchor="ctr" anchorCtr="1"/>
          <a:lstStyle>
            <a:lvl1pPr marL="0" indent="0" algn="ctr">
              <a:spcBef>
                <a:spcPts val="0"/>
              </a:spcBef>
              <a:buNone/>
              <a:defRPr sz="1000"/>
            </a:lvl1pPr>
          </a:lstStyle>
          <a:p>
            <a:pPr lvl="0"/>
            <a:r>
              <a:rPr lang="en-US"/>
              <a:t>Click to edit Master text styles</a:t>
            </a:r>
          </a:p>
        </p:txBody>
      </p:sp>
    </p:spTree>
    <p:extLst>
      <p:ext uri="{BB962C8B-B14F-4D97-AF65-F5344CB8AC3E}">
        <p14:creationId xmlns:p14="http://schemas.microsoft.com/office/powerpoint/2010/main" val="3054012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105" name="Picture 33"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217" y="5937250"/>
            <a:ext cx="3604683" cy="539750"/>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arré_fond"/>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8526"/>
            <a:ext cx="10987617" cy="503872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
        <p:nvSpPr>
          <p:cNvPr id="3074" name="Rectangle 2"/>
          <p:cNvSpPr>
            <a:spLocks noGrp="1" noChangeArrowheads="1"/>
          </p:cNvSpPr>
          <p:nvPr>
            <p:ph type="ctrTitle"/>
          </p:nvPr>
        </p:nvSpPr>
        <p:spPr>
          <a:xfrm>
            <a:off x="1574801" y="1116014"/>
            <a:ext cx="9116484" cy="2771775"/>
          </a:xfrm>
          <a:extLst>
            <a:ext uri="{909E8E84-426E-40DD-AFC4-6F175D3DCCD1}">
              <a14:hiddenFill xmlns:a14="http://schemas.microsoft.com/office/drawing/2010/main">
                <a:solidFill>
                  <a:schemeClr val="accent2"/>
                </a:solidFill>
              </a14:hiddenFill>
            </a:ext>
          </a:extLst>
        </p:spPr>
        <p:txBody>
          <a:bodyPr anchor="b"/>
          <a:lstStyle>
            <a:lvl1pPr>
              <a:lnSpc>
                <a:spcPct val="85000"/>
              </a:lnSpc>
              <a:defRPr sz="6400">
                <a:solidFill>
                  <a:schemeClr val="bg1"/>
                </a:solidFill>
              </a:defRPr>
            </a:lvl1pPr>
          </a:lstStyle>
          <a:p>
            <a:pPr lvl="0"/>
            <a:r>
              <a:rPr lang="fr-FR" altLang="fr-FR" noProof="0"/>
              <a:t>Modifiez le style du titre</a:t>
            </a:r>
          </a:p>
        </p:txBody>
      </p:sp>
      <p:sp>
        <p:nvSpPr>
          <p:cNvPr id="3099" name="Rectangle 27"/>
          <p:cNvSpPr>
            <a:spLocks noGrp="1" noChangeArrowheads="1"/>
          </p:cNvSpPr>
          <p:nvPr>
            <p:ph type="subTitle" sz="quarter" idx="1"/>
          </p:nvPr>
        </p:nvSpPr>
        <p:spPr bwMode="auto">
          <a:xfrm>
            <a:off x="1572684" y="3760789"/>
            <a:ext cx="9116483" cy="19907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000" b="0">
                <a:solidFill>
                  <a:schemeClr val="bg1"/>
                </a:solidFill>
              </a:defRPr>
            </a:lvl1pPr>
          </a:lstStyle>
          <a:p>
            <a:pPr lvl="0"/>
            <a:r>
              <a:rPr lang="fr-FR" altLang="fr-FR" noProof="0"/>
              <a:t>Modifiez le style des sous-titres du masque</a:t>
            </a:r>
            <a:endParaRPr lang="en-US" altLang="fr-FR" noProof="0"/>
          </a:p>
        </p:txBody>
      </p:sp>
      <p:sp>
        <p:nvSpPr>
          <p:cNvPr id="3100" name="Rectangle 28"/>
          <p:cNvSpPr>
            <a:spLocks noGrp="1" noChangeArrowheads="1"/>
          </p:cNvSpPr>
          <p:nvPr>
            <p:ph type="ftr" sz="quarter" idx="3"/>
          </p:nvPr>
        </p:nvSpPr>
        <p:spPr bwMode="white">
          <a:xfrm>
            <a:off x="0" y="6521450"/>
            <a:ext cx="527051" cy="336550"/>
          </a:xfrm>
        </p:spPr>
        <p:txBody>
          <a:bodyPr lIns="91440" tIns="45720" rIns="91440" bIns="45720"/>
          <a:lstStyle>
            <a:lvl1pPr>
              <a:defRPr sz="500">
                <a:solidFill>
                  <a:schemeClr val="bg1"/>
                </a:solidFill>
              </a:defRPr>
            </a:lvl1pPr>
          </a:lstStyle>
          <a:p>
            <a:endParaRPr lang="en-US" altLang="fr-FR">
              <a:solidFill>
                <a:srgbClr val="FFFFFF"/>
              </a:solidFill>
            </a:endParaRPr>
          </a:p>
        </p:txBody>
      </p:sp>
      <p:sp>
        <p:nvSpPr>
          <p:cNvPr id="3101" name="Rectangle 29"/>
          <p:cNvSpPr>
            <a:spLocks noGrp="1" noChangeArrowheads="1"/>
          </p:cNvSpPr>
          <p:nvPr>
            <p:ph type="sldNum" sz="quarter" idx="4"/>
          </p:nvPr>
        </p:nvSpPr>
        <p:spPr bwMode="white">
          <a:xfrm>
            <a:off x="0" y="6521450"/>
            <a:ext cx="527051" cy="336550"/>
          </a:xfrm>
        </p:spPr>
        <p:txBody>
          <a:bodyPr lIns="91440" tIns="45720" rIns="91440" bIns="45720"/>
          <a:lstStyle>
            <a:lvl1pPr>
              <a:defRPr sz="500">
                <a:solidFill>
                  <a:schemeClr val="bg1"/>
                </a:solidFill>
              </a:defRPr>
            </a:lvl1pPr>
          </a:lstStyle>
          <a:p>
            <a:fld id="{4F1710AB-A997-4F04-9213-F3F34302C4DF}" type="slidenum">
              <a:rPr lang="en-US" altLang="fr-FR">
                <a:solidFill>
                  <a:srgbClr val="FFFFFF"/>
                </a:solidFill>
              </a:rPr>
              <a:pPr/>
              <a:t>‹N°›</a:t>
            </a:fld>
            <a:endParaRPr lang="en-US" altLang="fr-FR">
              <a:solidFill>
                <a:srgbClr val="FFFFFF"/>
              </a:solidFill>
            </a:endParaRPr>
          </a:p>
        </p:txBody>
      </p:sp>
      <p:sp>
        <p:nvSpPr>
          <p:cNvPr id="3102" name="Rectangle 30"/>
          <p:cNvSpPr>
            <a:spLocks noGrp="1" noChangeArrowheads="1"/>
          </p:cNvSpPr>
          <p:nvPr>
            <p:ph type="dt" sz="quarter" idx="2"/>
          </p:nvPr>
        </p:nvSpPr>
        <p:spPr bwMode="white">
          <a:xfrm>
            <a:off x="0" y="6521450"/>
            <a:ext cx="527051" cy="336550"/>
          </a:xfrm>
        </p:spPr>
        <p:txBody>
          <a:bodyPr lIns="91440" tIns="45720" rIns="91440" bIns="45720"/>
          <a:lstStyle>
            <a:lvl1pPr algn="l">
              <a:defRPr sz="500">
                <a:solidFill>
                  <a:schemeClr val="bg1"/>
                </a:solidFill>
              </a:defRPr>
            </a:lvl1pPr>
          </a:lstStyle>
          <a:p>
            <a:r>
              <a:rPr lang="fr-FR" altLang="fr-FR">
                <a:solidFill>
                  <a:srgbClr val="FFFFFF"/>
                </a:solidFill>
              </a:rPr>
              <a:t>10/01/14</a:t>
            </a:r>
            <a:endParaRPr lang="en-US" altLang="fr-FR">
              <a:solidFill>
                <a:srgbClr val="FFFFFF"/>
              </a:solidFill>
            </a:endParaRPr>
          </a:p>
        </p:txBody>
      </p:sp>
    </p:spTree>
    <p:extLst>
      <p:ext uri="{BB962C8B-B14F-4D97-AF65-F5344CB8AC3E}">
        <p14:creationId xmlns:p14="http://schemas.microsoft.com/office/powerpoint/2010/main" val="197125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8033" y="50801"/>
            <a:ext cx="9025467" cy="1006475"/>
          </a:xfrm>
        </p:spPr>
        <p:txBody>
          <a:bodyPr/>
          <a:lstStyle>
            <a:lvl1pPr>
              <a:defRPr lang="fr-FR" sz="4400" b="0" kern="1200" cap="all" spc="100" dirty="0">
                <a:solidFill>
                  <a:schemeClr val="accent1">
                    <a:lumMod val="90000"/>
                    <a:lumOff val="10000"/>
                  </a:schemeClr>
                </a:solidFill>
                <a:latin typeface="Tw Cen MT Condensed" panose="020B0606020104020203"/>
                <a:ea typeface="+mj-ea"/>
                <a:cs typeface="+mj-cs"/>
              </a:defRPr>
            </a:lvl1pPr>
          </a:lstStyle>
          <a:p>
            <a:r>
              <a:rPr lang="fr-FR"/>
              <a:t>Modifiez le style du titre</a:t>
            </a:r>
            <a:br>
              <a:rPr lang="fr-FR"/>
            </a:br>
            <a:endParaRPr lang="fr-FR"/>
          </a:p>
        </p:txBody>
      </p:sp>
      <p:sp>
        <p:nvSpPr>
          <p:cNvPr id="3" name="Espace réservé du contenu 2"/>
          <p:cNvSpPr>
            <a:spLocks noGrp="1"/>
          </p:cNvSpPr>
          <p:nvPr>
            <p:ph idx="1"/>
          </p:nvPr>
        </p:nvSpPr>
        <p:spPr/>
        <p:txBody>
          <a:bodyPr/>
          <a:lstStyle>
            <a:lvl1pPr>
              <a:defRPr>
                <a:solidFill>
                  <a:schemeClr val="accent1">
                    <a:lumMod val="90000"/>
                    <a:lumOff val="10000"/>
                  </a:schemeClr>
                </a:solidFill>
              </a:defRPr>
            </a:lvl1pPr>
            <a:lvl2pPr marL="0" indent="165100">
              <a:spcBef>
                <a:spcPts val="600"/>
              </a:spcBef>
              <a:spcAft>
                <a:spcPts val="1200"/>
              </a:spcAft>
              <a:buClr>
                <a:srgbClr val="FF0000"/>
              </a:buClr>
              <a:buFont typeface="Wingdings" panose="05000000000000000000" pitchFamily="2" charset="2"/>
              <a:buChar char="§"/>
              <a:defRPr>
                <a:solidFill>
                  <a:schemeClr val="accent1">
                    <a:lumMod val="90000"/>
                    <a:lumOff val="10000"/>
                  </a:schemeClr>
                </a:solidFill>
              </a:defRPr>
            </a:lvl2pPr>
            <a:lvl3pPr marL="720000" indent="93663">
              <a:spcAft>
                <a:spcPts val="600"/>
              </a:spcAft>
              <a:buFont typeface="Wingdings" panose="05000000000000000000" pitchFamily="2" charset="2"/>
              <a:buChar char="§"/>
              <a:defRPr sz="1600" baseline="0">
                <a:solidFill>
                  <a:schemeClr val="accent1">
                    <a:lumMod val="90000"/>
                    <a:lumOff val="10000"/>
                  </a:schemeClr>
                </a:solidFill>
              </a:defRPr>
            </a:lvl3pPr>
            <a:lvl4pPr>
              <a:defRPr>
                <a:solidFill>
                  <a:schemeClr val="accent1">
                    <a:lumMod val="90000"/>
                    <a:lumOff val="10000"/>
                  </a:schemeClr>
                </a:solidFill>
              </a:defRPr>
            </a:lvl4pPr>
            <a:lvl5pPr marL="1080000">
              <a:spcAft>
                <a:spcPts val="0"/>
              </a:spcAft>
              <a:defRPr sz="1050">
                <a:solidFill>
                  <a:schemeClr val="accent1">
                    <a:lumMod val="90000"/>
                    <a:lumOff val="10000"/>
                  </a:schemeClr>
                </a:solidFill>
              </a:defRPr>
            </a:lvl5pPr>
            <a:lvl6pPr marL="2286000" indent="0">
              <a:buNone/>
              <a:defRPr/>
            </a:lvl6pPr>
          </a:lstStyle>
          <a:p>
            <a:pPr lvl="0"/>
            <a:r>
              <a:rPr lang="fr-FR"/>
              <a:t>Modifiez les styles du texte du masque</a:t>
            </a:r>
          </a:p>
          <a:p>
            <a:pPr lvl="1"/>
            <a:r>
              <a:rPr lang="fr-FR"/>
              <a:t>Deuxième niveau</a:t>
            </a:r>
          </a:p>
          <a:p>
            <a:pPr lvl="2"/>
            <a:r>
              <a:rPr lang="fr-FR"/>
              <a:t>Troisième niveau</a:t>
            </a:r>
          </a:p>
          <a:p>
            <a:pPr lvl="4"/>
            <a:r>
              <a:rPr lang="fr-FR"/>
              <a:t>Quatrième niveau</a:t>
            </a:r>
          </a:p>
        </p:txBody>
      </p:sp>
      <p:sp>
        <p:nvSpPr>
          <p:cNvPr id="4" name="Espace réservé de la date 3"/>
          <p:cNvSpPr>
            <a:spLocks noGrp="1"/>
          </p:cNvSpPr>
          <p:nvPr>
            <p:ph type="dt" sz="half" idx="10"/>
          </p:nvPr>
        </p:nvSpPr>
        <p:spPr>
          <a:xfrm>
            <a:off x="7727951" y="6610350"/>
            <a:ext cx="2556933" cy="223837"/>
          </a:xfrm>
        </p:spPr>
        <p:txBody>
          <a:bodyPr/>
          <a:lstStyle>
            <a:lvl1pPr>
              <a:defRPr sz="1050"/>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608763"/>
            <a:ext cx="6434667" cy="223837"/>
          </a:xfrm>
        </p:spPr>
        <p:txBody>
          <a:bodyPr/>
          <a:lstStyle>
            <a:lvl1pPr>
              <a:defRPr sz="1050"/>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a:xfrm>
            <a:off x="11425767" y="6608763"/>
            <a:ext cx="719667" cy="223837"/>
          </a:xfrm>
        </p:spPr>
        <p:txBody>
          <a:bodyPr/>
          <a:lstStyle>
            <a:lvl1pPr>
              <a:defRPr sz="1050"/>
            </a:lvl1pPr>
          </a:lstStyle>
          <a:p>
            <a:fld id="{E4CDE755-B7FF-4FB7-BA92-F6C017E1BF97}" type="slidenum">
              <a:rPr lang="en-US" altLang="fr-FR" smtClean="0">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72879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9E1057A-74BD-44F0-975E-36EFAC59D9C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684649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198034" y="1722438"/>
            <a:ext cx="4792133"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3367" y="1722438"/>
            <a:ext cx="4794251"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C94779B-EC2F-4D4F-B80A-4C31772E9685}"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681282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EC4D088A-5C8F-4C2E-9F02-F65796D067F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5216984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E0572FD0-A36C-49EC-8C91-E9D1AE95FC50}"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5483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36EFF4DB-583C-4269-AC59-9050BE89CD81}"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723748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36EFF4DB-583C-4269-AC59-9050BE89CD81}"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451702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FD257D7-12E9-4F3D-A593-AAF4F8437103}"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570104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5479EC58-674D-47CF-AEB5-9C5F5EED623F}"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66876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C4112F82-EB14-4EBF-9990-60EFF5C8704A}"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4632200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0751" y="477838"/>
            <a:ext cx="2446867" cy="54673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98034" y="477838"/>
            <a:ext cx="7139517" cy="54673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D2F268A-C395-45CA-9D0E-F61CFC31A37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2066631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Rectangle 3"/>
          <p:cNvSpPr/>
          <p:nvPr userDrawn="1"/>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9" name="Slide Number Placeholder 5"/>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5119689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Su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34433" y="768000"/>
            <a:ext cx="11520000" cy="336000"/>
          </a:xfrm>
        </p:spPr>
        <p:txBody>
          <a:bodyPr anchor="t" anchorCtr="0"/>
          <a:lstStyle>
            <a:lvl1pPr marL="0" indent="0">
              <a:lnSpc>
                <a:spcPct val="90000"/>
              </a:lnSpc>
              <a:spcBef>
                <a:spcPts val="0"/>
              </a:spcBef>
              <a:buNone/>
              <a:defRPr sz="2133" b="1" cap="all"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34433" y="1632000"/>
            <a:ext cx="11520000" cy="4464000"/>
          </a:xfrm>
        </p:spPr>
        <p:txBody>
          <a:bodyPr/>
          <a:lstStyle>
            <a:lvl1pPr>
              <a:spcBef>
                <a:spcPts val="400"/>
              </a:spcBef>
              <a:defRPr sz="2133"/>
            </a:lvl1pPr>
            <a:lvl2pPr>
              <a:spcBef>
                <a:spcPts val="400"/>
              </a:spcBef>
              <a:defRPr sz="1867"/>
            </a:lvl2pPr>
            <a:lvl3pPr>
              <a:spcBef>
                <a:spcPts val="400"/>
              </a:spcBef>
              <a:defRPr sz="1600"/>
            </a:lvl3pPr>
            <a:lvl4pPr>
              <a:spcBef>
                <a:spcPts val="400"/>
              </a:spcBef>
              <a:defRPr sz="1600"/>
            </a:lvl4pPr>
            <a:lvl5pPr>
              <a:spcBef>
                <a:spcPts val="400"/>
              </a:spcBef>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p:nvPr/>
        </p:nvSpPr>
        <p:spPr>
          <a:xfrm>
            <a:off x="336000" y="1128000"/>
            <a:ext cx="11856000" cy="3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Date Placeholder 5"/>
          <p:cNvSpPr>
            <a:spLocks noGrp="1"/>
          </p:cNvSpPr>
          <p:nvPr>
            <p:ph type="dt" sz="half" idx="10"/>
          </p:nvPr>
        </p:nvSpPr>
        <p:spPr/>
        <p:txBody>
          <a:bodyPr/>
          <a:lstStyle/>
          <a:p>
            <a:r>
              <a:rPr lang="en-US">
                <a:solidFill>
                  <a:prstClr val="white">
                    <a:lumMod val="50000"/>
                  </a:prstClr>
                </a:solidFill>
              </a:rPr>
              <a:t>| V7 2019</a:t>
            </a:r>
          </a:p>
        </p:txBody>
      </p:sp>
      <p:sp>
        <p:nvSpPr>
          <p:cNvPr id="9" name="Slide Number Placeholder 6"/>
          <p:cNvSpPr>
            <a:spLocks noGrp="1"/>
          </p:cNvSpPr>
          <p:nvPr>
            <p:ph type="sldNum" sz="quarter" idx="12"/>
          </p:nvPr>
        </p:nvSpPr>
        <p:spPr/>
        <p:txBody>
          <a:bodyPr/>
          <a:lstStyle/>
          <a:p>
            <a:fld id="{590686CF-46CF-4430-9B1A-59DE1E0B2211}" type="slidenum">
              <a:rPr lang="en-US" smtClean="0">
                <a:solidFill>
                  <a:prstClr val="white">
                    <a:lumMod val="50000"/>
                  </a:prstClr>
                </a:solidFill>
              </a:rPr>
              <a:pPr/>
              <a:t>‹N°›</a:t>
            </a:fld>
            <a:endParaRPr lang="en-US">
              <a:solidFill>
                <a:prstClr val="white">
                  <a:lumMod val="50000"/>
                </a:prstClr>
              </a:solidFill>
            </a:endParaRPr>
          </a:p>
        </p:txBody>
      </p:sp>
    </p:spTree>
    <p:extLst>
      <p:ext uri="{BB962C8B-B14F-4D97-AF65-F5344CB8AC3E}">
        <p14:creationId xmlns:p14="http://schemas.microsoft.com/office/powerpoint/2010/main" val="814338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3058209"/>
      </p:ext>
    </p:extLst>
  </p:cSld>
  <p:clrMapOvr>
    <a:masterClrMapping/>
  </p:clrMapOvr>
  <p:transition/>
  <p:extLst>
    <p:ext uri="{DCECCB84-F9BA-43D5-87BE-67443E8EF086}">
      <p15:sldGuideLst xmlns:p15="http://schemas.microsoft.com/office/powerpoint/2012/main">
        <p15:guide id="1" pos="344">
          <p15:clr>
            <a:srgbClr val="CCCCCC"/>
          </p15:clr>
        </p15:guide>
        <p15:guide id="2" pos="1946">
          <p15:clr>
            <a:srgbClr val="CCCCCC"/>
          </p15:clr>
        </p15:guide>
        <p15:guide id="3" pos="2170">
          <p15:clr>
            <a:srgbClr val="CCCCCC"/>
          </p15:clr>
        </p15:guide>
        <p15:guide id="4" pos="3772">
          <p15:clr>
            <a:srgbClr val="CCCCCC"/>
          </p15:clr>
        </p15:guide>
        <p15:guide id="5" pos="3996">
          <p15:clr>
            <a:srgbClr val="CCCCCC"/>
          </p15:clr>
        </p15:guide>
        <p15:guide id="6" pos="5598">
          <p15:clr>
            <a:srgbClr val="CCCCCC"/>
          </p15:clr>
        </p15:guide>
        <p15:guide id="7" pos="5822">
          <p15:clr>
            <a:srgbClr val="CCCCCC"/>
          </p15:clr>
        </p15:guide>
        <p15:guide id="8" pos="7424">
          <p15:clr>
            <a:srgbClr val="CCCCCC"/>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Tree>
    <p:extLst>
      <p:ext uri="{BB962C8B-B14F-4D97-AF65-F5344CB8AC3E}">
        <p14:creationId xmlns:p14="http://schemas.microsoft.com/office/powerpoint/2010/main" val="2465164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12517" y="0"/>
            <a:ext cx="9910984" cy="925976"/>
          </a:xfrm>
          <a:prstGeom prst="rect">
            <a:avLst/>
          </a:prstGeom>
        </p:spPr>
        <p:txBody>
          <a:bodyPr anchor="ctr" anchorCtr="0"/>
          <a:lstStyle>
            <a:lvl1pPr>
              <a:defRPr lang="fr-FR" sz="4400" b="0" kern="1200" cap="all" spc="100" dirty="0">
                <a:solidFill>
                  <a:schemeClr val="accent1">
                    <a:lumMod val="90000"/>
                    <a:lumOff val="10000"/>
                  </a:schemeClr>
                </a:solidFill>
                <a:latin typeface="Tw Cen MT Condensed" panose="020B0606020104020203"/>
                <a:ea typeface="+mj-ea"/>
                <a:cs typeface="+mj-cs"/>
              </a:defRPr>
            </a:lvl1pPr>
          </a:lstStyle>
          <a:p>
            <a:r>
              <a:rPr lang="fr-FR" dirty="0"/>
              <a:t>Modifiez le style du titre</a:t>
            </a:r>
          </a:p>
        </p:txBody>
      </p:sp>
      <p:sp>
        <p:nvSpPr>
          <p:cNvPr id="3" name="Espace réservé du contenu 2"/>
          <p:cNvSpPr>
            <a:spLocks noGrp="1"/>
          </p:cNvSpPr>
          <p:nvPr>
            <p:ph idx="1"/>
          </p:nvPr>
        </p:nvSpPr>
        <p:spPr/>
        <p:txBody>
          <a:bodyPr/>
          <a:lstStyle>
            <a:lvl1pPr>
              <a:defRPr>
                <a:solidFill>
                  <a:schemeClr val="accent1">
                    <a:lumMod val="90000"/>
                    <a:lumOff val="10000"/>
                  </a:schemeClr>
                </a:solidFill>
              </a:defRPr>
            </a:lvl1pPr>
            <a:lvl2pPr marL="0" indent="165100">
              <a:spcBef>
                <a:spcPts val="600"/>
              </a:spcBef>
              <a:spcAft>
                <a:spcPts val="1200"/>
              </a:spcAft>
              <a:buClr>
                <a:srgbClr val="FF0000"/>
              </a:buClr>
              <a:buFont typeface="Wingdings" panose="05000000000000000000" pitchFamily="2" charset="2"/>
              <a:buChar char="§"/>
              <a:defRPr>
                <a:solidFill>
                  <a:schemeClr val="accent1">
                    <a:lumMod val="90000"/>
                    <a:lumOff val="10000"/>
                  </a:schemeClr>
                </a:solidFill>
              </a:defRPr>
            </a:lvl2pPr>
            <a:lvl3pPr marL="720000" indent="93663">
              <a:spcAft>
                <a:spcPts val="600"/>
              </a:spcAft>
              <a:buFont typeface="Wingdings" panose="05000000000000000000" pitchFamily="2" charset="2"/>
              <a:buChar char="§"/>
              <a:defRPr sz="1600" baseline="0">
                <a:solidFill>
                  <a:schemeClr val="accent1">
                    <a:lumMod val="90000"/>
                    <a:lumOff val="10000"/>
                  </a:schemeClr>
                </a:solidFill>
              </a:defRPr>
            </a:lvl3pPr>
            <a:lvl4pPr>
              <a:defRPr>
                <a:solidFill>
                  <a:schemeClr val="accent1">
                    <a:lumMod val="90000"/>
                    <a:lumOff val="10000"/>
                  </a:schemeClr>
                </a:solidFill>
              </a:defRPr>
            </a:lvl4pPr>
            <a:lvl5pPr marL="1080000">
              <a:spcAft>
                <a:spcPts val="0"/>
              </a:spcAft>
              <a:defRPr sz="1050">
                <a:solidFill>
                  <a:schemeClr val="accent1">
                    <a:lumMod val="90000"/>
                    <a:lumOff val="10000"/>
                  </a:schemeClr>
                </a:solidFill>
              </a:defRPr>
            </a:lvl5pPr>
            <a:lvl6pPr marL="2286000" indent="0">
              <a:buNone/>
              <a:defRPr/>
            </a:lvl6pPr>
          </a:lstStyle>
          <a:p>
            <a:pPr lvl="0"/>
            <a:r>
              <a:rPr lang="fr-FR" dirty="0"/>
              <a:t>Modifiez les styles du texte du masque</a:t>
            </a:r>
          </a:p>
          <a:p>
            <a:pPr lvl="1"/>
            <a:r>
              <a:rPr lang="fr-FR" dirty="0"/>
              <a:t>Deuxième niveau</a:t>
            </a:r>
          </a:p>
          <a:p>
            <a:pPr lvl="2"/>
            <a:r>
              <a:rPr lang="fr-FR" dirty="0"/>
              <a:t>Troisième niveau</a:t>
            </a:r>
          </a:p>
          <a:p>
            <a:pPr lvl="4"/>
            <a:r>
              <a:rPr lang="fr-FR" dirty="0"/>
              <a:t>Quatrième niveau</a:t>
            </a:r>
          </a:p>
        </p:txBody>
      </p:sp>
      <p:sp>
        <p:nvSpPr>
          <p:cNvPr id="4" name="Espace réservé de la date 3"/>
          <p:cNvSpPr>
            <a:spLocks noGrp="1"/>
          </p:cNvSpPr>
          <p:nvPr>
            <p:ph type="dt" sz="half" idx="10"/>
          </p:nvPr>
        </p:nvSpPr>
        <p:spPr>
          <a:xfrm>
            <a:off x="7727951" y="6610350"/>
            <a:ext cx="2556933" cy="223837"/>
          </a:xfrm>
          <a:prstGeom prst="rect">
            <a:avLst/>
          </a:prstGeom>
        </p:spPr>
        <p:txBody>
          <a:bodyPr/>
          <a:lstStyle>
            <a:lvl1pPr>
              <a:defRPr sz="1050"/>
            </a:lvl1pPr>
          </a:lstStyle>
          <a:p>
            <a:r>
              <a:rPr lang="fr-FR" altLang="fr-FR" dirty="0">
                <a:solidFill>
                  <a:srgbClr val="000000"/>
                </a:solidFill>
              </a:rPr>
              <a:t>10/01/14</a:t>
            </a:r>
            <a:endParaRPr lang="en-US" altLang="fr-FR" dirty="0">
              <a:solidFill>
                <a:srgbClr val="000000"/>
              </a:solidFill>
            </a:endParaRPr>
          </a:p>
        </p:txBody>
      </p:sp>
      <p:sp>
        <p:nvSpPr>
          <p:cNvPr id="5" name="Espace réservé du pied de page 4"/>
          <p:cNvSpPr>
            <a:spLocks noGrp="1"/>
          </p:cNvSpPr>
          <p:nvPr>
            <p:ph type="ftr" sz="quarter" idx="11"/>
          </p:nvPr>
        </p:nvSpPr>
        <p:spPr>
          <a:xfrm>
            <a:off x="1198033" y="6608763"/>
            <a:ext cx="6434667" cy="223837"/>
          </a:xfrm>
          <a:prstGeom prst="rect">
            <a:avLst/>
          </a:prstGeom>
        </p:spPr>
        <p:txBody>
          <a:bodyPr/>
          <a:lstStyle>
            <a:lvl1pPr>
              <a:defRPr sz="1050"/>
            </a:lvl1pPr>
          </a:lstStyle>
          <a:p>
            <a:endParaRPr lang="en-US" altLang="fr-FR" dirty="0">
              <a:solidFill>
                <a:srgbClr val="000000"/>
              </a:solidFill>
            </a:endParaRPr>
          </a:p>
        </p:txBody>
      </p:sp>
      <p:sp>
        <p:nvSpPr>
          <p:cNvPr id="6" name="Espace réservé du numéro de diapositive 5"/>
          <p:cNvSpPr>
            <a:spLocks noGrp="1"/>
          </p:cNvSpPr>
          <p:nvPr>
            <p:ph type="sldNum" sz="quarter" idx="12"/>
          </p:nvPr>
        </p:nvSpPr>
        <p:spPr>
          <a:xfrm>
            <a:off x="11425767" y="6608763"/>
            <a:ext cx="719667" cy="223837"/>
          </a:xfrm>
          <a:prstGeom prst="rect">
            <a:avLst/>
          </a:prstGeom>
        </p:spPr>
        <p:txBody>
          <a:bodyPr/>
          <a:lstStyle>
            <a:lvl1pPr>
              <a:defRPr sz="1800" b="0" i="0">
                <a:latin typeface="Tw Cen MT Condensed" panose="020B0606020104020203" pitchFamily="34" charset="0"/>
              </a:defRPr>
            </a:lvl1pPr>
          </a:lstStyle>
          <a:p>
            <a:fld id="{E4CDE755-B7FF-4FB7-BA92-F6C017E1BF97}" type="slidenum">
              <a:rPr lang="en-US" altLang="fr-FR" smtClean="0">
                <a:solidFill>
                  <a:srgbClr val="000000"/>
                </a:solidFill>
              </a:rPr>
              <a:pPr/>
              <a:t>‹N°›</a:t>
            </a:fld>
            <a:endParaRPr lang="en-US" altLang="fr-FR" dirty="0">
              <a:solidFill>
                <a:srgbClr val="000000"/>
              </a:solidFill>
            </a:endParaRPr>
          </a:p>
        </p:txBody>
      </p:sp>
    </p:spTree>
    <p:extLst>
      <p:ext uri="{BB962C8B-B14F-4D97-AF65-F5344CB8AC3E}">
        <p14:creationId xmlns:p14="http://schemas.microsoft.com/office/powerpoint/2010/main" val="27467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FD257D7-12E9-4F3D-A593-AAF4F8437103}"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2703515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a:xfrm>
            <a:off x="11425767" y="6354763"/>
            <a:ext cx="719667" cy="336550"/>
          </a:xfrm>
          <a:prstGeom prst="rect">
            <a:avLst/>
          </a:prstGeom>
        </p:spPr>
        <p:txBody>
          <a:bodyPr/>
          <a:lstStyle>
            <a:lvl1pPr>
              <a:defRPr/>
            </a:lvl1pPr>
          </a:lstStyle>
          <a:p>
            <a:fld id="{D9E1057A-74BD-44F0-975E-36EFAC59D9C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6797187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09976" y="493207"/>
            <a:ext cx="9025467" cy="100647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1198034" y="1722438"/>
            <a:ext cx="4792133"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3367" y="1722438"/>
            <a:ext cx="4794251"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a:xfrm>
            <a:off x="11425767" y="6354763"/>
            <a:ext cx="719667" cy="336550"/>
          </a:xfrm>
          <a:prstGeom prst="rect">
            <a:avLst/>
          </a:prstGeom>
        </p:spPr>
        <p:txBody>
          <a:bodyPr/>
          <a:lstStyle>
            <a:lvl1pPr>
              <a:defRPr/>
            </a:lvl1pPr>
          </a:lstStyle>
          <a:p>
            <a:fld id="{FC94779B-EC2F-4D4F-B80A-4C31772E9685}"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6124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8" name="Espace réservé du pied de page 7"/>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9" name="Espace réservé du numéro de diapositive 8"/>
          <p:cNvSpPr>
            <a:spLocks noGrp="1"/>
          </p:cNvSpPr>
          <p:nvPr>
            <p:ph type="sldNum" sz="quarter" idx="12"/>
          </p:nvPr>
        </p:nvSpPr>
        <p:spPr>
          <a:xfrm>
            <a:off x="11425767" y="6354763"/>
            <a:ext cx="719667" cy="336550"/>
          </a:xfrm>
          <a:prstGeom prst="rect">
            <a:avLst/>
          </a:prstGeom>
        </p:spPr>
        <p:txBody>
          <a:bodyPr/>
          <a:lstStyle>
            <a:lvl1pPr>
              <a:defRPr/>
            </a:lvl1pPr>
          </a:lstStyle>
          <a:p>
            <a:fld id="{EC4D088A-5C8F-4C2E-9F02-F65796D067F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1200676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09976" y="493207"/>
            <a:ext cx="9025467" cy="100647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4" name="Espace réservé du pied de page 3"/>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a:xfrm>
            <a:off x="11425767" y="6354763"/>
            <a:ext cx="719667" cy="336550"/>
          </a:xfrm>
          <a:prstGeom prst="rect">
            <a:avLst/>
          </a:prstGeom>
        </p:spPr>
        <p:txBody>
          <a:bodyPr/>
          <a:lstStyle>
            <a:lvl1pPr>
              <a:defRPr/>
            </a:lvl1pPr>
          </a:lstStyle>
          <a:p>
            <a:fld id="{E0572FD0-A36C-49EC-8C91-E9D1AE95FC50}"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038687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3" name="Espace réservé du pied de page 2"/>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4" name="Espace réservé du numéro de diapositive 3"/>
          <p:cNvSpPr>
            <a:spLocks noGrp="1"/>
          </p:cNvSpPr>
          <p:nvPr>
            <p:ph type="sldNum" sz="quarter" idx="12"/>
          </p:nvPr>
        </p:nvSpPr>
        <p:spPr>
          <a:xfrm>
            <a:off x="11425767" y="6354763"/>
            <a:ext cx="719667" cy="336550"/>
          </a:xfrm>
          <a:prstGeom prst="rect">
            <a:avLst/>
          </a:prstGeom>
        </p:spPr>
        <p:txBody>
          <a:bodyPr/>
          <a:lstStyle>
            <a:lvl1pPr>
              <a:defRPr/>
            </a:lvl1pPr>
          </a:lstStyle>
          <a:p>
            <a:fld id="{36EFF4DB-583C-4269-AC59-9050BE89CD81}"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4206239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a:xfrm>
            <a:off x="11425767" y="6354763"/>
            <a:ext cx="719667" cy="336550"/>
          </a:xfrm>
          <a:prstGeom prst="rect">
            <a:avLst/>
          </a:prstGeom>
        </p:spPr>
        <p:txBody>
          <a:bodyPr/>
          <a:lstStyle>
            <a:lvl1pPr>
              <a:defRPr/>
            </a:lvl1pPr>
          </a:lstStyle>
          <a:p>
            <a:fld id="{3FD257D7-12E9-4F3D-A593-AAF4F8437103}"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40488376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a:xfrm>
            <a:off x="11425767" y="6354763"/>
            <a:ext cx="719667" cy="336550"/>
          </a:xfrm>
          <a:prstGeom prst="rect">
            <a:avLst/>
          </a:prstGeom>
        </p:spPr>
        <p:txBody>
          <a:bodyPr/>
          <a:lstStyle>
            <a:lvl1pPr>
              <a:defRPr/>
            </a:lvl1pPr>
          </a:lstStyle>
          <a:p>
            <a:fld id="{5479EC58-674D-47CF-AEB5-9C5F5EED623F}"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6506043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09976" y="493207"/>
            <a:ext cx="9025467" cy="100647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a:xfrm>
            <a:off x="11425767" y="6354763"/>
            <a:ext cx="719667" cy="336550"/>
          </a:xfrm>
          <a:prstGeom prst="rect">
            <a:avLst/>
          </a:prstGeom>
        </p:spPr>
        <p:txBody>
          <a:bodyPr/>
          <a:lstStyle>
            <a:lvl1pPr>
              <a:defRPr/>
            </a:lvl1pPr>
          </a:lstStyle>
          <a:p>
            <a:fld id="{C4112F82-EB14-4EBF-9990-60EFF5C8704A}"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90749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0751" y="477838"/>
            <a:ext cx="2446867" cy="546735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98034" y="477838"/>
            <a:ext cx="7139517" cy="54673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a:xfrm>
            <a:off x="11425767" y="6354763"/>
            <a:ext cx="719667" cy="336550"/>
          </a:xfrm>
          <a:prstGeom prst="rect">
            <a:avLst/>
          </a:prstGeom>
        </p:spPr>
        <p:txBody>
          <a:bodyPr/>
          <a:lstStyle>
            <a:lvl1pPr>
              <a:defRPr/>
            </a:lvl1pPr>
          </a:lstStyle>
          <a:p>
            <a:fld id="{1D2F268A-C395-45CA-9D0E-F61CFC31A37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7811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50183" name="Picture 7"/>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0203"/>
          <a:stretch/>
        </p:blipFill>
        <p:spPr bwMode="auto">
          <a:xfrm>
            <a:off x="4642945" y="0"/>
            <a:ext cx="75490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0" name="Rectangle 8"/>
          <p:cNvSpPr>
            <a:spLocks noChangeArrowheads="1"/>
          </p:cNvSpPr>
          <p:nvPr/>
        </p:nvSpPr>
        <p:spPr bwMode="gray">
          <a:xfrm>
            <a:off x="0" y="0"/>
            <a:ext cx="12192000" cy="6858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fr-FR" sz="900">
              <a:solidFill>
                <a:srgbClr val="000000"/>
              </a:solidFill>
            </a:endParaRPr>
          </a:p>
        </p:txBody>
      </p:sp>
      <p:sp>
        <p:nvSpPr>
          <p:cNvPr id="14" name="Parallelogram 13"/>
          <p:cNvSpPr/>
          <p:nvPr userDrawn="1"/>
        </p:nvSpPr>
        <p:spPr bwMode="auto">
          <a:xfrm>
            <a:off x="-945931" y="2674959"/>
            <a:ext cx="7877503" cy="2006221"/>
          </a:xfrm>
          <a:prstGeom prst="parallelogram">
            <a:avLst>
              <a:gd name="adj" fmla="val 48129"/>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a:solidFill>
                <a:srgbClr val="000000"/>
              </a:solidFill>
            </a:endParaRPr>
          </a:p>
        </p:txBody>
      </p:sp>
      <p:pic>
        <p:nvPicPr>
          <p:cNvPr id="50178" name="Picture 2" descr="Schiphol | Air France (AF)"/>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40833" b="40333"/>
          <a:stretch/>
        </p:blipFill>
        <p:spPr bwMode="auto">
          <a:xfrm>
            <a:off x="7158191" y="6227379"/>
            <a:ext cx="4227739" cy="47773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a:spLocks noChangeAspect="1"/>
          </p:cNvSpPr>
          <p:nvPr userDrawn="1"/>
        </p:nvSpPr>
        <p:spPr bwMode="auto">
          <a:xfrm>
            <a:off x="484759" y="5957379"/>
            <a:ext cx="540000" cy="540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a:solidFill>
                <a:srgbClr val="000000"/>
              </a:solidFill>
            </a:endParaRPr>
          </a:p>
        </p:txBody>
      </p:sp>
      <p:sp>
        <p:nvSpPr>
          <p:cNvPr id="17" name="Oval 16"/>
          <p:cNvSpPr>
            <a:spLocks noChangeAspect="1"/>
          </p:cNvSpPr>
          <p:nvPr userDrawn="1"/>
        </p:nvSpPr>
        <p:spPr bwMode="auto">
          <a:xfrm>
            <a:off x="1230779" y="5957379"/>
            <a:ext cx="540000" cy="540000"/>
          </a:xfrm>
          <a:prstGeom prst="ellipse">
            <a:avLst/>
          </a:prstGeom>
          <a:solidFill>
            <a:srgbClr val="00206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a:solidFill>
                <a:srgbClr val="000000"/>
              </a:solidFill>
            </a:endParaRPr>
          </a:p>
        </p:txBody>
      </p:sp>
      <p:sp>
        <p:nvSpPr>
          <p:cNvPr id="18" name="Oval 17"/>
          <p:cNvSpPr>
            <a:spLocks noChangeAspect="1"/>
          </p:cNvSpPr>
          <p:nvPr userDrawn="1"/>
        </p:nvSpPr>
        <p:spPr bwMode="auto">
          <a:xfrm>
            <a:off x="1976799" y="5957379"/>
            <a:ext cx="540000" cy="540000"/>
          </a:xfrm>
          <a:prstGeom prst="ellipse">
            <a:avLst/>
          </a:prstGeom>
          <a:solidFill>
            <a:srgbClr val="93111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a:solidFill>
                <a:srgbClr val="000000"/>
              </a:solidFill>
            </a:endParaRPr>
          </a:p>
        </p:txBody>
      </p:sp>
      <p:sp>
        <p:nvSpPr>
          <p:cNvPr id="19" name="Oval 18"/>
          <p:cNvSpPr>
            <a:spLocks noChangeAspect="1"/>
          </p:cNvSpPr>
          <p:nvPr userDrawn="1"/>
        </p:nvSpPr>
        <p:spPr bwMode="auto">
          <a:xfrm>
            <a:off x="2722820" y="5957379"/>
            <a:ext cx="540000" cy="540000"/>
          </a:xfrm>
          <a:prstGeom prst="ellipse">
            <a:avLst/>
          </a:prstGeom>
          <a:solidFill>
            <a:srgbClr val="F71D2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a:solidFill>
                <a:srgbClr val="000000"/>
              </a:solidFill>
            </a:endParaRPr>
          </a:p>
        </p:txBody>
      </p:sp>
      <p:sp>
        <p:nvSpPr>
          <p:cNvPr id="22" name="Parallelogram 21"/>
          <p:cNvSpPr/>
          <p:nvPr userDrawn="1"/>
        </p:nvSpPr>
        <p:spPr bwMode="auto">
          <a:xfrm>
            <a:off x="5701863" y="2674958"/>
            <a:ext cx="5460123" cy="2006221"/>
          </a:xfrm>
          <a:prstGeom prst="parallelogram">
            <a:avLst>
              <a:gd name="adj" fmla="val 48129"/>
            </a:avLst>
          </a:prstGeom>
          <a:solidFill>
            <a:srgbClr val="0021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a:solidFill>
                <a:srgbClr val="000000"/>
              </a:solidFill>
            </a:endParaRPr>
          </a:p>
        </p:txBody>
      </p:sp>
      <p:pic>
        <p:nvPicPr>
          <p:cNvPr id="50182" name="Picture 6"/>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68591"/>
          <a:stretch/>
        </p:blipFill>
        <p:spPr bwMode="auto">
          <a:xfrm>
            <a:off x="10195034" y="2674958"/>
            <a:ext cx="1996966"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69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5479EC58-674D-47CF-AEB5-9C5F5EED623F}"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872091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98033" y="50801"/>
            <a:ext cx="9025467" cy="1006475"/>
          </a:xfrm>
          <a:prstGeom prst="rect">
            <a:avLst/>
          </a:prstGeom>
        </p:spPr>
        <p:txBody>
          <a:bodyPr/>
          <a:lstStyle>
            <a:lvl1pPr>
              <a:defRPr lang="fr-FR" sz="4400" b="0" kern="1200" cap="all" spc="100" dirty="0">
                <a:solidFill>
                  <a:schemeClr val="accent1">
                    <a:lumMod val="90000"/>
                    <a:lumOff val="10000"/>
                  </a:schemeClr>
                </a:solidFill>
                <a:latin typeface="Tw Cen MT Condensed" panose="020B0606020104020203"/>
                <a:ea typeface="+mj-ea"/>
                <a:cs typeface="+mj-cs"/>
              </a:defRPr>
            </a:lvl1pPr>
          </a:lstStyle>
          <a:p>
            <a:r>
              <a:rPr lang="fr-FR" dirty="0"/>
              <a:t>Modifiez le style du titre</a:t>
            </a:r>
            <a:br>
              <a:rPr lang="fr-FR" dirty="0"/>
            </a:br>
            <a:endParaRPr lang="fr-FR" dirty="0"/>
          </a:p>
        </p:txBody>
      </p:sp>
      <p:sp>
        <p:nvSpPr>
          <p:cNvPr id="3" name="Espace réservé du contenu 2"/>
          <p:cNvSpPr>
            <a:spLocks noGrp="1"/>
          </p:cNvSpPr>
          <p:nvPr>
            <p:ph idx="1"/>
          </p:nvPr>
        </p:nvSpPr>
        <p:spPr/>
        <p:txBody>
          <a:bodyPr/>
          <a:lstStyle>
            <a:lvl1pPr>
              <a:defRPr>
                <a:solidFill>
                  <a:schemeClr val="accent1">
                    <a:lumMod val="90000"/>
                    <a:lumOff val="10000"/>
                  </a:schemeClr>
                </a:solidFill>
              </a:defRPr>
            </a:lvl1pPr>
            <a:lvl2pPr marL="0" indent="165100">
              <a:spcBef>
                <a:spcPts val="600"/>
              </a:spcBef>
              <a:spcAft>
                <a:spcPts val="1200"/>
              </a:spcAft>
              <a:buClr>
                <a:srgbClr val="FF0000"/>
              </a:buClr>
              <a:buFont typeface="Wingdings" panose="05000000000000000000" pitchFamily="2" charset="2"/>
              <a:buChar char="§"/>
              <a:defRPr>
                <a:solidFill>
                  <a:schemeClr val="accent1">
                    <a:lumMod val="90000"/>
                    <a:lumOff val="10000"/>
                  </a:schemeClr>
                </a:solidFill>
              </a:defRPr>
            </a:lvl2pPr>
            <a:lvl3pPr marL="720000" indent="93663">
              <a:spcAft>
                <a:spcPts val="600"/>
              </a:spcAft>
              <a:buFont typeface="Wingdings" panose="05000000000000000000" pitchFamily="2" charset="2"/>
              <a:buChar char="§"/>
              <a:defRPr sz="1600" baseline="0">
                <a:solidFill>
                  <a:schemeClr val="accent1">
                    <a:lumMod val="90000"/>
                    <a:lumOff val="10000"/>
                  </a:schemeClr>
                </a:solidFill>
              </a:defRPr>
            </a:lvl3pPr>
            <a:lvl4pPr>
              <a:defRPr>
                <a:solidFill>
                  <a:schemeClr val="accent1">
                    <a:lumMod val="90000"/>
                    <a:lumOff val="10000"/>
                  </a:schemeClr>
                </a:solidFill>
              </a:defRPr>
            </a:lvl4pPr>
            <a:lvl5pPr marL="1080000">
              <a:spcAft>
                <a:spcPts val="0"/>
              </a:spcAft>
              <a:defRPr sz="1050">
                <a:solidFill>
                  <a:schemeClr val="accent1">
                    <a:lumMod val="90000"/>
                    <a:lumOff val="10000"/>
                  </a:schemeClr>
                </a:solidFill>
              </a:defRPr>
            </a:lvl5pPr>
            <a:lvl6pPr marL="2286000" indent="0">
              <a:buNone/>
              <a:defRPr/>
            </a:lvl6pPr>
          </a:lstStyle>
          <a:p>
            <a:pPr lvl="0"/>
            <a:r>
              <a:rPr lang="fr-FR" dirty="0"/>
              <a:t>Modifiez les styles du texte du masque</a:t>
            </a:r>
          </a:p>
          <a:p>
            <a:pPr lvl="1"/>
            <a:r>
              <a:rPr lang="fr-FR" dirty="0"/>
              <a:t>Deuxième niveau</a:t>
            </a:r>
          </a:p>
          <a:p>
            <a:pPr lvl="2"/>
            <a:r>
              <a:rPr lang="fr-FR" dirty="0"/>
              <a:t>Troisième niveau</a:t>
            </a:r>
          </a:p>
          <a:p>
            <a:pPr lvl="4"/>
            <a:r>
              <a:rPr lang="fr-FR" dirty="0"/>
              <a:t>Quatrième niveau</a:t>
            </a:r>
          </a:p>
        </p:txBody>
      </p:sp>
      <p:sp>
        <p:nvSpPr>
          <p:cNvPr id="4" name="Espace réservé de la date 3"/>
          <p:cNvSpPr>
            <a:spLocks noGrp="1"/>
          </p:cNvSpPr>
          <p:nvPr>
            <p:ph type="dt" sz="half" idx="10"/>
          </p:nvPr>
        </p:nvSpPr>
        <p:spPr>
          <a:xfrm>
            <a:off x="7727951" y="6610350"/>
            <a:ext cx="2556933" cy="223837"/>
          </a:xfrm>
          <a:prstGeom prst="rect">
            <a:avLst/>
          </a:prstGeom>
        </p:spPr>
        <p:txBody>
          <a:bodyPr/>
          <a:lstStyle>
            <a:lvl1pPr>
              <a:defRPr sz="1050"/>
            </a:lvl1pPr>
          </a:lstStyle>
          <a:p>
            <a:r>
              <a:rPr lang="fr-FR" altLang="fr-FR" dirty="0">
                <a:solidFill>
                  <a:srgbClr val="000000"/>
                </a:solidFill>
              </a:rPr>
              <a:t>10/01/14</a:t>
            </a:r>
            <a:endParaRPr lang="en-US" altLang="fr-FR" dirty="0">
              <a:solidFill>
                <a:srgbClr val="000000"/>
              </a:solidFill>
            </a:endParaRPr>
          </a:p>
        </p:txBody>
      </p:sp>
      <p:sp>
        <p:nvSpPr>
          <p:cNvPr id="5" name="Espace réservé du pied de page 4"/>
          <p:cNvSpPr>
            <a:spLocks noGrp="1"/>
          </p:cNvSpPr>
          <p:nvPr>
            <p:ph type="ftr" sz="quarter" idx="11"/>
          </p:nvPr>
        </p:nvSpPr>
        <p:spPr>
          <a:xfrm>
            <a:off x="1198033" y="6608763"/>
            <a:ext cx="6434667" cy="223837"/>
          </a:xfrm>
          <a:prstGeom prst="rect">
            <a:avLst/>
          </a:prstGeom>
        </p:spPr>
        <p:txBody>
          <a:bodyPr/>
          <a:lstStyle>
            <a:lvl1pPr>
              <a:defRPr sz="1050"/>
            </a:lvl1pPr>
          </a:lstStyle>
          <a:p>
            <a:endParaRPr lang="en-US" altLang="fr-FR" dirty="0">
              <a:solidFill>
                <a:srgbClr val="000000"/>
              </a:solidFill>
            </a:endParaRPr>
          </a:p>
        </p:txBody>
      </p:sp>
      <p:sp>
        <p:nvSpPr>
          <p:cNvPr id="6" name="Espace réservé du numéro de diapositive 5"/>
          <p:cNvSpPr>
            <a:spLocks noGrp="1"/>
          </p:cNvSpPr>
          <p:nvPr>
            <p:ph type="sldNum" sz="quarter" idx="12"/>
          </p:nvPr>
        </p:nvSpPr>
        <p:spPr>
          <a:xfrm>
            <a:off x="11425767" y="6608763"/>
            <a:ext cx="719667" cy="223837"/>
          </a:xfrm>
        </p:spPr>
        <p:txBody>
          <a:bodyPr/>
          <a:lstStyle>
            <a:lvl1pPr>
              <a:defRPr sz="1050"/>
            </a:lvl1pPr>
          </a:lstStyle>
          <a:p>
            <a:fld id="{E4CDE755-B7FF-4FB7-BA92-F6C017E1BF97}" type="slidenum">
              <a:rPr lang="en-US" altLang="fr-FR" smtClean="0">
                <a:solidFill>
                  <a:srgbClr val="000000"/>
                </a:solidFill>
              </a:rPr>
              <a:pPr/>
              <a:t>‹N°›</a:t>
            </a:fld>
            <a:endParaRPr lang="en-US" altLang="fr-FR" dirty="0">
              <a:solidFill>
                <a:srgbClr val="000000"/>
              </a:solidFill>
            </a:endParaRPr>
          </a:p>
        </p:txBody>
      </p:sp>
    </p:spTree>
    <p:extLst>
      <p:ext uri="{BB962C8B-B14F-4D97-AF65-F5344CB8AC3E}">
        <p14:creationId xmlns:p14="http://schemas.microsoft.com/office/powerpoint/2010/main" val="30634713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9E1057A-74BD-44F0-975E-36EFAC59D9C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428354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09976" y="493207"/>
            <a:ext cx="9025467" cy="100647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1198034" y="1722438"/>
            <a:ext cx="4792133"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3367" y="1722438"/>
            <a:ext cx="4794251" cy="42227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C94779B-EC2F-4D4F-B80A-4C31772E9685}"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7841770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8" name="Espace réservé du pied de page 7"/>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EC4D088A-5C8F-4C2E-9F02-F65796D067F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21428040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09976" y="493207"/>
            <a:ext cx="9025467" cy="100647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4" name="Espace réservé du pied de page 3"/>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E0572FD0-A36C-49EC-8C91-E9D1AE95FC50}"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7738181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3" name="Espace réservé du pied de page 2"/>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36EFF4DB-583C-4269-AC59-9050BE89CD81}"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7174895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FD257D7-12E9-4F3D-A593-AAF4F8437103}"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5597584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6" name="Espace réservé du pied de page 5"/>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5479EC58-674D-47CF-AEB5-9C5F5EED623F}"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209544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09976" y="493207"/>
            <a:ext cx="9025467" cy="100647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C4112F82-EB14-4EBF-9990-60EFF5C8704A}"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1065071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40751" y="477838"/>
            <a:ext cx="2446867" cy="546735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98034" y="477838"/>
            <a:ext cx="7139517" cy="54673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7727951" y="6356350"/>
            <a:ext cx="2556933" cy="336550"/>
          </a:xfrm>
          <a:prstGeom prst="rect">
            <a:avLst/>
          </a:prstGeom>
        </p:spPr>
        <p:txBody>
          <a:bodyPr/>
          <a:lstStyle>
            <a:lvl1pPr>
              <a:defRPr/>
            </a:lvl1pPr>
          </a:lstStyle>
          <a:p>
            <a:r>
              <a:rPr lang="fr-FR" altLang="fr-FR">
                <a:solidFill>
                  <a:srgbClr val="000000"/>
                </a:solidFill>
              </a:rPr>
              <a:t>10/01/14</a:t>
            </a:r>
            <a:endParaRPr lang="en-US" altLang="fr-FR">
              <a:solidFill>
                <a:srgbClr val="000000"/>
              </a:solidFill>
            </a:endParaRPr>
          </a:p>
        </p:txBody>
      </p:sp>
      <p:sp>
        <p:nvSpPr>
          <p:cNvPr id="5" name="Espace réservé du pied de page 4"/>
          <p:cNvSpPr>
            <a:spLocks noGrp="1"/>
          </p:cNvSpPr>
          <p:nvPr>
            <p:ph type="ftr" sz="quarter" idx="11"/>
          </p:nvPr>
        </p:nvSpPr>
        <p:spPr>
          <a:xfrm>
            <a:off x="1198033" y="6354763"/>
            <a:ext cx="6434667" cy="336550"/>
          </a:xfrm>
          <a:prstGeom prst="rect">
            <a:avLst/>
          </a:prstGeom>
        </p:spPr>
        <p:txBody>
          <a:bodyPr/>
          <a:lstStyle>
            <a:lvl1pPr>
              <a:defRPr/>
            </a:lvl1pPr>
          </a:lstStyle>
          <a:p>
            <a:endParaRPr lang="en-US"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D2F268A-C395-45CA-9D0E-F61CFC31A378}"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46862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tags" Target="../tags/tag76.xml"/><Relationship Id="rId3" Type="http://schemas.openxmlformats.org/officeDocument/2006/relationships/slideLayout" Target="../slideLayouts/slideLayout232.xml"/><Relationship Id="rId21" Type="http://schemas.openxmlformats.org/officeDocument/2006/relationships/image" Target="../media/image2.jpeg"/><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tags" Target="../tags/tag75.xml"/><Relationship Id="rId2" Type="http://schemas.openxmlformats.org/officeDocument/2006/relationships/slideLayout" Target="../slideLayouts/slideLayout231.xml"/><Relationship Id="rId16" Type="http://schemas.openxmlformats.org/officeDocument/2006/relationships/vmlDrawing" Target="../drawings/vmlDrawing66.vml"/><Relationship Id="rId20" Type="http://schemas.openxmlformats.org/officeDocument/2006/relationships/image" Target="../media/image1.emf"/><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theme" Target="../theme/theme10.xml"/><Relationship Id="rId10" Type="http://schemas.openxmlformats.org/officeDocument/2006/relationships/slideLayout" Target="../slideLayouts/slideLayout239.xml"/><Relationship Id="rId19" Type="http://schemas.openxmlformats.org/officeDocument/2006/relationships/oleObject" Target="../embeddings/oleObject66.bin"/><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slideLayout" Target="../slideLayouts/slideLayout269.xml"/><Relationship Id="rId3" Type="http://schemas.openxmlformats.org/officeDocument/2006/relationships/slideLayout" Target="../slideLayouts/slideLayout246.xml"/><Relationship Id="rId21" Type="http://schemas.openxmlformats.org/officeDocument/2006/relationships/slideLayout" Target="../slideLayouts/slideLayout264.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slideLayout" Target="../slideLayouts/slideLayout268.xml"/><Relationship Id="rId33" Type="http://schemas.openxmlformats.org/officeDocument/2006/relationships/theme" Target="../theme/theme11.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29" Type="http://schemas.openxmlformats.org/officeDocument/2006/relationships/slideLayout" Target="../slideLayouts/slideLayout272.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slideLayout" Target="../slideLayouts/slideLayout267.xml"/><Relationship Id="rId32" Type="http://schemas.openxmlformats.org/officeDocument/2006/relationships/slideLayout" Target="../slideLayouts/slideLayout275.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slideLayout" Target="../slideLayouts/slideLayout271.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31" Type="http://schemas.openxmlformats.org/officeDocument/2006/relationships/slideLayout" Target="../slideLayouts/slideLayout274.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slideLayout" Target="../slideLayouts/slideLayout270.xml"/><Relationship Id="rId30" Type="http://schemas.openxmlformats.org/officeDocument/2006/relationships/slideLayout" Target="../slideLayouts/slideLayout273.xml"/><Relationship Id="rId8" Type="http://schemas.openxmlformats.org/officeDocument/2006/relationships/slideLayout" Target="../slideLayouts/slideLayout2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oleObject" Target="../embeddings/oleObject2.bin"/><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tags" Target="../tags/tag4.xml"/><Relationship Id="rId58" Type="http://schemas.openxmlformats.org/officeDocument/2006/relationships/image" Target="../media/image7.png"/><Relationship Id="rId5" Type="http://schemas.openxmlformats.org/officeDocument/2006/relationships/slideLayout" Target="../slideLayouts/slideLayout18.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image" Target="../media/image5.emf"/><Relationship Id="rId8" Type="http://schemas.openxmlformats.org/officeDocument/2006/relationships/slideLayout" Target="../slideLayouts/slideLayout21.xml"/><Relationship Id="rId51" Type="http://schemas.openxmlformats.org/officeDocument/2006/relationships/theme" Target="../theme/theme2.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tags" Target="../tags/tag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image" Target="../media/image6.png"/><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ags" Target="../tags/tag7.xml"/><Relationship Id="rId3" Type="http://schemas.openxmlformats.org/officeDocument/2006/relationships/slideLayout" Target="../slideLayouts/slideLayout66.xml"/><Relationship Id="rId21" Type="http://schemas.openxmlformats.org/officeDocument/2006/relationships/image" Target="../media/image2.jpe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ags" Target="../tags/tag6.xml"/><Relationship Id="rId2" Type="http://schemas.openxmlformats.org/officeDocument/2006/relationships/slideLayout" Target="../slideLayouts/slideLayout65.xml"/><Relationship Id="rId16" Type="http://schemas.openxmlformats.org/officeDocument/2006/relationships/vmlDrawing" Target="../drawings/vmlDrawing3.vml"/><Relationship Id="rId20" Type="http://schemas.openxmlformats.org/officeDocument/2006/relationships/image" Target="../media/image1.emf"/><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3.xml"/><Relationship Id="rId10" Type="http://schemas.openxmlformats.org/officeDocument/2006/relationships/slideLayout" Target="../slideLayouts/slideLayout73.xml"/><Relationship Id="rId19" Type="http://schemas.openxmlformats.org/officeDocument/2006/relationships/oleObject" Target="../embeddings/oleObject3.bin"/><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vmlDrawing" Target="../drawings/vmlDrawing4.vml"/><Relationship Id="rId18"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79.xml"/><Relationship Id="rId16" Type="http://schemas.openxmlformats.org/officeDocument/2006/relationships/oleObject" Target="../embeddings/oleObject4.bin"/><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ags" Target="../tags/tag9.xml"/><Relationship Id="rId10" Type="http://schemas.openxmlformats.org/officeDocument/2006/relationships/slideLayout" Target="../slideLayouts/slideLayout87.xml"/><Relationship Id="rId19" Type="http://schemas.openxmlformats.org/officeDocument/2006/relationships/image" Target="../media/image10.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vmlDrawing" Target="../drawings/vmlDrawing5.vml"/><Relationship Id="rId18"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90.xml"/><Relationship Id="rId16" Type="http://schemas.openxmlformats.org/officeDocument/2006/relationships/oleObject" Target="../embeddings/oleObject5.bin"/><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ags" Target="../tags/tag11.xml"/><Relationship Id="rId10" Type="http://schemas.openxmlformats.org/officeDocument/2006/relationships/slideLayout" Target="../slideLayouts/slideLayout98.xml"/><Relationship Id="rId19" Type="http://schemas.openxmlformats.org/officeDocument/2006/relationships/image" Target="../media/image10.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1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21" Type="http://schemas.openxmlformats.org/officeDocument/2006/relationships/slideLayout" Target="../slideLayouts/slideLayout120.xml"/><Relationship Id="rId34" Type="http://schemas.openxmlformats.org/officeDocument/2006/relationships/tags" Target="../tags/tag1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vmlDrawing" Target="../drawings/vmlDrawing6.vml"/><Relationship Id="rId38" Type="http://schemas.openxmlformats.org/officeDocument/2006/relationships/image" Target="../media/image14.png"/><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theme" Target="../theme/theme6.xml"/><Relationship Id="rId37" Type="http://schemas.openxmlformats.org/officeDocument/2006/relationships/image" Target="../media/image1.emf"/><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oleObject" Target="../embeddings/oleObject6.bin"/><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tags" Target="../tags/tag13.xml"/><Relationship Id="rId8" Type="http://schemas.openxmlformats.org/officeDocument/2006/relationships/slideLayout" Target="../slideLayouts/slideLayout107.xml"/><Relationship Id="rId3"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theme" Target="../theme/theme7.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8.xml"/><Relationship Id="rId18" Type="http://schemas.openxmlformats.org/officeDocument/2006/relationships/image" Target="../media/image1.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oleObject" Target="../embeddings/oleObject7.bin"/><Relationship Id="rId2" Type="http://schemas.openxmlformats.org/officeDocument/2006/relationships/slideLayout" Target="../slideLayouts/slideLayout162.xml"/><Relationship Id="rId16" Type="http://schemas.openxmlformats.org/officeDocument/2006/relationships/tags" Target="../tags/tag15.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ags" Target="../tags/tag14.xml"/><Relationship Id="rId10" Type="http://schemas.openxmlformats.org/officeDocument/2006/relationships/slideLayout" Target="../slideLayouts/slideLayout170.xml"/><Relationship Id="rId19" Type="http://schemas.openxmlformats.org/officeDocument/2006/relationships/image" Target="../media/image2.jpeg"/><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vmlDrawing" Target="../drawings/vmlDrawing7.v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198.xml"/><Relationship Id="rId21" Type="http://schemas.openxmlformats.org/officeDocument/2006/relationships/slideLayout" Target="../slideLayouts/slideLayout193.xml"/><Relationship Id="rId34" Type="http://schemas.openxmlformats.org/officeDocument/2006/relationships/slideLayout" Target="../slideLayouts/slideLayout206.xml"/><Relationship Id="rId42" Type="http://schemas.openxmlformats.org/officeDocument/2006/relationships/slideLayout" Target="../slideLayouts/slideLayout214.xml"/><Relationship Id="rId47" Type="http://schemas.openxmlformats.org/officeDocument/2006/relationships/slideLayout" Target="../slideLayouts/slideLayout219.xml"/><Relationship Id="rId50" Type="http://schemas.openxmlformats.org/officeDocument/2006/relationships/slideLayout" Target="../slideLayouts/slideLayout222.xml"/><Relationship Id="rId55" Type="http://schemas.openxmlformats.org/officeDocument/2006/relationships/slideLayout" Target="../slideLayouts/slideLayout227.xml"/><Relationship Id="rId63" Type="http://schemas.openxmlformats.org/officeDocument/2006/relationships/image" Target="../media/image42.emf"/><Relationship Id="rId7" Type="http://schemas.openxmlformats.org/officeDocument/2006/relationships/slideLayout" Target="../slideLayouts/slideLayout17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9" Type="http://schemas.openxmlformats.org/officeDocument/2006/relationships/slideLayout" Target="../slideLayouts/slideLayout201.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37" Type="http://schemas.openxmlformats.org/officeDocument/2006/relationships/slideLayout" Target="../slideLayouts/slideLayout209.xml"/><Relationship Id="rId40" Type="http://schemas.openxmlformats.org/officeDocument/2006/relationships/slideLayout" Target="../slideLayouts/slideLayout212.xml"/><Relationship Id="rId45" Type="http://schemas.openxmlformats.org/officeDocument/2006/relationships/slideLayout" Target="../slideLayouts/slideLayout217.xml"/><Relationship Id="rId53" Type="http://schemas.openxmlformats.org/officeDocument/2006/relationships/slideLayout" Target="../slideLayouts/slideLayout225.xml"/><Relationship Id="rId58" Type="http://schemas.openxmlformats.org/officeDocument/2006/relationships/theme" Target="../theme/theme9.xml"/><Relationship Id="rId5" Type="http://schemas.openxmlformats.org/officeDocument/2006/relationships/slideLayout" Target="../slideLayouts/slideLayout177.xml"/><Relationship Id="rId61" Type="http://schemas.openxmlformats.org/officeDocument/2006/relationships/tags" Target="../tags/tag17.xml"/><Relationship Id="rId19" Type="http://schemas.openxmlformats.org/officeDocument/2006/relationships/slideLayout" Target="../slideLayouts/slideLayout19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 Id="rId35" Type="http://schemas.openxmlformats.org/officeDocument/2006/relationships/slideLayout" Target="../slideLayouts/slideLayout207.xml"/><Relationship Id="rId43" Type="http://schemas.openxmlformats.org/officeDocument/2006/relationships/slideLayout" Target="../slideLayouts/slideLayout215.xml"/><Relationship Id="rId48" Type="http://schemas.openxmlformats.org/officeDocument/2006/relationships/slideLayout" Target="../slideLayouts/slideLayout220.xml"/><Relationship Id="rId56" Type="http://schemas.openxmlformats.org/officeDocument/2006/relationships/slideLayout" Target="../slideLayouts/slideLayout228.xml"/><Relationship Id="rId64" Type="http://schemas.openxmlformats.org/officeDocument/2006/relationships/image" Target="../media/image43.png"/><Relationship Id="rId8" Type="http://schemas.openxmlformats.org/officeDocument/2006/relationships/slideLayout" Target="../slideLayouts/slideLayout180.xml"/><Relationship Id="rId51" Type="http://schemas.openxmlformats.org/officeDocument/2006/relationships/slideLayout" Target="../slideLayouts/slideLayout223.xml"/><Relationship Id="rId3" Type="http://schemas.openxmlformats.org/officeDocument/2006/relationships/slideLayout" Target="../slideLayouts/slideLayout175.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slideLayout" Target="../slideLayouts/slideLayout205.xml"/><Relationship Id="rId38" Type="http://schemas.openxmlformats.org/officeDocument/2006/relationships/slideLayout" Target="../slideLayouts/slideLayout210.xml"/><Relationship Id="rId46" Type="http://schemas.openxmlformats.org/officeDocument/2006/relationships/slideLayout" Target="../slideLayouts/slideLayout218.xml"/><Relationship Id="rId59" Type="http://schemas.openxmlformats.org/officeDocument/2006/relationships/vmlDrawing" Target="../drawings/vmlDrawing8.vml"/><Relationship Id="rId20" Type="http://schemas.openxmlformats.org/officeDocument/2006/relationships/slideLayout" Target="../slideLayouts/slideLayout192.xml"/><Relationship Id="rId41" Type="http://schemas.openxmlformats.org/officeDocument/2006/relationships/slideLayout" Target="../slideLayouts/slideLayout213.xml"/><Relationship Id="rId54" Type="http://schemas.openxmlformats.org/officeDocument/2006/relationships/slideLayout" Target="../slideLayouts/slideLayout226.xml"/><Relationship Id="rId62" Type="http://schemas.openxmlformats.org/officeDocument/2006/relationships/oleObject" Target="../embeddings/oleObject8.bin"/><Relationship Id="rId1" Type="http://schemas.openxmlformats.org/officeDocument/2006/relationships/slideLayout" Target="../slideLayouts/slideLayout173.xml"/><Relationship Id="rId6" Type="http://schemas.openxmlformats.org/officeDocument/2006/relationships/slideLayout" Target="../slideLayouts/slideLayout178.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36" Type="http://schemas.openxmlformats.org/officeDocument/2006/relationships/slideLayout" Target="../slideLayouts/slideLayout208.xml"/><Relationship Id="rId49" Type="http://schemas.openxmlformats.org/officeDocument/2006/relationships/slideLayout" Target="../slideLayouts/slideLayout221.xml"/><Relationship Id="rId57" Type="http://schemas.openxmlformats.org/officeDocument/2006/relationships/slideLayout" Target="../slideLayouts/slideLayout229.xml"/><Relationship Id="rId10" Type="http://schemas.openxmlformats.org/officeDocument/2006/relationships/slideLayout" Target="../slideLayouts/slideLayout182.xml"/><Relationship Id="rId31" Type="http://schemas.openxmlformats.org/officeDocument/2006/relationships/slideLayout" Target="../slideLayouts/slideLayout203.xml"/><Relationship Id="rId44" Type="http://schemas.openxmlformats.org/officeDocument/2006/relationships/slideLayout" Target="../slideLayouts/slideLayout216.xml"/><Relationship Id="rId52" Type="http://schemas.openxmlformats.org/officeDocument/2006/relationships/slideLayout" Target="../slideLayouts/slideLayout224.xml"/><Relationship Id="rId60" Type="http://schemas.openxmlformats.org/officeDocument/2006/relationships/tags" Target="../tags/tag16.xml"/><Relationship Id="rId65" Type="http://schemas.openxmlformats.org/officeDocument/2006/relationships/image" Target="../media/image44.png"/><Relationship Id="rId4" Type="http://schemas.openxmlformats.org/officeDocument/2006/relationships/slideLayout" Target="../slideLayouts/slideLayout176.xml"/><Relationship Id="rId9" Type="http://schemas.openxmlformats.org/officeDocument/2006/relationships/slideLayout" Target="../slideLayouts/slideLayout181.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39" Type="http://schemas.openxmlformats.org/officeDocument/2006/relationships/slideLayout" Target="../slideLayouts/slideLayout2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16"/>
            </p:custDataLst>
            <p:extLst>
              <p:ext uri="{D42A27DB-BD31-4B8C-83A1-F6EECF244321}">
                <p14:modId xmlns:p14="http://schemas.microsoft.com/office/powerpoint/2010/main" val="21698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9" name="Diapositive think-cell" r:id="rId18" imgW="270" imgH="270" progId="TCLayout.ActiveDocument.1">
                  <p:embed/>
                </p:oleObj>
              </mc:Choice>
              <mc:Fallback>
                <p:oleObj name="Diapositive think-cell" r:id="rId18" imgW="270" imgH="270" progId="TCLayout.ActiveDocument.1">
                  <p:embed/>
                  <p:pic>
                    <p:nvPicPr>
                      <p:cNvPr id="3" name="Objet 2" hidden="1"/>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7"/>
            </p:custDataLst>
          </p:nvPr>
        </p:nvSpPr>
        <p:spPr bwMode="auto">
          <a:xfrm>
            <a:off x="0" y="0"/>
            <a:ext cx="158750" cy="15875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3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pic>
        <p:nvPicPr>
          <p:cNvPr id="1063" name="Picture 39" descr="logo_text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67951" y="6027739"/>
            <a:ext cx="1915583" cy="8286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962151" y="477839"/>
            <a:ext cx="9025467"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ET MODIFIEZ LE TITRE</a:t>
            </a:r>
          </a:p>
        </p:txBody>
      </p:sp>
      <p:sp>
        <p:nvSpPr>
          <p:cNvPr id="1027" name="Rectangle 3"/>
          <p:cNvSpPr>
            <a:spLocks noGrp="1" noChangeArrowheads="1"/>
          </p:cNvSpPr>
          <p:nvPr>
            <p:ph type="body" idx="1"/>
          </p:nvPr>
        </p:nvSpPr>
        <p:spPr bwMode="gray">
          <a:xfrm>
            <a:off x="1198033" y="1722438"/>
            <a:ext cx="9789584"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56" name="Rectangle 32"/>
          <p:cNvSpPr>
            <a:spLocks noGrp="1" noChangeArrowheads="1"/>
          </p:cNvSpPr>
          <p:nvPr>
            <p:ph type="dt" sz="half" idx="2"/>
          </p:nvPr>
        </p:nvSpPr>
        <p:spPr bwMode="auto">
          <a:xfrm>
            <a:off x="7727951" y="6356350"/>
            <a:ext cx="25569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a:lvl1pPr>
          </a:lstStyle>
          <a:p>
            <a:pPr eaLnBrk="0" fontAlgn="base" hangingPunct="0">
              <a:spcBef>
                <a:spcPct val="0"/>
              </a:spcBef>
              <a:spcAft>
                <a:spcPct val="0"/>
              </a:spcAft>
            </a:pPr>
            <a:r>
              <a:rPr lang="fr-FR" altLang="fr-FR" sz="900">
                <a:solidFill>
                  <a:srgbClr val="000000"/>
                </a:solidFill>
              </a:rPr>
              <a:t>10/01/14</a:t>
            </a:r>
            <a:endParaRPr lang="en-US" altLang="fr-FR" sz="900">
              <a:solidFill>
                <a:srgbClr val="000000"/>
              </a:solidFill>
            </a:endParaRPr>
          </a:p>
        </p:txBody>
      </p:sp>
      <p:sp>
        <p:nvSpPr>
          <p:cNvPr id="1057" name="Rectangle 33"/>
          <p:cNvSpPr>
            <a:spLocks noGrp="1" noChangeArrowheads="1"/>
          </p:cNvSpPr>
          <p:nvPr>
            <p:ph type="ftr" sz="quarter" idx="3"/>
          </p:nvPr>
        </p:nvSpPr>
        <p:spPr bwMode="auto">
          <a:xfrm>
            <a:off x="1198033" y="6354763"/>
            <a:ext cx="64346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endParaRPr lang="en-US" altLang="fr-FR" sz="900">
              <a:solidFill>
                <a:srgbClr val="000000"/>
              </a:solidFill>
            </a:endParaRPr>
          </a:p>
        </p:txBody>
      </p:sp>
      <p:sp>
        <p:nvSpPr>
          <p:cNvPr id="1058" name="Rectangle 34"/>
          <p:cNvSpPr>
            <a:spLocks noGrp="1" noChangeArrowheads="1"/>
          </p:cNvSpPr>
          <p:nvPr>
            <p:ph type="sldNum" sz="quarter" idx="4"/>
          </p:nvPr>
        </p:nvSpPr>
        <p:spPr bwMode="auto">
          <a:xfrm>
            <a:off x="11425767" y="6354763"/>
            <a:ext cx="7196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fld id="{E00CCDDA-2F6D-4154-AA1B-927152CC0A20}" type="slidenum">
              <a:rPr lang="en-US" altLang="fr-FR" sz="900">
                <a:solidFill>
                  <a:srgbClr val="000000"/>
                </a:solidFill>
              </a:rPr>
              <a:pPr eaLnBrk="0" fontAlgn="base" hangingPunct="0">
                <a:spcBef>
                  <a:spcPct val="0"/>
                </a:spcBef>
                <a:spcAft>
                  <a:spcPct val="0"/>
                </a:spcAft>
              </a:pPr>
              <a:t>‹N°›</a:t>
            </a:fld>
            <a:endParaRPr lang="en-US" altLang="fr-FR" sz="900">
              <a:solidFill>
                <a:srgbClr val="000000"/>
              </a:solidFill>
            </a:endParaRPr>
          </a:p>
        </p:txBody>
      </p:sp>
      <p:sp>
        <p:nvSpPr>
          <p:cNvPr id="1060" name="Line 36"/>
          <p:cNvSpPr>
            <a:spLocks noChangeShapeType="1"/>
          </p:cNvSpPr>
          <p:nvPr/>
        </p:nvSpPr>
        <p:spPr bwMode="gray">
          <a:xfrm>
            <a:off x="1" y="1295400"/>
            <a:ext cx="1098761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fr-FR" sz="900">
              <a:solidFill>
                <a:srgbClr val="000000"/>
              </a:solidFill>
            </a:endParaRPr>
          </a:p>
        </p:txBody>
      </p:sp>
    </p:spTree>
    <p:extLst>
      <p:ext uri="{BB962C8B-B14F-4D97-AF65-F5344CB8AC3E}">
        <p14:creationId xmlns:p14="http://schemas.microsoft.com/office/powerpoint/2010/main" val="38677286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96" r:id="rId12"/>
    <p:sldLayoutId id="2147483996" r:id="rId13"/>
  </p:sldLayoutIdLst>
  <p:hf hdr="0" ftr="0" dt="0"/>
  <p:txStyles>
    <p:titleStyle>
      <a:lvl1pPr algn="l" rtl="0" eaLnBrk="1" fontAlgn="base" hangingPunct="1">
        <a:lnSpc>
          <a:spcPct val="95000"/>
        </a:lnSpc>
        <a:spcBef>
          <a:spcPct val="0"/>
        </a:spcBef>
        <a:spcAft>
          <a:spcPct val="0"/>
        </a:spcAft>
        <a:defRPr sz="3300" b="1"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100" algn="l" rtl="0" eaLnBrk="1" fontAlgn="base" hangingPunct="1">
        <a:spcBef>
          <a:spcPct val="0"/>
        </a:spcBef>
        <a:spcAft>
          <a:spcPct val="105000"/>
        </a:spcAft>
        <a:buChar char="•"/>
        <a:defRPr sz="2000" kern="1200">
          <a:solidFill>
            <a:schemeClr val="tx1"/>
          </a:solidFill>
          <a:latin typeface="+mn-lt"/>
          <a:ea typeface="+mn-ea"/>
          <a:cs typeface="+mn-cs"/>
        </a:defRPr>
      </a:lvl2pPr>
      <a:lvl3pPr marL="273050" indent="93663" algn="l" rtl="0" eaLnBrk="1" fontAlgn="base" hangingPunct="1">
        <a:spcBef>
          <a:spcPct val="0"/>
        </a:spcBef>
        <a:spcAft>
          <a:spcPct val="5000"/>
        </a:spcAft>
        <a:buChar char="•"/>
        <a:defRPr sz="1200" kern="1200">
          <a:solidFill>
            <a:schemeClr val="tx1"/>
          </a:solidFill>
          <a:latin typeface="+mn-lt"/>
          <a:ea typeface="+mn-ea"/>
          <a:cs typeface="+mn-cs"/>
        </a:defRPr>
      </a:lvl3pPr>
      <a:lvl4pPr marL="546100" indent="92075"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63" indent="88900"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17"/>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3018" name="Diapositive think-cell" r:id="rId19" imgW="270" imgH="270" progId="TCLayout.ActiveDocument.1">
                  <p:embed/>
                </p:oleObj>
              </mc:Choice>
              <mc:Fallback>
                <p:oleObj name="Diapositive think-cell" r:id="rId19" imgW="270" imgH="270" progId="TCLayout.ActiveDocument.1">
                  <p:embed/>
                  <p:pic>
                    <p:nvPicPr>
                      <p:cNvPr id="3" name="Objet 2" hidden="1"/>
                      <p:cNvPicPr/>
                      <p:nvPr/>
                    </p:nvPicPr>
                    <p:blipFill>
                      <a:blip r:embed="rId20"/>
                      <a:stretch>
                        <a:fillRect/>
                      </a:stretch>
                    </p:blipFill>
                    <p:spPr>
                      <a:xfrm>
                        <a:off x="1589" y="1589"/>
                        <a:ext cx="1588" cy="1588"/>
                      </a:xfrm>
                      <a:prstGeom prst="rect">
                        <a:avLst/>
                      </a:prstGeom>
                    </p:spPr>
                  </p:pic>
                </p:oleObj>
              </mc:Fallback>
            </mc:AlternateContent>
          </a:graphicData>
        </a:graphic>
      </p:graphicFrame>
      <p:sp>
        <p:nvSpPr>
          <p:cNvPr id="2" name="Rectangle 1" hidden="1"/>
          <p:cNvSpPr/>
          <p:nvPr userDrawn="1">
            <p:custDataLst>
              <p:tags r:id="rId18"/>
            </p:custDataLst>
          </p:nvPr>
        </p:nvSpPr>
        <p:spPr bwMode="auto">
          <a:xfrm>
            <a:off x="1" y="1"/>
            <a:ext cx="158751" cy="158751"/>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endParaRPr kumimoji="0" lang="fr-FR" sz="33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pic>
        <p:nvPicPr>
          <p:cNvPr id="1063" name="Picture 39" descr="logo_text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67953" y="6027740"/>
            <a:ext cx="1915583" cy="8286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962152" y="477840"/>
            <a:ext cx="9025467"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ET MODIFIEZ LE TITRE</a:t>
            </a:r>
          </a:p>
        </p:txBody>
      </p:sp>
      <p:sp>
        <p:nvSpPr>
          <p:cNvPr id="1027" name="Rectangle 3"/>
          <p:cNvSpPr>
            <a:spLocks noGrp="1" noChangeArrowheads="1"/>
          </p:cNvSpPr>
          <p:nvPr>
            <p:ph type="body" idx="1"/>
          </p:nvPr>
        </p:nvSpPr>
        <p:spPr bwMode="gray">
          <a:xfrm>
            <a:off x="1198033" y="1722438"/>
            <a:ext cx="9789584" cy="422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56" name="Rectangle 32"/>
          <p:cNvSpPr>
            <a:spLocks noGrp="1" noChangeArrowheads="1"/>
          </p:cNvSpPr>
          <p:nvPr>
            <p:ph type="dt" sz="half" idx="2"/>
          </p:nvPr>
        </p:nvSpPr>
        <p:spPr bwMode="auto">
          <a:xfrm>
            <a:off x="7727951" y="6356350"/>
            <a:ext cx="2556933" cy="33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a:lvl1pPr>
          </a:lstStyle>
          <a:p>
            <a:pPr eaLnBrk="0" fontAlgn="base" hangingPunct="0">
              <a:spcBef>
                <a:spcPct val="0"/>
              </a:spcBef>
              <a:spcAft>
                <a:spcPct val="0"/>
              </a:spcAft>
            </a:pPr>
            <a:r>
              <a:rPr lang="fr-FR" altLang="fr-FR" sz="900">
                <a:solidFill>
                  <a:srgbClr val="000000"/>
                </a:solidFill>
              </a:rPr>
              <a:t>10/01/14</a:t>
            </a:r>
            <a:endParaRPr lang="en-US" altLang="fr-FR" sz="900">
              <a:solidFill>
                <a:srgbClr val="000000"/>
              </a:solidFill>
            </a:endParaRPr>
          </a:p>
        </p:txBody>
      </p:sp>
      <p:sp>
        <p:nvSpPr>
          <p:cNvPr id="1057" name="Rectangle 33"/>
          <p:cNvSpPr>
            <a:spLocks noGrp="1" noChangeArrowheads="1"/>
          </p:cNvSpPr>
          <p:nvPr>
            <p:ph type="ftr" sz="quarter" idx="3"/>
          </p:nvPr>
        </p:nvSpPr>
        <p:spPr bwMode="auto">
          <a:xfrm>
            <a:off x="1198033" y="6354763"/>
            <a:ext cx="6434667" cy="33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endParaRPr lang="en-US" altLang="fr-FR" sz="900">
              <a:solidFill>
                <a:srgbClr val="000000"/>
              </a:solidFill>
            </a:endParaRPr>
          </a:p>
        </p:txBody>
      </p:sp>
      <p:sp>
        <p:nvSpPr>
          <p:cNvPr id="1058" name="Rectangle 34"/>
          <p:cNvSpPr>
            <a:spLocks noGrp="1" noChangeArrowheads="1"/>
          </p:cNvSpPr>
          <p:nvPr>
            <p:ph type="sldNum" sz="quarter" idx="4"/>
          </p:nvPr>
        </p:nvSpPr>
        <p:spPr bwMode="auto">
          <a:xfrm>
            <a:off x="11425768" y="6354763"/>
            <a:ext cx="719667" cy="33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fld id="{E00CCDDA-2F6D-4154-AA1B-927152CC0A20}" type="slidenum">
              <a:rPr lang="en-US" altLang="fr-FR" sz="900">
                <a:solidFill>
                  <a:srgbClr val="000000"/>
                </a:solidFill>
              </a:rPr>
              <a:pPr eaLnBrk="0" fontAlgn="base" hangingPunct="0">
                <a:spcBef>
                  <a:spcPct val="0"/>
                </a:spcBef>
                <a:spcAft>
                  <a:spcPct val="0"/>
                </a:spcAft>
              </a:pPr>
              <a:t>‹N°›</a:t>
            </a:fld>
            <a:endParaRPr lang="en-US" altLang="fr-FR" sz="900">
              <a:solidFill>
                <a:srgbClr val="000000"/>
              </a:solidFill>
            </a:endParaRPr>
          </a:p>
        </p:txBody>
      </p:sp>
      <p:sp>
        <p:nvSpPr>
          <p:cNvPr id="1060" name="Line 36"/>
          <p:cNvSpPr>
            <a:spLocks noChangeShapeType="1"/>
          </p:cNvSpPr>
          <p:nvPr/>
        </p:nvSpPr>
        <p:spPr bwMode="gray">
          <a:xfrm>
            <a:off x="2" y="1295400"/>
            <a:ext cx="1098761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fr-FR" sz="900">
              <a:solidFill>
                <a:srgbClr val="000000"/>
              </a:solidFill>
            </a:endParaRPr>
          </a:p>
        </p:txBody>
      </p:sp>
    </p:spTree>
    <p:extLst>
      <p:ext uri="{BB962C8B-B14F-4D97-AF65-F5344CB8AC3E}">
        <p14:creationId xmlns:p14="http://schemas.microsoft.com/office/powerpoint/2010/main" val="170034965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Lst>
  <p:hf hdr="0" ftr="0" dt="0"/>
  <p:txStyles>
    <p:titleStyle>
      <a:lvl1pPr algn="l" rtl="0" eaLnBrk="1" fontAlgn="base" hangingPunct="1">
        <a:lnSpc>
          <a:spcPct val="95000"/>
        </a:lnSpc>
        <a:spcBef>
          <a:spcPct val="0"/>
        </a:spcBef>
        <a:spcAft>
          <a:spcPct val="0"/>
        </a:spcAft>
        <a:defRPr sz="3300" b="1"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189"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377"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566"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754"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096" algn="l" rtl="0" eaLnBrk="1" fontAlgn="base" hangingPunct="1">
        <a:spcBef>
          <a:spcPct val="0"/>
        </a:spcBef>
        <a:spcAft>
          <a:spcPct val="105000"/>
        </a:spcAft>
        <a:buChar char="•"/>
        <a:defRPr sz="2000" kern="1200">
          <a:solidFill>
            <a:schemeClr val="tx1"/>
          </a:solidFill>
          <a:latin typeface="+mn-lt"/>
          <a:ea typeface="+mn-ea"/>
          <a:cs typeface="+mn-cs"/>
        </a:defRPr>
      </a:lvl2pPr>
      <a:lvl3pPr marL="273044" indent="93660" algn="l" rtl="0" eaLnBrk="1" fontAlgn="base" hangingPunct="1">
        <a:spcBef>
          <a:spcPct val="0"/>
        </a:spcBef>
        <a:spcAft>
          <a:spcPct val="5000"/>
        </a:spcAft>
        <a:buChar char="•"/>
        <a:defRPr sz="1200" kern="1200">
          <a:solidFill>
            <a:schemeClr val="tx1"/>
          </a:solidFill>
          <a:latin typeface="+mn-lt"/>
          <a:ea typeface="+mn-ea"/>
          <a:cs typeface="+mn-cs"/>
        </a:defRPr>
      </a:lvl3pPr>
      <a:lvl4pPr marL="546086" indent="92072"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42" indent="88898"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3" y="216000"/>
            <a:ext cx="11520000" cy="576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bwMode="auto">
          <a:xfrm>
            <a:off x="334433" y="1440000"/>
            <a:ext cx="11520000" cy="4464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gray">
          <a:xfrm>
            <a:off x="5808101" y="6480000"/>
            <a:ext cx="1200000" cy="192000"/>
          </a:xfrm>
          <a:prstGeom prst="rect">
            <a:avLst/>
          </a:prstGeom>
        </p:spPr>
        <p:txBody>
          <a:bodyPr vert="horz" wrap="none" lIns="0" tIns="0" rIns="0" bIns="0" rtlCol="0" anchor="t" anchorCtr="0"/>
          <a:lstStyle>
            <a:lvl1pPr algn="l">
              <a:lnSpc>
                <a:spcPct val="95000"/>
              </a:lnSpc>
              <a:defRPr sz="1067" cap="all" baseline="0">
                <a:solidFill>
                  <a:schemeClr val="bg1">
                    <a:lumMod val="50000"/>
                  </a:schemeClr>
                </a:solidFill>
              </a:defRPr>
            </a:lvl1pPr>
          </a:lstStyle>
          <a:p>
            <a:r>
              <a:rPr lang="en-US"/>
              <a:t>| Q1 2020</a:t>
            </a:r>
            <a:endParaRPr lang="en-US" dirty="0"/>
          </a:p>
        </p:txBody>
      </p:sp>
      <p:sp>
        <p:nvSpPr>
          <p:cNvPr id="5" name="Footer Placeholder 4"/>
          <p:cNvSpPr>
            <a:spLocks noGrp="1"/>
          </p:cNvSpPr>
          <p:nvPr>
            <p:ph type="ftr" sz="quarter" idx="3"/>
          </p:nvPr>
        </p:nvSpPr>
        <p:spPr>
          <a:xfrm>
            <a:off x="8014433" y="24000"/>
            <a:ext cx="3840000" cy="192000"/>
          </a:xfrm>
          <a:prstGeom prst="rect">
            <a:avLst/>
          </a:prstGeom>
        </p:spPr>
        <p:txBody>
          <a:bodyPr vert="horz" wrap="none" lIns="0" tIns="0" rIns="0" bIns="0" rtlCol="0" anchor="ctr" anchorCtr="0"/>
          <a:lstStyle>
            <a:lvl1pPr algn="r">
              <a:defRPr lang="en-US" sz="1067" cap="none" baseline="0" smtClean="0">
                <a:solidFill>
                  <a:schemeClr val="bg1">
                    <a:alpha val="0"/>
                  </a:schemeClr>
                </a:solidFill>
              </a:defRPr>
            </a:lvl1pPr>
          </a:lstStyle>
          <a:p>
            <a:endParaRPr lang="en-US" dirty="0"/>
          </a:p>
        </p:txBody>
      </p:sp>
      <p:sp>
        <p:nvSpPr>
          <p:cNvPr id="6" name="Slide Number Placeholder 5"/>
          <p:cNvSpPr>
            <a:spLocks noGrp="1"/>
          </p:cNvSpPr>
          <p:nvPr>
            <p:ph type="sldNum" sz="quarter" idx="4"/>
          </p:nvPr>
        </p:nvSpPr>
        <p:spPr bwMode="gray">
          <a:xfrm>
            <a:off x="5280101" y="6480000"/>
            <a:ext cx="480000" cy="192000"/>
          </a:xfrm>
          <a:prstGeom prst="rect">
            <a:avLst/>
          </a:prstGeom>
        </p:spPr>
        <p:txBody>
          <a:bodyPr vert="horz" wrap="none" lIns="0" tIns="0" rIns="0" bIns="0" rtlCol="0" anchor="t" anchorCtr="0"/>
          <a:lstStyle>
            <a:lvl1pPr algn="r">
              <a:lnSpc>
                <a:spcPct val="95000"/>
              </a:lnSpc>
              <a:defRPr sz="1067" b="1">
                <a:solidFill>
                  <a:schemeClr val="bg1">
                    <a:lumMod val="50000"/>
                  </a:schemeClr>
                </a:solidFill>
              </a:defRPr>
            </a:lvl1pPr>
          </a:lstStyle>
          <a:p>
            <a:fld id="{590686CF-46CF-4430-9B1A-59DE1E0B2211}" type="slidenum">
              <a:rPr lang="en-US" smtClean="0"/>
              <a:pPr/>
              <a:t>‹N°›</a:t>
            </a:fld>
            <a:endParaRPr lang="en-US" dirty="0"/>
          </a:p>
        </p:txBody>
      </p:sp>
    </p:spTree>
    <p:extLst>
      <p:ext uri="{BB962C8B-B14F-4D97-AF65-F5344CB8AC3E}">
        <p14:creationId xmlns:p14="http://schemas.microsoft.com/office/powerpoint/2010/main" val="3149221180"/>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 id="2147484020" r:id="rId21"/>
    <p:sldLayoutId id="2147484021" r:id="rId22"/>
    <p:sldLayoutId id="2147484022" r:id="rId23"/>
    <p:sldLayoutId id="2147484023" r:id="rId24"/>
    <p:sldLayoutId id="2147484024" r:id="rId25"/>
    <p:sldLayoutId id="2147484025" r:id="rId26"/>
    <p:sldLayoutId id="2147484026" r:id="rId27"/>
    <p:sldLayoutId id="2147484027" r:id="rId28"/>
    <p:sldLayoutId id="2147484028" r:id="rId29"/>
    <p:sldLayoutId id="2147484029" r:id="rId30"/>
    <p:sldLayoutId id="2147484031" r:id="rId31"/>
    <p:sldLayoutId id="214748403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219170" rtl="0" eaLnBrk="1" latinLnBrk="0" hangingPunct="1">
        <a:lnSpc>
          <a:spcPct val="90000"/>
        </a:lnSpc>
        <a:spcBef>
          <a:spcPct val="0"/>
        </a:spcBef>
        <a:buNone/>
        <a:defRPr sz="4800" kern="1200" cap="all" baseline="0">
          <a:solidFill>
            <a:schemeClr val="tx1"/>
          </a:solidFill>
          <a:latin typeface="+mj-lt"/>
          <a:ea typeface="+mj-ea"/>
          <a:cs typeface="+mj-cs"/>
        </a:defRPr>
      </a:lvl1pPr>
    </p:titleStyle>
    <p:bodyStyle>
      <a:lvl1pPr marL="239994" indent="-239994" algn="l" defTabSz="1219170" rtl="0" eaLnBrk="1" latinLnBrk="0" hangingPunct="1">
        <a:lnSpc>
          <a:spcPct val="90000"/>
        </a:lnSpc>
        <a:spcBef>
          <a:spcPts val="267"/>
        </a:spcBef>
        <a:spcAft>
          <a:spcPts val="0"/>
        </a:spcAft>
        <a:buFont typeface="Arial" panose="020B0604020202020204" pitchFamily="34" charset="0"/>
        <a:buChar char="•"/>
        <a:defRPr sz="2400" kern="1200">
          <a:solidFill>
            <a:schemeClr val="tx1"/>
          </a:solidFill>
          <a:latin typeface="+mn-lt"/>
          <a:ea typeface="+mn-ea"/>
          <a:cs typeface="+mn-cs"/>
        </a:defRPr>
      </a:lvl1pPr>
      <a:lvl2pPr marL="527987" indent="-241294" algn="l" defTabSz="1219170" rtl="0" eaLnBrk="1" latinLnBrk="0" hangingPunct="1">
        <a:lnSpc>
          <a:spcPct val="90000"/>
        </a:lnSpc>
        <a:spcBef>
          <a:spcPts val="267"/>
        </a:spcBef>
        <a:spcAft>
          <a:spcPts val="0"/>
        </a:spcAft>
        <a:buFont typeface="Arial" panose="020B0604020202020204" pitchFamily="34" charset="0"/>
        <a:buChar char="•"/>
        <a:defRPr sz="2133" kern="1200">
          <a:solidFill>
            <a:schemeClr val="tx1"/>
          </a:solidFill>
          <a:latin typeface="+mn-lt"/>
          <a:ea typeface="+mn-ea"/>
          <a:cs typeface="+mn-cs"/>
        </a:defRPr>
      </a:lvl2pPr>
      <a:lvl3pPr marL="815980" indent="-239994" algn="l" defTabSz="1219170" rtl="0" eaLnBrk="1" latinLnBrk="0" hangingPunct="1">
        <a:lnSpc>
          <a:spcPct val="90000"/>
        </a:lnSpc>
        <a:spcBef>
          <a:spcPts val="267"/>
        </a:spcBef>
        <a:spcAft>
          <a:spcPts val="0"/>
        </a:spcAft>
        <a:buFont typeface="Arial" panose="020B0604020202020204" pitchFamily="34" charset="0"/>
        <a:buChar char="•"/>
        <a:defRPr sz="1867" b="0" kern="1200">
          <a:solidFill>
            <a:schemeClr val="tx1"/>
          </a:solidFill>
          <a:latin typeface="+mn-lt"/>
          <a:ea typeface="+mn-ea"/>
          <a:cs typeface="+mn-cs"/>
        </a:defRPr>
      </a:lvl3pPr>
      <a:lvl4pPr marL="1103972" indent="-239994" algn="l" defTabSz="1219170" rtl="0" eaLnBrk="1" latinLnBrk="0" hangingPunct="1">
        <a:lnSpc>
          <a:spcPct val="90000"/>
        </a:lnSpc>
        <a:spcBef>
          <a:spcPts val="267"/>
        </a:spcBef>
        <a:spcAft>
          <a:spcPts val="0"/>
        </a:spcAft>
        <a:buClr>
          <a:schemeClr val="tx1"/>
        </a:buClr>
        <a:buFont typeface="Arial" panose="020B0604020202020204" pitchFamily="34" charset="0"/>
        <a:buChar char="•"/>
        <a:tabLst/>
        <a:defRPr sz="1867" b="0" kern="1200">
          <a:solidFill>
            <a:schemeClr val="tx1"/>
          </a:solidFill>
          <a:latin typeface="+mn-lt"/>
          <a:ea typeface="+mn-ea"/>
          <a:cs typeface="+mn-cs"/>
        </a:defRPr>
      </a:lvl4pPr>
      <a:lvl5pPr marL="1391965" indent="-239994" algn="l" defTabSz="1219170" rtl="0" eaLnBrk="1" latinLnBrk="0" hangingPunct="1">
        <a:lnSpc>
          <a:spcPct val="90000"/>
        </a:lnSpc>
        <a:spcBef>
          <a:spcPts val="267"/>
        </a:spcBef>
        <a:spcAft>
          <a:spcPts val="0"/>
        </a:spcAft>
        <a:buClr>
          <a:schemeClr val="tx1"/>
        </a:buClr>
        <a:buFont typeface="Arial" panose="020B0604020202020204" pitchFamily="34" charset="0"/>
        <a:buChar char="•"/>
        <a:defRPr sz="1867" b="0" kern="1200">
          <a:solidFill>
            <a:schemeClr val="tx1"/>
          </a:solidFill>
          <a:latin typeface="+mn-lt"/>
          <a:ea typeface="+mn-ea"/>
          <a:cs typeface="+mn-cs"/>
        </a:defRPr>
      </a:lvl5pPr>
      <a:lvl6pPr marL="2117" indent="0" algn="l" defTabSz="1219170" rtl="0" eaLnBrk="1" latinLnBrk="0" hangingPunct="1">
        <a:spcBef>
          <a:spcPts val="0"/>
        </a:spcBef>
        <a:buClr>
          <a:schemeClr val="tx1">
            <a:lumMod val="40000"/>
            <a:lumOff val="60000"/>
          </a:schemeClr>
        </a:buClr>
        <a:buFont typeface="Arial" panose="020B0604020202020204" pitchFamily="34" charset="0"/>
        <a:buNone/>
        <a:defRPr sz="18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userDrawn="1">
            <p:custDataLst>
              <p:tags r:id="rId5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53" name="Diapositive think-cell" r:id="rId55" imgW="415" imgH="416" progId="TCLayout.ActiveDocument.1">
                  <p:embed/>
                </p:oleObj>
              </mc:Choice>
              <mc:Fallback>
                <p:oleObj name="Diapositive think-cell" r:id="rId55" imgW="415" imgH="416" progId="TCLayout.ActiveDocument.1">
                  <p:embed/>
                  <p:pic>
                    <p:nvPicPr>
                      <p:cNvPr id="8" name="Objet 7" hidden="1"/>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54"/>
            </p:custDataLst>
          </p:nvPr>
        </p:nvSpPr>
        <p:spPr bwMode="gray">
          <a:xfrm>
            <a:off x="0" y="0"/>
            <a:ext cx="158750" cy="158750"/>
          </a:xfrm>
          <a:prstGeom prst="rect">
            <a:avLst/>
          </a:prstGeom>
          <a:solidFill>
            <a:schemeClr val="accent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000" b="1" i="0" baseline="0" dirty="0">
              <a:latin typeface="Calibri" panose="020F0502020204030204" pitchFamily="34" charset="0"/>
              <a:ea typeface="+mj-ea"/>
              <a:cs typeface="+mj-cs"/>
              <a:sym typeface="Calibri" panose="020F0502020204030204" pitchFamily="34" charset="0"/>
            </a:endParaRPr>
          </a:p>
        </p:txBody>
      </p:sp>
      <p:grpSp>
        <p:nvGrpSpPr>
          <p:cNvPr id="10" name="Group 9">
            <a:extLst>
              <a:ext uri="{FF2B5EF4-FFF2-40B4-BE49-F238E27FC236}">
                <a16:creationId xmlns:a16="http://schemas.microsoft.com/office/drawing/2014/main" id="{C231F7C9-D6F2-4C60-AD87-2A9CDAFDC5CB}"/>
              </a:ext>
            </a:extLst>
          </p:cNvPr>
          <p:cNvGrpSpPr/>
          <p:nvPr userDrawn="1"/>
        </p:nvGrpSpPr>
        <p:grpSpPr>
          <a:xfrm>
            <a:off x="0" y="0"/>
            <a:ext cx="442800" cy="6858000"/>
            <a:chOff x="0" y="0"/>
            <a:chExt cx="442800" cy="6858000"/>
          </a:xfrm>
        </p:grpSpPr>
        <p:sp>
          <p:nvSpPr>
            <p:cNvPr id="9" name="Rectangle 8">
              <a:extLst>
                <a:ext uri="{FF2B5EF4-FFF2-40B4-BE49-F238E27FC236}">
                  <a16:creationId xmlns:a16="http://schemas.microsoft.com/office/drawing/2014/main" id="{B62E08F2-9B4E-4688-B471-2C6B91BAC7A7}"/>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3" name="Picture 12">
              <a:extLst>
                <a:ext uri="{FF2B5EF4-FFF2-40B4-BE49-F238E27FC236}">
                  <a16:creationId xmlns:a16="http://schemas.microsoft.com/office/drawing/2014/main" id="{846E223F-8916-4786-9A54-D11DF64A4DDE}"/>
                </a:ext>
              </a:extLst>
            </p:cNvPr>
            <p:cNvPicPr>
              <a:picLocks noChangeAspect="1"/>
            </p:cNvPicPr>
            <p:nvPr userDrawn="1"/>
          </p:nvPicPr>
          <p:blipFill>
            <a:blip r:embed="rId57"/>
            <a:stretch>
              <a:fillRect/>
            </a:stretch>
          </p:blipFill>
          <p:spPr bwMode="gray">
            <a:xfrm>
              <a:off x="63000" y="136800"/>
              <a:ext cx="316800" cy="316800"/>
            </a:xfrm>
            <a:prstGeom prst="rect">
              <a:avLst/>
            </a:prstGeom>
          </p:spPr>
        </p:pic>
      </p:grpSp>
      <p:sp>
        <p:nvSpPr>
          <p:cNvPr id="2" name="Title Placeholder 1"/>
          <p:cNvSpPr>
            <a:spLocks noGrp="1"/>
          </p:cNvSpPr>
          <p:nvPr>
            <p:ph type="title"/>
          </p:nvPr>
        </p:nvSpPr>
        <p:spPr>
          <a:xfrm>
            <a:off x="900000" y="648000"/>
            <a:ext cx="9360000" cy="900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00000" y="1800000"/>
            <a:ext cx="10872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5"/>
          <p:cNvSpPr>
            <a:spLocks noGrp="1"/>
          </p:cNvSpPr>
          <p:nvPr>
            <p:ph type="dt" sz="half" idx="2"/>
          </p:nvPr>
        </p:nvSpPr>
        <p:spPr>
          <a:xfrm>
            <a:off x="900000" y="6516000"/>
            <a:ext cx="720000" cy="216000"/>
          </a:xfrm>
          <a:prstGeom prst="rect">
            <a:avLst/>
          </a:prstGeom>
        </p:spPr>
        <p:txBody>
          <a:bodyPr vert="horz" lIns="0" tIns="0" rIns="0" bIns="0" rtlCol="0" anchor="ctr"/>
          <a:lstStyle>
            <a:lvl1pPr algn="l">
              <a:defRPr sz="900">
                <a:solidFill>
                  <a:schemeClr val="accent5"/>
                </a:solidFill>
              </a:defRPr>
            </a:lvl1pPr>
          </a:lstStyle>
          <a:p>
            <a:fld id="{A4D78017-E077-4803-A10A-95A2AAB6C6FF}" type="datetime1">
              <a:rPr lang="en-US" smtClean="0"/>
              <a:pPr/>
              <a:t>4/15/22</a:t>
            </a:fld>
            <a:endParaRPr lang="en-US"/>
          </a:p>
        </p:txBody>
      </p:sp>
      <p:sp>
        <p:nvSpPr>
          <p:cNvPr id="5" name="Footer Placeholder 6"/>
          <p:cNvSpPr>
            <a:spLocks noGrp="1"/>
          </p:cNvSpPr>
          <p:nvPr>
            <p:ph type="ftr" sz="quarter" idx="3"/>
          </p:nvPr>
        </p:nvSpPr>
        <p:spPr>
          <a:xfrm>
            <a:off x="72000" y="720000"/>
            <a:ext cx="288032" cy="5616000"/>
          </a:xfrm>
          <a:prstGeom prst="rect">
            <a:avLst/>
          </a:prstGeom>
        </p:spPr>
        <p:txBody>
          <a:bodyPr vert="vert270" lIns="0" tIns="0" rIns="0" bIns="0" rtlCol="0" anchor="ctr"/>
          <a:lstStyle>
            <a:lvl1pPr algn="r">
              <a:defRPr sz="900" i="0" cap="all" spc="110" baseline="0">
                <a:solidFill>
                  <a:schemeClr val="accent5"/>
                </a:solidFill>
              </a:defRPr>
            </a:lvl1pPr>
          </a:lstStyle>
          <a:p>
            <a:r>
              <a:rPr lang="en-US"/>
              <a:t>Presentation title</a:t>
            </a:r>
          </a:p>
        </p:txBody>
      </p:sp>
      <p:sp>
        <p:nvSpPr>
          <p:cNvPr id="6" name="Slide Number Placeholder 7"/>
          <p:cNvSpPr>
            <a:spLocks noGrp="1"/>
          </p:cNvSpPr>
          <p:nvPr>
            <p:ph type="sldNum" sz="quarter" idx="4"/>
          </p:nvPr>
        </p:nvSpPr>
        <p:spPr>
          <a:xfrm>
            <a:off x="36000" y="6516000"/>
            <a:ext cx="360000" cy="216000"/>
          </a:xfrm>
          <a:prstGeom prst="rect">
            <a:avLst/>
          </a:prstGeom>
          <a:noFill/>
        </p:spPr>
        <p:txBody>
          <a:bodyPr vert="horz" wrap="none" lIns="0" tIns="0" rIns="0" bIns="0" rtlCol="0" anchor="ctr" anchorCtr="1"/>
          <a:lstStyle>
            <a:lvl1pPr algn="ctr">
              <a:defRPr sz="1200">
                <a:solidFill>
                  <a:schemeClr val="accent1"/>
                </a:solidFill>
              </a:defRPr>
            </a:lvl1pPr>
          </a:lstStyle>
          <a:p>
            <a:fld id="{F7F49880-4FBE-4252-ADD0-F5158B178B39}" type="slidenum">
              <a:rPr lang="en-US" smtClean="0"/>
              <a:t>‹N°›</a:t>
            </a:fld>
            <a:endParaRPr lang="en-US"/>
          </a:p>
        </p:txBody>
      </p:sp>
      <p:pic>
        <p:nvPicPr>
          <p:cNvPr id="12" name="Picture 3">
            <a:extLst>
              <a:ext uri="{FF2B5EF4-FFF2-40B4-BE49-F238E27FC236}">
                <a16:creationId xmlns:a16="http://schemas.microsoft.com/office/drawing/2014/main" id="{C86A6582-BB69-4156-B5F6-ECB5C9B5BA09}"/>
              </a:ext>
            </a:extLst>
          </p:cNvPr>
          <p:cNvPicPr>
            <a:picLocks noChangeAspect="1"/>
          </p:cNvPicPr>
          <p:nvPr/>
        </p:nvPicPr>
        <p:blipFill>
          <a:blip r:embed="rId58"/>
          <a:stretch>
            <a:fillRect/>
          </a:stretch>
        </p:blipFill>
        <p:spPr>
          <a:xfrm>
            <a:off x="10260000" y="415048"/>
            <a:ext cx="1533600" cy="277565"/>
          </a:xfrm>
          <a:prstGeom prst="rect">
            <a:avLst/>
          </a:prstGeom>
        </p:spPr>
      </p:pic>
    </p:spTree>
    <p:extLst>
      <p:ext uri="{BB962C8B-B14F-4D97-AF65-F5344CB8AC3E}">
        <p14:creationId xmlns:p14="http://schemas.microsoft.com/office/powerpoint/2010/main" val="334242149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 id="2147483795" r:id="rId50"/>
  </p:sldLayoutIdLst>
  <p:hf hdr="0" dt="0"/>
  <p:txStyles>
    <p:titleStyle>
      <a:lvl1pPr algn="l" defTabSz="914377" rtl="0" eaLnBrk="1" latinLnBrk="0" hangingPunct="1">
        <a:lnSpc>
          <a:spcPct val="90000"/>
        </a:lnSpc>
        <a:spcBef>
          <a:spcPct val="0"/>
        </a:spcBef>
        <a:buNone/>
        <a:defRPr sz="3000" b="1" kern="1200" cap="none" baseline="0">
          <a:solidFill>
            <a:schemeClr val="accent1"/>
          </a:solidFill>
          <a:latin typeface="+mj-lt"/>
          <a:ea typeface="+mj-ea"/>
          <a:cs typeface="+mj-cs"/>
        </a:defRPr>
      </a:lvl1pPr>
    </p:titleStyle>
    <p:body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5">
          <p15:clr>
            <a:srgbClr val="5ACBF0"/>
          </p15:clr>
        </p15:guide>
        <p15:guide id="2" pos="567">
          <p15:clr>
            <a:srgbClr val="5ACBF0"/>
          </p15:clr>
        </p15:guide>
        <p15:guide id="4" pos="7416">
          <p15:clr>
            <a:srgbClr val="5ACBF0"/>
          </p15:clr>
        </p15:guide>
        <p15:guide id="5" orient="horz" pos="3992">
          <p15:clr>
            <a:srgbClr val="5ACBF0"/>
          </p15:clr>
        </p15:guide>
        <p15:guide id="6" orient="horz" pos="1134">
          <p15:clr>
            <a:srgbClr val="5ACBF0"/>
          </p15:clr>
        </p15:guide>
        <p15:guide id="7" pos="279">
          <p15:clr>
            <a:srgbClr val="A4A3A4"/>
          </p15:clr>
        </p15:guide>
        <p15:guide id="8" pos="412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31" name="Diapositive think-cell" r:id="rId19" imgW="270" imgH="270" progId="TCLayout.ActiveDocument.1">
                  <p:embed/>
                </p:oleObj>
              </mc:Choice>
              <mc:Fallback>
                <p:oleObj name="Diapositive think-cell" r:id="rId19" imgW="270" imgH="270" progId="TCLayout.ActiveDocument.1">
                  <p:embed/>
                  <p:pic>
                    <p:nvPicPr>
                      <p:cNvPr id="3" name="Objet 2" hidden="1"/>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8"/>
            </p:custDataLst>
          </p:nvPr>
        </p:nvSpPr>
        <p:spPr bwMode="auto">
          <a:xfrm>
            <a:off x="0" y="0"/>
            <a:ext cx="158750" cy="15875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300" b="1"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pic>
        <p:nvPicPr>
          <p:cNvPr id="1063" name="Picture 39" descr="logo_text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67951" y="6027739"/>
            <a:ext cx="1915583" cy="8286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962151" y="477839"/>
            <a:ext cx="9025467"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ET MODIFIEZ LE TITRE</a:t>
            </a:r>
          </a:p>
        </p:txBody>
      </p:sp>
      <p:sp>
        <p:nvSpPr>
          <p:cNvPr id="1027" name="Rectangle 3"/>
          <p:cNvSpPr>
            <a:spLocks noGrp="1" noChangeArrowheads="1"/>
          </p:cNvSpPr>
          <p:nvPr>
            <p:ph type="body" idx="1"/>
          </p:nvPr>
        </p:nvSpPr>
        <p:spPr bwMode="gray">
          <a:xfrm>
            <a:off x="1198033" y="1722438"/>
            <a:ext cx="9789584"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56" name="Rectangle 32"/>
          <p:cNvSpPr>
            <a:spLocks noGrp="1" noChangeArrowheads="1"/>
          </p:cNvSpPr>
          <p:nvPr>
            <p:ph type="dt" sz="half" idx="2"/>
          </p:nvPr>
        </p:nvSpPr>
        <p:spPr bwMode="auto">
          <a:xfrm>
            <a:off x="7727951" y="6356350"/>
            <a:ext cx="25569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a:lvl1pPr>
          </a:lstStyle>
          <a:p>
            <a:pPr eaLnBrk="0" fontAlgn="base" hangingPunct="0">
              <a:spcBef>
                <a:spcPct val="0"/>
              </a:spcBef>
              <a:spcAft>
                <a:spcPct val="0"/>
              </a:spcAft>
            </a:pPr>
            <a:r>
              <a:rPr lang="fr-FR" altLang="fr-FR" sz="900">
                <a:solidFill>
                  <a:srgbClr val="000000"/>
                </a:solidFill>
              </a:rPr>
              <a:t>10/01/14</a:t>
            </a:r>
            <a:endParaRPr lang="en-US" altLang="fr-FR" sz="900">
              <a:solidFill>
                <a:srgbClr val="000000"/>
              </a:solidFill>
            </a:endParaRPr>
          </a:p>
        </p:txBody>
      </p:sp>
      <p:sp>
        <p:nvSpPr>
          <p:cNvPr id="1057" name="Rectangle 33"/>
          <p:cNvSpPr>
            <a:spLocks noGrp="1" noChangeArrowheads="1"/>
          </p:cNvSpPr>
          <p:nvPr>
            <p:ph type="ftr" sz="quarter" idx="3"/>
          </p:nvPr>
        </p:nvSpPr>
        <p:spPr bwMode="auto">
          <a:xfrm>
            <a:off x="1198033" y="6354763"/>
            <a:ext cx="64346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endParaRPr lang="en-US" altLang="fr-FR" sz="900">
              <a:solidFill>
                <a:srgbClr val="000000"/>
              </a:solidFill>
            </a:endParaRPr>
          </a:p>
        </p:txBody>
      </p:sp>
      <p:sp>
        <p:nvSpPr>
          <p:cNvPr id="1058" name="Rectangle 34"/>
          <p:cNvSpPr>
            <a:spLocks noGrp="1" noChangeArrowheads="1"/>
          </p:cNvSpPr>
          <p:nvPr>
            <p:ph type="sldNum" sz="quarter" idx="4"/>
          </p:nvPr>
        </p:nvSpPr>
        <p:spPr bwMode="auto">
          <a:xfrm>
            <a:off x="11425767" y="6354763"/>
            <a:ext cx="7196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fld id="{E00CCDDA-2F6D-4154-AA1B-927152CC0A20}" type="slidenum">
              <a:rPr lang="en-US" altLang="fr-FR" sz="900">
                <a:solidFill>
                  <a:srgbClr val="000000"/>
                </a:solidFill>
              </a:rPr>
              <a:pPr eaLnBrk="0" fontAlgn="base" hangingPunct="0">
                <a:spcBef>
                  <a:spcPct val="0"/>
                </a:spcBef>
                <a:spcAft>
                  <a:spcPct val="0"/>
                </a:spcAft>
              </a:pPr>
              <a:t>‹N°›</a:t>
            </a:fld>
            <a:endParaRPr lang="en-US" altLang="fr-FR" sz="900">
              <a:solidFill>
                <a:srgbClr val="000000"/>
              </a:solidFill>
            </a:endParaRPr>
          </a:p>
        </p:txBody>
      </p:sp>
      <p:sp>
        <p:nvSpPr>
          <p:cNvPr id="1060" name="Line 36"/>
          <p:cNvSpPr>
            <a:spLocks noChangeShapeType="1"/>
          </p:cNvSpPr>
          <p:nvPr/>
        </p:nvSpPr>
        <p:spPr bwMode="gray">
          <a:xfrm>
            <a:off x="1" y="1295400"/>
            <a:ext cx="1098761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fr-FR" sz="900">
              <a:solidFill>
                <a:srgbClr val="000000"/>
              </a:solidFill>
            </a:endParaRPr>
          </a:p>
        </p:txBody>
      </p:sp>
    </p:spTree>
    <p:extLst>
      <p:ext uri="{BB962C8B-B14F-4D97-AF65-F5344CB8AC3E}">
        <p14:creationId xmlns:p14="http://schemas.microsoft.com/office/powerpoint/2010/main" val="306124792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4" r:id="rId13"/>
    <p:sldLayoutId id="2147483815" r:id="rId14"/>
  </p:sldLayoutIdLst>
  <p:hf hdr="0" ftr="0" dt="0"/>
  <p:txStyles>
    <p:titleStyle>
      <a:lvl1pPr algn="l" rtl="0" eaLnBrk="1" fontAlgn="base" hangingPunct="1">
        <a:lnSpc>
          <a:spcPct val="95000"/>
        </a:lnSpc>
        <a:spcBef>
          <a:spcPct val="0"/>
        </a:spcBef>
        <a:spcAft>
          <a:spcPct val="0"/>
        </a:spcAft>
        <a:defRPr sz="3300" b="1"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100" algn="l" rtl="0" eaLnBrk="1" fontAlgn="base" hangingPunct="1">
        <a:spcBef>
          <a:spcPct val="0"/>
        </a:spcBef>
        <a:spcAft>
          <a:spcPct val="105000"/>
        </a:spcAft>
        <a:buChar char="•"/>
        <a:defRPr sz="2000" kern="1200">
          <a:solidFill>
            <a:schemeClr val="tx1"/>
          </a:solidFill>
          <a:latin typeface="+mn-lt"/>
          <a:ea typeface="+mn-ea"/>
          <a:cs typeface="+mn-cs"/>
        </a:defRPr>
      </a:lvl2pPr>
      <a:lvl3pPr marL="273050" indent="93663" algn="l" rtl="0" eaLnBrk="1" fontAlgn="base" hangingPunct="1">
        <a:spcBef>
          <a:spcPct val="0"/>
        </a:spcBef>
        <a:spcAft>
          <a:spcPct val="5000"/>
        </a:spcAft>
        <a:buChar char="•"/>
        <a:defRPr sz="1200" kern="1200">
          <a:solidFill>
            <a:schemeClr val="tx1"/>
          </a:solidFill>
          <a:latin typeface="+mn-lt"/>
          <a:ea typeface="+mn-ea"/>
          <a:cs typeface="+mn-cs"/>
        </a:defRPr>
      </a:lvl3pPr>
      <a:lvl4pPr marL="546100" indent="92075"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63" indent="88900"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929768"/>
          </a:xfrm>
          <a:prstGeom prst="rect">
            <a:avLst/>
          </a:prstGeom>
          <a:solidFill>
            <a:srgbClr val="F1F2F2"/>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graphicFrame>
        <p:nvGraphicFramePr>
          <p:cNvPr id="3" name="Objet 2" hidden="1"/>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8" name="Diapositive think-cell" r:id="rId16" imgW="270" imgH="270" progId="TCLayout.ActiveDocument.1">
                  <p:embed/>
                </p:oleObj>
              </mc:Choice>
              <mc:Fallback>
                <p:oleObj name="Diapositive think-cell" r:id="rId16" imgW="270" imgH="270" progId="TCLayout.ActiveDocument.1">
                  <p:embed/>
                  <p:pic>
                    <p:nvPicPr>
                      <p:cNvPr id="3" name="Objet 2"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5"/>
            </p:custDataLst>
          </p:nvPr>
        </p:nvSpPr>
        <p:spPr bwMode="auto">
          <a:xfrm>
            <a:off x="0" y="0"/>
            <a:ext cx="158750" cy="15875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300" b="1"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pic>
        <p:nvPicPr>
          <p:cNvPr id="1063" name="Picture 39" descr="logo_texte"/>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r="20818" b="26698"/>
          <a:stretch/>
        </p:blipFill>
        <p:spPr bwMode="auto">
          <a:xfrm>
            <a:off x="10675205" y="6250577"/>
            <a:ext cx="1516795" cy="607423"/>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gray">
          <a:xfrm>
            <a:off x="1198033" y="1722438"/>
            <a:ext cx="9789584"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5" name="Parallelogram 14"/>
          <p:cNvSpPr/>
          <p:nvPr userDrawn="1"/>
        </p:nvSpPr>
        <p:spPr bwMode="auto">
          <a:xfrm>
            <a:off x="9557128" y="-7684"/>
            <a:ext cx="2627585" cy="937452"/>
          </a:xfrm>
          <a:prstGeom prst="parallelogram">
            <a:avLst>
              <a:gd name="adj" fmla="val 45347"/>
            </a:avLst>
          </a:prstGeom>
          <a:solidFill>
            <a:srgbClr val="F71D2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pic>
        <p:nvPicPr>
          <p:cNvPr id="4392" name="Picture 296"/>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r="15178"/>
          <a:stretch/>
        </p:blipFill>
        <p:spPr bwMode="auto">
          <a:xfrm>
            <a:off x="9963476" y="-7684"/>
            <a:ext cx="2228524"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Espace réservé du numéro de diapositive 5"/>
          <p:cNvSpPr>
            <a:spLocks noGrp="1"/>
          </p:cNvSpPr>
          <p:nvPr>
            <p:ph type="sldNum" sz="quarter" idx="4"/>
          </p:nvPr>
        </p:nvSpPr>
        <p:spPr>
          <a:xfrm>
            <a:off x="11414192" y="6481438"/>
            <a:ext cx="719667" cy="223837"/>
          </a:xfrm>
          <a:prstGeom prst="rect">
            <a:avLst/>
          </a:prstGeom>
        </p:spPr>
        <p:txBody>
          <a:bodyPr/>
          <a:lstStyle>
            <a:lvl1pPr>
              <a:defRPr sz="1800" b="0" i="0">
                <a:latin typeface="Tw Cen MT Condensed" panose="020B0606020104020203" pitchFamily="34" charset="0"/>
              </a:defRPr>
            </a:lvl1pPr>
          </a:lstStyle>
          <a:p>
            <a:fld id="{E4CDE755-B7FF-4FB7-BA92-F6C017E1BF97}" type="slidenum">
              <a:rPr lang="en-US" altLang="fr-FR" smtClean="0">
                <a:solidFill>
                  <a:srgbClr val="000000"/>
                </a:solidFill>
              </a:rPr>
              <a:pPr/>
              <a:t>‹N°›</a:t>
            </a:fld>
            <a:endParaRPr lang="en-US" altLang="fr-FR" dirty="0">
              <a:solidFill>
                <a:srgbClr val="000000"/>
              </a:solidFill>
            </a:endParaRPr>
          </a:p>
        </p:txBody>
      </p:sp>
    </p:spTree>
    <p:extLst>
      <p:ext uri="{BB962C8B-B14F-4D97-AF65-F5344CB8AC3E}">
        <p14:creationId xmlns:p14="http://schemas.microsoft.com/office/powerpoint/2010/main" val="30498557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fontAlgn="base" hangingPunct="1">
        <a:lnSpc>
          <a:spcPct val="95000"/>
        </a:lnSpc>
        <a:spcBef>
          <a:spcPct val="0"/>
        </a:spcBef>
        <a:spcAft>
          <a:spcPct val="0"/>
        </a:spcAft>
        <a:defRPr sz="3300" b="1"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100" algn="l" rtl="0" eaLnBrk="1" fontAlgn="base" hangingPunct="1">
        <a:spcBef>
          <a:spcPct val="0"/>
        </a:spcBef>
        <a:spcAft>
          <a:spcPct val="105000"/>
        </a:spcAft>
        <a:buChar char="•"/>
        <a:defRPr sz="2000" kern="1200">
          <a:solidFill>
            <a:schemeClr val="tx1"/>
          </a:solidFill>
          <a:latin typeface="+mn-lt"/>
          <a:ea typeface="+mn-ea"/>
          <a:cs typeface="+mn-cs"/>
        </a:defRPr>
      </a:lvl2pPr>
      <a:lvl3pPr marL="273050" indent="93663" algn="l" rtl="0" eaLnBrk="1" fontAlgn="base" hangingPunct="1">
        <a:spcBef>
          <a:spcPct val="0"/>
        </a:spcBef>
        <a:spcAft>
          <a:spcPct val="5000"/>
        </a:spcAft>
        <a:buChar char="•"/>
        <a:defRPr sz="1200" kern="1200">
          <a:solidFill>
            <a:schemeClr val="tx1"/>
          </a:solidFill>
          <a:latin typeface="+mn-lt"/>
          <a:ea typeface="+mn-ea"/>
          <a:cs typeface="+mn-cs"/>
        </a:defRPr>
      </a:lvl3pPr>
      <a:lvl4pPr marL="546100" indent="92075"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63" indent="88900"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929768"/>
          </a:xfrm>
          <a:prstGeom prst="rect">
            <a:avLst/>
          </a:prstGeom>
          <a:solidFill>
            <a:srgbClr val="F1F2F2"/>
          </a:solidFill>
          <a:ln>
            <a:noFill/>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a:solidFill>
                <a:srgbClr val="000000"/>
              </a:solidFill>
            </a:endParaRPr>
          </a:p>
        </p:txBody>
      </p:sp>
      <p:graphicFrame>
        <p:nvGraphicFramePr>
          <p:cNvPr id="3" name="Objet 2" hidden="1"/>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 name="Diapositive think-cell" r:id="rId16" imgW="270" imgH="270" progId="TCLayout.ActiveDocument.1">
                  <p:embed/>
                </p:oleObj>
              </mc:Choice>
              <mc:Fallback>
                <p:oleObj name="Diapositive think-cell" r:id="rId16" imgW="270" imgH="270" progId="TCLayout.ActiveDocument.1">
                  <p:embed/>
                  <p:pic>
                    <p:nvPicPr>
                      <p:cNvPr id="3" name="Objet 2"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5"/>
            </p:custDataLst>
          </p:nvPr>
        </p:nvSpPr>
        <p:spPr bwMode="auto">
          <a:xfrm>
            <a:off x="0" y="0"/>
            <a:ext cx="158750" cy="15875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eaLnBrk="0" fontAlgn="base" hangingPunct="0">
              <a:spcBef>
                <a:spcPct val="0"/>
              </a:spcBef>
              <a:spcAft>
                <a:spcPct val="0"/>
              </a:spcAft>
            </a:pPr>
            <a:endParaRPr lang="fr-FR" sz="3300" b="1" dirty="0">
              <a:solidFill>
                <a:srgbClr val="000000"/>
              </a:solidFill>
              <a:sym typeface="Arial" panose="020B0604020202020204" pitchFamily="34" charset="0"/>
            </a:endParaRPr>
          </a:p>
        </p:txBody>
      </p:sp>
      <p:pic>
        <p:nvPicPr>
          <p:cNvPr id="1063" name="Picture 39" descr="logo_texte"/>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r="20818" b="26698"/>
          <a:stretch/>
        </p:blipFill>
        <p:spPr bwMode="auto">
          <a:xfrm>
            <a:off x="10675205" y="6250577"/>
            <a:ext cx="1516795" cy="607423"/>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gray">
          <a:xfrm>
            <a:off x="1198033" y="1722438"/>
            <a:ext cx="9789584"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58" name="Rectangle 34"/>
          <p:cNvSpPr>
            <a:spLocks noGrp="1" noChangeArrowheads="1"/>
          </p:cNvSpPr>
          <p:nvPr>
            <p:ph type="sldNum" sz="quarter" idx="4"/>
          </p:nvPr>
        </p:nvSpPr>
        <p:spPr bwMode="auto">
          <a:xfrm>
            <a:off x="11425767" y="6354763"/>
            <a:ext cx="7196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fld id="{E00CCDDA-2F6D-4154-AA1B-927152CC0A20}" type="slidenum">
              <a:rPr lang="en-US" altLang="fr-FR" sz="900">
                <a:solidFill>
                  <a:srgbClr val="000000"/>
                </a:solidFill>
              </a:rPr>
              <a:pPr eaLnBrk="0" fontAlgn="base" hangingPunct="0">
                <a:spcBef>
                  <a:spcPct val="0"/>
                </a:spcBef>
                <a:spcAft>
                  <a:spcPct val="0"/>
                </a:spcAft>
              </a:pPr>
              <a:t>‹N°›</a:t>
            </a:fld>
            <a:endParaRPr lang="en-US" altLang="fr-FR" sz="900">
              <a:solidFill>
                <a:srgbClr val="000000"/>
              </a:solidFill>
            </a:endParaRPr>
          </a:p>
        </p:txBody>
      </p:sp>
      <p:sp>
        <p:nvSpPr>
          <p:cNvPr id="15" name="Parallelogram 14"/>
          <p:cNvSpPr/>
          <p:nvPr userDrawn="1"/>
        </p:nvSpPr>
        <p:spPr bwMode="auto">
          <a:xfrm>
            <a:off x="9557128" y="0"/>
            <a:ext cx="2627585" cy="929768"/>
          </a:xfrm>
          <a:prstGeom prst="parallelogram">
            <a:avLst>
              <a:gd name="adj" fmla="val 45347"/>
            </a:avLst>
          </a:prstGeom>
          <a:solidFill>
            <a:srgbClr val="F71D2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900" dirty="0">
              <a:solidFill>
                <a:srgbClr val="000000"/>
              </a:solidFill>
            </a:endParaRPr>
          </a:p>
        </p:txBody>
      </p:sp>
      <p:pic>
        <p:nvPicPr>
          <p:cNvPr id="4392" name="Picture 296"/>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r="15178"/>
          <a:stretch/>
        </p:blipFill>
        <p:spPr bwMode="auto">
          <a:xfrm>
            <a:off x="9963476" y="-11875"/>
            <a:ext cx="2228524"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8674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fontAlgn="base" hangingPunct="1">
        <a:lnSpc>
          <a:spcPct val="95000"/>
        </a:lnSpc>
        <a:spcBef>
          <a:spcPct val="0"/>
        </a:spcBef>
        <a:spcAft>
          <a:spcPct val="0"/>
        </a:spcAft>
        <a:defRPr sz="3300" b="1"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100" algn="l" rtl="0" eaLnBrk="1" fontAlgn="base" hangingPunct="1">
        <a:spcBef>
          <a:spcPct val="0"/>
        </a:spcBef>
        <a:spcAft>
          <a:spcPct val="105000"/>
        </a:spcAft>
        <a:buChar char="•"/>
        <a:defRPr sz="2000" kern="1200">
          <a:solidFill>
            <a:schemeClr val="tx1"/>
          </a:solidFill>
          <a:latin typeface="+mn-lt"/>
          <a:ea typeface="+mn-ea"/>
          <a:cs typeface="+mn-cs"/>
        </a:defRPr>
      </a:lvl2pPr>
      <a:lvl3pPr marL="273050" indent="93663" algn="l" rtl="0" eaLnBrk="1" fontAlgn="base" hangingPunct="1">
        <a:spcBef>
          <a:spcPct val="0"/>
        </a:spcBef>
        <a:spcAft>
          <a:spcPct val="5000"/>
        </a:spcAft>
        <a:buChar char="•"/>
        <a:defRPr sz="1200" kern="1200">
          <a:solidFill>
            <a:schemeClr val="tx1"/>
          </a:solidFill>
          <a:latin typeface="+mn-lt"/>
          <a:ea typeface="+mn-ea"/>
          <a:cs typeface="+mn-cs"/>
        </a:defRPr>
      </a:lvl3pPr>
      <a:lvl4pPr marL="546100" indent="92075"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63" indent="88900"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userDrawn="1">
            <p:custDataLst>
              <p:tags r:id="rId34"/>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2426" name="think-cell Slide" r:id="rId36" imgW="270" imgH="270" progId="TCLayout.ActiveDocument.1">
                  <p:embed/>
                </p:oleObj>
              </mc:Choice>
              <mc:Fallback>
                <p:oleObj name="think-cell Slide" r:id="rId36" imgW="270" imgH="270" progId="TCLayout.ActiveDocument.1">
                  <p:embed/>
                  <p:pic>
                    <p:nvPicPr>
                      <p:cNvPr id="8" name="Objet 7" hidden="1"/>
                      <p:cNvPicPr/>
                      <p:nvPr/>
                    </p:nvPicPr>
                    <p:blipFill>
                      <a:blip r:embed="rId37"/>
                      <a:stretch>
                        <a:fillRect/>
                      </a:stretch>
                    </p:blipFill>
                    <p:spPr>
                      <a:xfrm>
                        <a:off x="2118" y="2118"/>
                        <a:ext cx="2117" cy="2117"/>
                      </a:xfrm>
                      <a:prstGeom prst="rect">
                        <a:avLst/>
                      </a:prstGeom>
                    </p:spPr>
                  </p:pic>
                </p:oleObj>
              </mc:Fallback>
            </mc:AlternateContent>
          </a:graphicData>
        </a:graphic>
      </p:graphicFrame>
      <p:sp>
        <p:nvSpPr>
          <p:cNvPr id="7" name="Rectangle 6" hidden="1"/>
          <p:cNvSpPr/>
          <p:nvPr userDrawn="1">
            <p:custDataLst>
              <p:tags r:id="rId35"/>
            </p:custDataLst>
          </p:nvPr>
        </p:nvSpPr>
        <p:spPr bwMode="gray">
          <a:xfrm>
            <a:off x="0" y="0"/>
            <a:ext cx="211667" cy="211667"/>
          </a:xfrm>
          <a:prstGeom prst="rect">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2667" b="0" i="0" baseline="0" err="1">
              <a:latin typeface="Arial Black" panose="020B0A04020102020204" pitchFamily="34" charset="0"/>
              <a:ea typeface="+mj-ea"/>
              <a:cs typeface="+mj-cs"/>
              <a:sym typeface="Arial Black" panose="020B0A04020102020204" pitchFamily="34" charset="0"/>
            </a:endParaRPr>
          </a:p>
        </p:txBody>
      </p:sp>
      <p:sp>
        <p:nvSpPr>
          <p:cNvPr id="2" name="Title Placeholder 1"/>
          <p:cNvSpPr>
            <a:spLocks noGrp="1"/>
          </p:cNvSpPr>
          <p:nvPr>
            <p:ph type="title"/>
          </p:nvPr>
        </p:nvSpPr>
        <p:spPr>
          <a:xfrm>
            <a:off x="336000" y="240000"/>
            <a:ext cx="11520000" cy="480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36000" y="1632000"/>
            <a:ext cx="11520000" cy="4464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p:cNvSpPr/>
          <p:nvPr/>
        </p:nvSpPr>
        <p:spPr>
          <a:xfrm>
            <a:off x="336000" y="1128000"/>
            <a:ext cx="11856000" cy="336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ooter Placeholder 6"/>
          <p:cNvSpPr>
            <a:spLocks noGrp="1"/>
          </p:cNvSpPr>
          <p:nvPr>
            <p:ph type="ftr" sz="quarter" idx="3"/>
          </p:nvPr>
        </p:nvSpPr>
        <p:spPr>
          <a:xfrm>
            <a:off x="8016000" y="24000"/>
            <a:ext cx="3840000" cy="192000"/>
          </a:xfrm>
          <a:prstGeom prst="rect">
            <a:avLst/>
          </a:prstGeom>
        </p:spPr>
        <p:txBody>
          <a:bodyPr vert="horz" lIns="0" tIns="0" rIns="0" bIns="0" rtlCol="0" anchor="ctr"/>
          <a:lstStyle>
            <a:lvl1pPr algn="r">
              <a:defRPr sz="933">
                <a:solidFill>
                  <a:schemeClr val="bg1">
                    <a:alpha val="0"/>
                  </a:schemeClr>
                </a:solidFill>
              </a:defRPr>
            </a:lvl1pPr>
          </a:lstStyle>
          <a:p>
            <a:endParaRPr lang="en-US"/>
          </a:p>
        </p:txBody>
      </p:sp>
      <p:sp>
        <p:nvSpPr>
          <p:cNvPr id="6" name="Slide Number Placeholder 7"/>
          <p:cNvSpPr>
            <a:spLocks noGrp="1"/>
          </p:cNvSpPr>
          <p:nvPr>
            <p:ph type="sldNum" sz="quarter" idx="4"/>
          </p:nvPr>
        </p:nvSpPr>
        <p:spPr>
          <a:xfrm>
            <a:off x="11291333" y="6666000"/>
            <a:ext cx="480000" cy="192000"/>
          </a:xfrm>
          <a:prstGeom prst="rect">
            <a:avLst/>
          </a:prstGeom>
        </p:spPr>
        <p:txBody>
          <a:bodyPr vert="horz" lIns="0" tIns="0" rIns="0" bIns="0" rtlCol="0" anchor="ctr"/>
          <a:lstStyle>
            <a:lvl1pPr algn="r">
              <a:defRPr sz="933">
                <a:solidFill>
                  <a:schemeClr val="tx1">
                    <a:tint val="75000"/>
                  </a:schemeClr>
                </a:solidFill>
              </a:defRPr>
            </a:lvl1pPr>
          </a:lstStyle>
          <a:p>
            <a:fld id="{524E5EAA-9495-4B5B-914C-A73CFBFCB12F}" type="slidenum">
              <a:rPr lang="en-US" smtClean="0"/>
              <a:pPr/>
              <a:t>‹N°›</a:t>
            </a:fld>
            <a:endParaRPr lang="en-US" dirty="0"/>
          </a:p>
        </p:txBody>
      </p:sp>
      <p:pic>
        <p:nvPicPr>
          <p:cNvPr id="1685" name="Picture 661" descr="Résultat de recherche d'images pour &quot;airfrance logo&quot;"/>
          <p:cNvPicPr>
            <a:picLocks noChangeAspect="1" noChangeArrowheads="1"/>
          </p:cNvPicPr>
          <p:nvPr userDrawn="1"/>
        </p:nvPicPr>
        <p:blipFill rotWithShape="1">
          <a:blip r:embed="rId38" cstate="print">
            <a:extLst>
              <a:ext uri="{28A0092B-C50C-407E-A947-70E740481C1C}">
                <a14:useLocalDpi xmlns:a14="http://schemas.microsoft.com/office/drawing/2010/main"/>
              </a:ext>
            </a:extLst>
          </a:blip>
          <a:srcRect/>
          <a:stretch/>
        </p:blipFill>
        <p:spPr bwMode="auto">
          <a:xfrm>
            <a:off x="9936001" y="6434486"/>
            <a:ext cx="2129257" cy="28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2753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Lst>
  <p:hf hdr="0" ftr="0" dt="0"/>
  <p:txStyles>
    <p:titleStyle>
      <a:lvl1pPr algn="l" defTabSz="914377" rtl="0" eaLnBrk="1" latinLnBrk="0" hangingPunct="1">
        <a:lnSpc>
          <a:spcPct val="90000"/>
        </a:lnSpc>
        <a:spcBef>
          <a:spcPct val="0"/>
        </a:spcBef>
        <a:buNone/>
        <a:defRPr sz="2667" kern="1200" cap="all" baseline="0">
          <a:solidFill>
            <a:schemeClr val="tx1"/>
          </a:solidFill>
          <a:latin typeface="Arial Black" panose="020B0A04020102020204" pitchFamily="34" charset="0"/>
          <a:ea typeface="+mj-ea"/>
          <a:cs typeface="+mj-cs"/>
        </a:defRPr>
      </a:lvl1pPr>
    </p:titleStyle>
    <p:bodyStyle>
      <a:lvl1pPr marL="239994" indent="-239994" algn="l" defTabSz="914377" rtl="0" eaLnBrk="1" latinLnBrk="0" hangingPunct="1">
        <a:spcBef>
          <a:spcPts val="400"/>
        </a:spcBef>
        <a:buFont typeface="Arial" panose="020B0604020202020204" pitchFamily="34" charset="0"/>
        <a:buChar char="•"/>
        <a:defRPr sz="2133" kern="1200">
          <a:solidFill>
            <a:schemeClr val="tx1"/>
          </a:solidFill>
          <a:latin typeface="+mn-lt"/>
          <a:ea typeface="+mn-ea"/>
          <a:cs typeface="+mn-cs"/>
        </a:defRPr>
      </a:lvl1pPr>
      <a:lvl2pPr marL="527987" indent="-239994" algn="l" defTabSz="914377" rtl="0" eaLnBrk="1" latinLnBrk="0" hangingPunct="1">
        <a:spcBef>
          <a:spcPts val="400"/>
        </a:spcBef>
        <a:buFont typeface="Arial" panose="020B0604020202020204" pitchFamily="34" charset="0"/>
        <a:buChar char="•"/>
        <a:defRPr sz="1867" kern="1200">
          <a:solidFill>
            <a:schemeClr val="tx1"/>
          </a:solidFill>
          <a:latin typeface="+mn-lt"/>
          <a:ea typeface="+mn-ea"/>
          <a:cs typeface="+mn-cs"/>
        </a:defRPr>
      </a:lvl2pPr>
      <a:lvl3pPr marL="815980" indent="-239994" algn="l" defTabSz="914377"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1103972" indent="-239994" algn="l" defTabSz="914377"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1391965" indent="-239994" algn="l" defTabSz="914377"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3" y="216000"/>
            <a:ext cx="11520000" cy="576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bwMode="auto">
          <a:xfrm>
            <a:off x="334433" y="1440000"/>
            <a:ext cx="11520000" cy="4464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gray">
          <a:xfrm>
            <a:off x="5808101" y="6480000"/>
            <a:ext cx="1200000" cy="192000"/>
          </a:xfrm>
          <a:prstGeom prst="rect">
            <a:avLst/>
          </a:prstGeom>
        </p:spPr>
        <p:txBody>
          <a:bodyPr vert="horz" wrap="none" lIns="0" tIns="0" rIns="0" bIns="0" rtlCol="0" anchor="t" anchorCtr="0"/>
          <a:lstStyle>
            <a:lvl1pPr algn="l">
              <a:lnSpc>
                <a:spcPct val="95000"/>
              </a:lnSpc>
              <a:defRPr sz="1067" cap="all" baseline="0">
                <a:solidFill>
                  <a:schemeClr val="bg1">
                    <a:lumMod val="50000"/>
                  </a:schemeClr>
                </a:solidFill>
              </a:defRPr>
            </a:lvl1pPr>
          </a:lstStyle>
          <a:p>
            <a:r>
              <a:rPr lang="en-US"/>
              <a:t>| Q1 2020</a:t>
            </a:r>
          </a:p>
        </p:txBody>
      </p:sp>
      <p:sp>
        <p:nvSpPr>
          <p:cNvPr id="5" name="Footer Placeholder 4"/>
          <p:cNvSpPr>
            <a:spLocks noGrp="1"/>
          </p:cNvSpPr>
          <p:nvPr>
            <p:ph type="ftr" sz="quarter" idx="3"/>
          </p:nvPr>
        </p:nvSpPr>
        <p:spPr>
          <a:xfrm>
            <a:off x="8014433" y="24000"/>
            <a:ext cx="3840000" cy="192000"/>
          </a:xfrm>
          <a:prstGeom prst="rect">
            <a:avLst/>
          </a:prstGeom>
        </p:spPr>
        <p:txBody>
          <a:bodyPr vert="horz" wrap="none" lIns="0" tIns="0" rIns="0" bIns="0" rtlCol="0" anchor="ctr" anchorCtr="0"/>
          <a:lstStyle>
            <a:lvl1pPr algn="r">
              <a:defRPr lang="en-US" sz="1067" cap="none" baseline="0" smtClean="0">
                <a:solidFill>
                  <a:schemeClr val="bg1">
                    <a:alpha val="0"/>
                  </a:schemeClr>
                </a:solidFill>
              </a:defRPr>
            </a:lvl1pPr>
          </a:lstStyle>
          <a:p>
            <a:endParaRPr lang="en-US"/>
          </a:p>
        </p:txBody>
      </p:sp>
      <p:sp>
        <p:nvSpPr>
          <p:cNvPr id="6" name="Slide Number Placeholder 5"/>
          <p:cNvSpPr>
            <a:spLocks noGrp="1"/>
          </p:cNvSpPr>
          <p:nvPr>
            <p:ph type="sldNum" sz="quarter" idx="4"/>
          </p:nvPr>
        </p:nvSpPr>
        <p:spPr bwMode="gray">
          <a:xfrm>
            <a:off x="5280101" y="6480000"/>
            <a:ext cx="480000" cy="192000"/>
          </a:xfrm>
          <a:prstGeom prst="rect">
            <a:avLst/>
          </a:prstGeom>
        </p:spPr>
        <p:txBody>
          <a:bodyPr vert="horz" wrap="none" lIns="0" tIns="0" rIns="0" bIns="0" rtlCol="0" anchor="t" anchorCtr="0"/>
          <a:lstStyle>
            <a:lvl1pPr algn="r">
              <a:lnSpc>
                <a:spcPct val="95000"/>
              </a:lnSpc>
              <a:defRPr sz="1067" b="1">
                <a:solidFill>
                  <a:schemeClr val="bg1">
                    <a:lumMod val="50000"/>
                  </a:schemeClr>
                </a:solidFill>
              </a:defRPr>
            </a:lvl1pPr>
          </a:lstStyle>
          <a:p>
            <a:fld id="{590686CF-46CF-4430-9B1A-59DE1E0B2211}" type="slidenum">
              <a:rPr lang="en-US" smtClean="0"/>
              <a:pPr/>
              <a:t>‹N°›</a:t>
            </a:fld>
            <a:endParaRPr lang="en-US"/>
          </a:p>
        </p:txBody>
      </p:sp>
    </p:spTree>
    <p:extLst>
      <p:ext uri="{BB962C8B-B14F-4D97-AF65-F5344CB8AC3E}">
        <p14:creationId xmlns:p14="http://schemas.microsoft.com/office/powerpoint/2010/main" val="184044764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219170" rtl="0" eaLnBrk="1" latinLnBrk="0" hangingPunct="1">
        <a:lnSpc>
          <a:spcPct val="90000"/>
        </a:lnSpc>
        <a:spcBef>
          <a:spcPct val="0"/>
        </a:spcBef>
        <a:buNone/>
        <a:defRPr sz="4800" kern="1200" cap="all" baseline="0">
          <a:solidFill>
            <a:schemeClr val="tx1"/>
          </a:solidFill>
          <a:latin typeface="+mj-lt"/>
          <a:ea typeface="+mj-ea"/>
          <a:cs typeface="+mj-cs"/>
        </a:defRPr>
      </a:lvl1pPr>
    </p:titleStyle>
    <p:bodyStyle>
      <a:lvl1pPr marL="239994" indent="-239994" algn="l" defTabSz="1219170" rtl="0" eaLnBrk="1" latinLnBrk="0" hangingPunct="1">
        <a:lnSpc>
          <a:spcPct val="90000"/>
        </a:lnSpc>
        <a:spcBef>
          <a:spcPts val="267"/>
        </a:spcBef>
        <a:spcAft>
          <a:spcPts val="0"/>
        </a:spcAft>
        <a:buFont typeface="Arial" panose="020B0604020202020204" pitchFamily="34" charset="0"/>
        <a:buChar char="•"/>
        <a:defRPr sz="2400" kern="1200">
          <a:solidFill>
            <a:schemeClr val="tx1"/>
          </a:solidFill>
          <a:latin typeface="+mn-lt"/>
          <a:ea typeface="+mn-ea"/>
          <a:cs typeface="+mn-cs"/>
        </a:defRPr>
      </a:lvl1pPr>
      <a:lvl2pPr marL="527987" indent="-241294" algn="l" defTabSz="1219170" rtl="0" eaLnBrk="1" latinLnBrk="0" hangingPunct="1">
        <a:lnSpc>
          <a:spcPct val="90000"/>
        </a:lnSpc>
        <a:spcBef>
          <a:spcPts val="267"/>
        </a:spcBef>
        <a:spcAft>
          <a:spcPts val="0"/>
        </a:spcAft>
        <a:buFont typeface="Arial" panose="020B0604020202020204" pitchFamily="34" charset="0"/>
        <a:buChar char="•"/>
        <a:defRPr sz="2133" kern="1200">
          <a:solidFill>
            <a:schemeClr val="tx1"/>
          </a:solidFill>
          <a:latin typeface="+mn-lt"/>
          <a:ea typeface="+mn-ea"/>
          <a:cs typeface="+mn-cs"/>
        </a:defRPr>
      </a:lvl2pPr>
      <a:lvl3pPr marL="815980" indent="-239994" algn="l" defTabSz="1219170" rtl="0" eaLnBrk="1" latinLnBrk="0" hangingPunct="1">
        <a:lnSpc>
          <a:spcPct val="90000"/>
        </a:lnSpc>
        <a:spcBef>
          <a:spcPts val="267"/>
        </a:spcBef>
        <a:spcAft>
          <a:spcPts val="0"/>
        </a:spcAft>
        <a:buFont typeface="Arial" panose="020B0604020202020204" pitchFamily="34" charset="0"/>
        <a:buChar char="•"/>
        <a:defRPr sz="1867" b="0" kern="1200">
          <a:solidFill>
            <a:schemeClr val="tx1"/>
          </a:solidFill>
          <a:latin typeface="+mn-lt"/>
          <a:ea typeface="+mn-ea"/>
          <a:cs typeface="+mn-cs"/>
        </a:defRPr>
      </a:lvl3pPr>
      <a:lvl4pPr marL="1103972" indent="-239994" algn="l" defTabSz="1219170" rtl="0" eaLnBrk="1" latinLnBrk="0" hangingPunct="1">
        <a:lnSpc>
          <a:spcPct val="90000"/>
        </a:lnSpc>
        <a:spcBef>
          <a:spcPts val="267"/>
        </a:spcBef>
        <a:spcAft>
          <a:spcPts val="0"/>
        </a:spcAft>
        <a:buClr>
          <a:schemeClr val="tx1"/>
        </a:buClr>
        <a:buFont typeface="Arial" panose="020B0604020202020204" pitchFamily="34" charset="0"/>
        <a:buChar char="•"/>
        <a:tabLst/>
        <a:defRPr sz="1867" b="0" kern="1200">
          <a:solidFill>
            <a:schemeClr val="tx1"/>
          </a:solidFill>
          <a:latin typeface="+mn-lt"/>
          <a:ea typeface="+mn-ea"/>
          <a:cs typeface="+mn-cs"/>
        </a:defRPr>
      </a:lvl4pPr>
      <a:lvl5pPr marL="1391965" indent="-239994" algn="l" defTabSz="1219170" rtl="0" eaLnBrk="1" latinLnBrk="0" hangingPunct="1">
        <a:lnSpc>
          <a:spcPct val="90000"/>
        </a:lnSpc>
        <a:spcBef>
          <a:spcPts val="267"/>
        </a:spcBef>
        <a:spcAft>
          <a:spcPts val="0"/>
        </a:spcAft>
        <a:buClr>
          <a:schemeClr val="tx1"/>
        </a:buClr>
        <a:buFont typeface="Arial" panose="020B0604020202020204" pitchFamily="34" charset="0"/>
        <a:buChar char="•"/>
        <a:defRPr sz="1867" b="0" kern="1200">
          <a:solidFill>
            <a:schemeClr val="tx1"/>
          </a:solidFill>
          <a:latin typeface="+mn-lt"/>
          <a:ea typeface="+mn-ea"/>
          <a:cs typeface="+mn-cs"/>
        </a:defRPr>
      </a:lvl5pPr>
      <a:lvl6pPr marL="2117" indent="0" algn="l" defTabSz="1219170" rtl="0" eaLnBrk="1" latinLnBrk="0" hangingPunct="1">
        <a:spcBef>
          <a:spcPts val="0"/>
        </a:spcBef>
        <a:buClr>
          <a:schemeClr val="tx1">
            <a:lumMod val="40000"/>
            <a:lumOff val="60000"/>
          </a:schemeClr>
        </a:buClr>
        <a:buFont typeface="Arial" panose="020B0604020202020204" pitchFamily="34" charset="0"/>
        <a:buNone/>
        <a:defRPr sz="18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54" name="Diapositive think-cell" r:id="rId17" imgW="270" imgH="270" progId="TCLayout.ActiveDocument.1">
                  <p:embed/>
                </p:oleObj>
              </mc:Choice>
              <mc:Fallback>
                <p:oleObj name="Diapositive think-cell" r:id="rId17" imgW="270" imgH="270" progId="TCLayout.ActiveDocument.1">
                  <p:embed/>
                  <p:pic>
                    <p:nvPicPr>
                      <p:cNvPr id="3" name="Objet 2"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16"/>
            </p:custDataLst>
          </p:nvPr>
        </p:nvSpPr>
        <p:spPr bwMode="auto">
          <a:xfrm>
            <a:off x="0" y="0"/>
            <a:ext cx="158750" cy="15875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3300" b="1"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pic>
        <p:nvPicPr>
          <p:cNvPr id="1063" name="Picture 39" descr="logo_text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67951" y="6027739"/>
            <a:ext cx="1915583" cy="8286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962151" y="477839"/>
            <a:ext cx="9025467"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ET MODIFIEZ LE TITRE</a:t>
            </a:r>
          </a:p>
        </p:txBody>
      </p:sp>
      <p:sp>
        <p:nvSpPr>
          <p:cNvPr id="1027" name="Rectangle 3"/>
          <p:cNvSpPr>
            <a:spLocks noGrp="1" noChangeArrowheads="1"/>
          </p:cNvSpPr>
          <p:nvPr>
            <p:ph type="body" idx="1"/>
          </p:nvPr>
        </p:nvSpPr>
        <p:spPr bwMode="gray">
          <a:xfrm>
            <a:off x="1198033" y="1722438"/>
            <a:ext cx="9789584"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56" name="Rectangle 32"/>
          <p:cNvSpPr>
            <a:spLocks noGrp="1" noChangeArrowheads="1"/>
          </p:cNvSpPr>
          <p:nvPr>
            <p:ph type="dt" sz="half" idx="2"/>
          </p:nvPr>
        </p:nvSpPr>
        <p:spPr bwMode="auto">
          <a:xfrm>
            <a:off x="7727951" y="6356350"/>
            <a:ext cx="25569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a:lvl1pPr>
          </a:lstStyle>
          <a:p>
            <a:pPr eaLnBrk="0" fontAlgn="base" hangingPunct="0">
              <a:spcBef>
                <a:spcPct val="0"/>
              </a:spcBef>
              <a:spcAft>
                <a:spcPct val="0"/>
              </a:spcAft>
            </a:pPr>
            <a:r>
              <a:rPr lang="fr-FR" altLang="fr-FR" sz="900">
                <a:solidFill>
                  <a:srgbClr val="000000"/>
                </a:solidFill>
              </a:rPr>
              <a:t>10/01/14</a:t>
            </a:r>
            <a:endParaRPr lang="en-US" altLang="fr-FR" sz="900">
              <a:solidFill>
                <a:srgbClr val="000000"/>
              </a:solidFill>
            </a:endParaRPr>
          </a:p>
        </p:txBody>
      </p:sp>
      <p:sp>
        <p:nvSpPr>
          <p:cNvPr id="1057" name="Rectangle 33"/>
          <p:cNvSpPr>
            <a:spLocks noGrp="1" noChangeArrowheads="1"/>
          </p:cNvSpPr>
          <p:nvPr>
            <p:ph type="ftr" sz="quarter" idx="3"/>
          </p:nvPr>
        </p:nvSpPr>
        <p:spPr bwMode="auto">
          <a:xfrm>
            <a:off x="1198033" y="6354763"/>
            <a:ext cx="64346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endParaRPr lang="en-US" altLang="fr-FR" sz="900">
              <a:solidFill>
                <a:srgbClr val="000000"/>
              </a:solidFill>
            </a:endParaRPr>
          </a:p>
        </p:txBody>
      </p:sp>
      <p:sp>
        <p:nvSpPr>
          <p:cNvPr id="1058" name="Rectangle 34"/>
          <p:cNvSpPr>
            <a:spLocks noGrp="1" noChangeArrowheads="1"/>
          </p:cNvSpPr>
          <p:nvPr>
            <p:ph type="sldNum" sz="quarter" idx="4"/>
          </p:nvPr>
        </p:nvSpPr>
        <p:spPr bwMode="auto">
          <a:xfrm>
            <a:off x="11425767" y="6354763"/>
            <a:ext cx="7196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lvl1pPr>
          </a:lstStyle>
          <a:p>
            <a:pPr eaLnBrk="0" fontAlgn="base" hangingPunct="0">
              <a:spcBef>
                <a:spcPct val="0"/>
              </a:spcBef>
              <a:spcAft>
                <a:spcPct val="0"/>
              </a:spcAft>
            </a:pPr>
            <a:fld id="{E00CCDDA-2F6D-4154-AA1B-927152CC0A20}" type="slidenum">
              <a:rPr lang="en-US" altLang="fr-FR" sz="900">
                <a:solidFill>
                  <a:srgbClr val="000000"/>
                </a:solidFill>
              </a:rPr>
              <a:pPr eaLnBrk="0" fontAlgn="base" hangingPunct="0">
                <a:spcBef>
                  <a:spcPct val="0"/>
                </a:spcBef>
                <a:spcAft>
                  <a:spcPct val="0"/>
                </a:spcAft>
              </a:pPr>
              <a:t>‹N°›</a:t>
            </a:fld>
            <a:endParaRPr lang="en-US" altLang="fr-FR" sz="900">
              <a:solidFill>
                <a:srgbClr val="000000"/>
              </a:solidFill>
            </a:endParaRPr>
          </a:p>
        </p:txBody>
      </p:sp>
      <p:sp>
        <p:nvSpPr>
          <p:cNvPr id="1060" name="Line 36"/>
          <p:cNvSpPr>
            <a:spLocks noChangeShapeType="1"/>
          </p:cNvSpPr>
          <p:nvPr/>
        </p:nvSpPr>
        <p:spPr bwMode="gray">
          <a:xfrm>
            <a:off x="1" y="1295400"/>
            <a:ext cx="1098761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fr-FR" sz="900">
              <a:solidFill>
                <a:srgbClr val="000000"/>
              </a:solidFill>
            </a:endParaRPr>
          </a:p>
        </p:txBody>
      </p:sp>
    </p:spTree>
    <p:extLst>
      <p:ext uri="{BB962C8B-B14F-4D97-AF65-F5344CB8AC3E}">
        <p14:creationId xmlns:p14="http://schemas.microsoft.com/office/powerpoint/2010/main" val="218283813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hf hdr="0" ftr="0" dt="0"/>
  <p:txStyles>
    <p:titleStyle>
      <a:lvl1pPr algn="l" rtl="0" eaLnBrk="1" fontAlgn="base" hangingPunct="1">
        <a:lnSpc>
          <a:spcPct val="95000"/>
        </a:lnSpc>
        <a:spcBef>
          <a:spcPct val="0"/>
        </a:spcBef>
        <a:spcAft>
          <a:spcPct val="0"/>
        </a:spcAft>
        <a:defRPr sz="3300" b="1"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100" algn="l" rtl="0" eaLnBrk="1" fontAlgn="base" hangingPunct="1">
        <a:spcBef>
          <a:spcPct val="0"/>
        </a:spcBef>
        <a:spcAft>
          <a:spcPct val="105000"/>
        </a:spcAft>
        <a:buChar char="•"/>
        <a:defRPr sz="2000" kern="1200">
          <a:solidFill>
            <a:schemeClr val="tx1"/>
          </a:solidFill>
          <a:latin typeface="+mn-lt"/>
          <a:ea typeface="+mn-ea"/>
          <a:cs typeface="+mn-cs"/>
        </a:defRPr>
      </a:lvl2pPr>
      <a:lvl3pPr marL="273050" indent="93663" algn="l" rtl="0" eaLnBrk="1" fontAlgn="base" hangingPunct="1">
        <a:spcBef>
          <a:spcPct val="0"/>
        </a:spcBef>
        <a:spcAft>
          <a:spcPct val="5000"/>
        </a:spcAft>
        <a:buChar char="•"/>
        <a:defRPr sz="1200" kern="1200">
          <a:solidFill>
            <a:schemeClr val="tx1"/>
          </a:solidFill>
          <a:latin typeface="+mn-lt"/>
          <a:ea typeface="+mn-ea"/>
          <a:cs typeface="+mn-cs"/>
        </a:defRPr>
      </a:lvl3pPr>
      <a:lvl4pPr marL="546100" indent="92075"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63" indent="88900"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6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06" name="think-cell Slide" r:id="rId62" imgW="421" imgH="423" progId="TCLayout.ActiveDocument.1">
                  <p:embed/>
                </p:oleObj>
              </mc:Choice>
              <mc:Fallback>
                <p:oleObj name="think-cell Slide" r:id="rId62" imgW="421" imgH="423" progId="TCLayout.ActiveDocument.1">
                  <p:embed/>
                  <p:pic>
                    <p:nvPicPr>
                      <p:cNvPr id="8" name="Object 7" hidden="1"/>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61"/>
            </p:custDataLst>
          </p:nvPr>
        </p:nvSpPr>
        <p:spPr bwMode="gray">
          <a:xfrm>
            <a:off x="0" y="0"/>
            <a:ext cx="158750" cy="158750"/>
          </a:xfrm>
          <a:prstGeom prst="rect">
            <a:avLst/>
          </a:prstGeom>
          <a:solidFill>
            <a:schemeClr val="accent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000" b="1" i="0" baseline="0" dirty="0">
              <a:latin typeface="+mn-lt"/>
              <a:ea typeface="+mn-ea"/>
              <a:cs typeface="+mn-cs"/>
              <a:sym typeface="Calibri" panose="020F0502020204030204" pitchFamily="34" charset="0"/>
            </a:endParaRPr>
          </a:p>
        </p:txBody>
      </p:sp>
      <p:grpSp>
        <p:nvGrpSpPr>
          <p:cNvPr id="10" name="Group 9">
            <a:extLst>
              <a:ext uri="{FF2B5EF4-FFF2-40B4-BE49-F238E27FC236}">
                <a16:creationId xmlns:a16="http://schemas.microsoft.com/office/drawing/2014/main" id="{C231F7C9-D6F2-4C60-AD87-2A9CDAFDC5CB}"/>
              </a:ext>
            </a:extLst>
          </p:cNvPr>
          <p:cNvGrpSpPr/>
          <p:nvPr userDrawn="1"/>
        </p:nvGrpSpPr>
        <p:grpSpPr>
          <a:xfrm>
            <a:off x="0" y="0"/>
            <a:ext cx="442800" cy="6858000"/>
            <a:chOff x="0" y="0"/>
            <a:chExt cx="442800" cy="6858000"/>
          </a:xfrm>
        </p:grpSpPr>
        <p:sp>
          <p:nvSpPr>
            <p:cNvPr id="9" name="Rectangle 8">
              <a:extLst>
                <a:ext uri="{FF2B5EF4-FFF2-40B4-BE49-F238E27FC236}">
                  <a16:creationId xmlns:a16="http://schemas.microsoft.com/office/drawing/2014/main" id="{B62E08F2-9B4E-4688-B471-2C6B91BAC7A7}"/>
                </a:ext>
              </a:extLst>
            </p:cNvPr>
            <p:cNvSpPr/>
            <p:nvPr/>
          </p:nvSpPr>
          <p:spPr bwMode="gray">
            <a:xfrm>
              <a:off x="0" y="0"/>
              <a:ext cx="442800" cy="6858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mn-ea"/>
                <a:cs typeface="+mn-cs"/>
              </a:endParaRPr>
            </a:p>
          </p:txBody>
        </p:sp>
        <p:pic>
          <p:nvPicPr>
            <p:cNvPr id="13" name="Picture 12">
              <a:extLst>
                <a:ext uri="{FF2B5EF4-FFF2-40B4-BE49-F238E27FC236}">
                  <a16:creationId xmlns:a16="http://schemas.microsoft.com/office/drawing/2014/main" id="{846E223F-8916-4786-9A54-D11DF64A4DDE}"/>
                </a:ext>
              </a:extLst>
            </p:cNvPr>
            <p:cNvPicPr>
              <a:picLocks noChangeAspect="1"/>
            </p:cNvPicPr>
            <p:nvPr userDrawn="1"/>
          </p:nvPicPr>
          <p:blipFill>
            <a:blip r:embed="rId64" cstate="screen">
              <a:extLst>
                <a:ext uri="{28A0092B-C50C-407E-A947-70E740481C1C}">
                  <a14:useLocalDpi xmlns:a14="http://schemas.microsoft.com/office/drawing/2010/main"/>
                </a:ext>
              </a:extLst>
            </a:blip>
            <a:stretch>
              <a:fillRect/>
            </a:stretch>
          </p:blipFill>
          <p:spPr bwMode="gray">
            <a:xfrm>
              <a:off x="63000" y="136800"/>
              <a:ext cx="316800" cy="316800"/>
            </a:xfrm>
            <a:prstGeom prst="rect">
              <a:avLst/>
            </a:prstGeom>
          </p:spPr>
        </p:pic>
      </p:grpSp>
      <p:sp>
        <p:nvSpPr>
          <p:cNvPr id="2" name="Title Placeholder 1"/>
          <p:cNvSpPr>
            <a:spLocks noGrp="1"/>
          </p:cNvSpPr>
          <p:nvPr>
            <p:ph type="title"/>
          </p:nvPr>
        </p:nvSpPr>
        <p:spPr>
          <a:xfrm>
            <a:off x="900000" y="648000"/>
            <a:ext cx="9360000" cy="900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900000" y="1800000"/>
            <a:ext cx="10872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5"/>
          <p:cNvSpPr>
            <a:spLocks noGrp="1"/>
          </p:cNvSpPr>
          <p:nvPr>
            <p:ph type="dt" sz="half" idx="2"/>
          </p:nvPr>
        </p:nvSpPr>
        <p:spPr>
          <a:xfrm>
            <a:off x="900000" y="6516000"/>
            <a:ext cx="720000" cy="216000"/>
          </a:xfrm>
          <a:prstGeom prst="rect">
            <a:avLst/>
          </a:prstGeom>
        </p:spPr>
        <p:txBody>
          <a:bodyPr vert="horz" lIns="0" tIns="0" rIns="0" bIns="0" rtlCol="0" anchor="ctr"/>
          <a:lstStyle>
            <a:lvl1pPr algn="l">
              <a:defRPr sz="900">
                <a:solidFill>
                  <a:schemeClr val="accent5"/>
                </a:solidFill>
                <a:latin typeface="+mn-lt"/>
                <a:ea typeface="+mn-ea"/>
                <a:cs typeface="+mn-cs"/>
              </a:defRPr>
            </a:lvl1pPr>
          </a:lstStyle>
          <a:p>
            <a:endParaRPr lang="en-US" dirty="0"/>
          </a:p>
        </p:txBody>
      </p:sp>
      <p:sp>
        <p:nvSpPr>
          <p:cNvPr id="5" name="Footer Placeholder 6"/>
          <p:cNvSpPr>
            <a:spLocks noGrp="1"/>
          </p:cNvSpPr>
          <p:nvPr>
            <p:ph type="ftr" sz="quarter" idx="3"/>
          </p:nvPr>
        </p:nvSpPr>
        <p:spPr>
          <a:xfrm>
            <a:off x="72000" y="720000"/>
            <a:ext cx="288032" cy="5616000"/>
          </a:xfrm>
          <a:prstGeom prst="rect">
            <a:avLst/>
          </a:prstGeom>
        </p:spPr>
        <p:txBody>
          <a:bodyPr vert="vert270" lIns="0" tIns="0" rIns="0" bIns="0" rtlCol="0" anchor="ctr"/>
          <a:lstStyle>
            <a:lvl1pPr algn="r">
              <a:defRPr sz="900" i="0" cap="all" spc="110" baseline="0">
                <a:solidFill>
                  <a:schemeClr val="accent5"/>
                </a:solidFill>
                <a:latin typeface="+mn-lt"/>
                <a:ea typeface="+mn-ea"/>
                <a:cs typeface="+mn-cs"/>
              </a:defRPr>
            </a:lvl1pPr>
          </a:lstStyle>
          <a:p>
            <a:endParaRPr lang="en-US" dirty="0"/>
          </a:p>
        </p:txBody>
      </p:sp>
      <p:pic>
        <p:nvPicPr>
          <p:cNvPr id="12" name="Picture 3">
            <a:extLst>
              <a:ext uri="{FF2B5EF4-FFF2-40B4-BE49-F238E27FC236}">
                <a16:creationId xmlns:a16="http://schemas.microsoft.com/office/drawing/2014/main" id="{C86A6582-BB69-4156-B5F6-ECB5C9B5BA09}"/>
              </a:ext>
            </a:extLst>
          </p:cNvPr>
          <p:cNvPicPr>
            <a:picLocks noChangeAspect="1"/>
          </p:cNvPicPr>
          <p:nvPr/>
        </p:nvPicPr>
        <p:blipFill>
          <a:blip r:embed="rId65" cstate="screen">
            <a:extLst>
              <a:ext uri="{28A0092B-C50C-407E-A947-70E740481C1C}">
                <a14:useLocalDpi xmlns:a14="http://schemas.microsoft.com/office/drawing/2010/main"/>
              </a:ext>
            </a:extLst>
          </a:blip>
          <a:stretch>
            <a:fillRect/>
          </a:stretch>
        </p:blipFill>
        <p:spPr>
          <a:xfrm>
            <a:off x="10260000" y="415048"/>
            <a:ext cx="1533600" cy="277565"/>
          </a:xfrm>
          <a:prstGeom prst="rect">
            <a:avLst/>
          </a:prstGeom>
        </p:spPr>
      </p:pic>
      <p:sp>
        <p:nvSpPr>
          <p:cNvPr id="14" name="TextBox 13"/>
          <p:cNvSpPr txBox="1"/>
          <p:nvPr userDrawn="1"/>
        </p:nvSpPr>
        <p:spPr>
          <a:xfrm>
            <a:off x="36000" y="6547335"/>
            <a:ext cx="360000" cy="184666"/>
          </a:xfrm>
          <a:prstGeom prst="rect">
            <a:avLst/>
          </a:prstGeom>
          <a:noFill/>
        </p:spPr>
        <p:txBody>
          <a:bodyPr wrap="square" lIns="0" tIns="0" rIns="0" bIns="0"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accent1"/>
                </a:solidFill>
                <a:latin typeface="+mn-lt"/>
                <a:ea typeface="+mn-ea"/>
                <a:cs typeface="+mn-cs"/>
                <a:sym typeface="Trebuchet MS" panose="020B0603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‹N°›</a:t>
            </a:fld>
            <a:endParaRPr lang="en-US" sz="1200" kern="1200" dirty="0">
              <a:solidFill>
                <a:schemeClr val="accent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5190048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 id="2147483959" r:id="rId39"/>
    <p:sldLayoutId id="2147483960" r:id="rId40"/>
    <p:sldLayoutId id="2147483961" r:id="rId41"/>
    <p:sldLayoutId id="2147483962" r:id="rId42"/>
    <p:sldLayoutId id="2147483963" r:id="rId43"/>
    <p:sldLayoutId id="2147483964" r:id="rId44"/>
    <p:sldLayoutId id="2147483965" r:id="rId45"/>
    <p:sldLayoutId id="2147483966" r:id="rId46"/>
    <p:sldLayoutId id="2147483967" r:id="rId47"/>
    <p:sldLayoutId id="2147483968" r:id="rId48"/>
    <p:sldLayoutId id="2147483969" r:id="rId49"/>
    <p:sldLayoutId id="2147483970" r:id="rId50"/>
    <p:sldLayoutId id="2147483971" r:id="rId51"/>
    <p:sldLayoutId id="2147483972" r:id="rId52"/>
    <p:sldLayoutId id="2147483973" r:id="rId53"/>
    <p:sldLayoutId id="2147483974" r:id="rId54"/>
    <p:sldLayoutId id="2147483975" r:id="rId55"/>
    <p:sldLayoutId id="2147483976" r:id="rId56"/>
    <p:sldLayoutId id="2147483977" r:id="rId57"/>
  </p:sldLayoutIdLst>
  <p:hf hdr="0" ftr="0" dt="0"/>
  <p:txStyles>
    <p:titleStyle>
      <a:lvl1pPr algn="l" defTabSz="914377" rtl="0" eaLnBrk="1" latinLnBrk="0" hangingPunct="1">
        <a:lnSpc>
          <a:spcPct val="90000"/>
        </a:lnSpc>
        <a:spcBef>
          <a:spcPct val="0"/>
        </a:spcBef>
        <a:buNone/>
        <a:defRPr sz="3000" b="1" kern="1200" cap="none" baseline="0">
          <a:solidFill>
            <a:schemeClr val="accent1"/>
          </a:solidFill>
          <a:latin typeface="+mj-lt"/>
          <a:ea typeface="+mj-ea"/>
          <a:cs typeface="+mj-cs"/>
        </a:defRPr>
      </a:lvl1pPr>
    </p:titleStyle>
    <p:body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5">
          <p15:clr>
            <a:srgbClr val="5ACBF0"/>
          </p15:clr>
        </p15:guide>
        <p15:guide id="2" pos="567">
          <p15:clr>
            <a:srgbClr val="5ACBF0"/>
          </p15:clr>
        </p15:guide>
        <p15:guide id="4" pos="7416">
          <p15:clr>
            <a:srgbClr val="5ACBF0"/>
          </p15:clr>
        </p15:guide>
        <p15:guide id="5" orient="horz" pos="3992">
          <p15:clr>
            <a:srgbClr val="5ACBF0"/>
          </p15:clr>
        </p15:guide>
        <p15:guide id="6" orient="horz" pos="1134">
          <p15:clr>
            <a:srgbClr val="5ACBF0"/>
          </p15:clr>
        </p15:guide>
        <p15:guide id="7" pos="279">
          <p15:clr>
            <a:srgbClr val="A4A3A4"/>
          </p15:clr>
        </p15:guide>
        <p15:guide id="8" pos="4127">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3" Type="http://schemas.openxmlformats.org/officeDocument/2006/relationships/tags" Target="../tags/tag80.xml"/><Relationship Id="rId21" Type="http://schemas.openxmlformats.org/officeDocument/2006/relationships/tags" Target="../tags/tag98.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chart" Target="../charts/chart1.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slideLayout" Target="../slideLayouts/slideLayout13.xml"/><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image" Target="../media/image87.jpeg"/><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6" Type="http://schemas.openxmlformats.org/officeDocument/2006/relationships/image" Target="../media/image104.png"/><Relationship Id="rId1" Type="http://schemas.openxmlformats.org/officeDocument/2006/relationships/slideLayout" Target="../slideLayouts/slideLayout13.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jpe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3177" y="1116014"/>
            <a:ext cx="10478787" cy="2771775"/>
          </a:xfrm>
        </p:spPr>
        <p:txBody>
          <a:bodyPr/>
          <a:lstStyle/>
          <a:p>
            <a:r>
              <a:rPr lang="fr-FR" sz="4400" dirty="0"/>
              <a:t>Enjeux et actualité de la politique Développement Durable d’Air France</a:t>
            </a:r>
            <a:endParaRPr lang="fr-FR" sz="2800" dirty="0"/>
          </a:p>
        </p:txBody>
      </p:sp>
      <p:sp>
        <p:nvSpPr>
          <p:cNvPr id="4" name="Espace réservé du numéro de diapositive 3"/>
          <p:cNvSpPr>
            <a:spLocks noGrp="1"/>
          </p:cNvSpPr>
          <p:nvPr>
            <p:ph type="sldNum" sz="quarter" idx="4"/>
          </p:nvPr>
        </p:nvSpPr>
        <p:spPr/>
        <p:txBody>
          <a:bodyPr/>
          <a:lstStyle/>
          <a:p>
            <a:fld id="{4F1710AB-A997-4F04-9213-F3F34302C4DF}" type="slidenum">
              <a:rPr lang="en-US" altLang="fr-FR" smtClean="0">
                <a:solidFill>
                  <a:srgbClr val="FFFFFF"/>
                </a:solidFill>
              </a:rPr>
              <a:pPr/>
              <a:t>1</a:t>
            </a:fld>
            <a:endParaRPr lang="en-US" altLang="fr-FR">
              <a:solidFill>
                <a:srgbClr val="FFFFFF"/>
              </a:solidFill>
            </a:endParaRPr>
          </a:p>
        </p:txBody>
      </p:sp>
      <p:sp>
        <p:nvSpPr>
          <p:cNvPr id="5" name="Sous-titre 4"/>
          <p:cNvSpPr>
            <a:spLocks noGrp="1"/>
          </p:cNvSpPr>
          <p:nvPr>
            <p:ph type="subTitle" sz="quarter" idx="1"/>
          </p:nvPr>
        </p:nvSpPr>
        <p:spPr>
          <a:xfrm>
            <a:off x="383177" y="4313382"/>
            <a:ext cx="9116483" cy="1077914"/>
          </a:xfrm>
        </p:spPr>
        <p:txBody>
          <a:bodyPr/>
          <a:lstStyle/>
          <a:p>
            <a:r>
              <a:rPr lang="fr-FR" dirty="0"/>
              <a:t>11/04/2022</a:t>
            </a:r>
          </a:p>
        </p:txBody>
      </p:sp>
    </p:spTree>
    <p:extLst>
      <p:ext uri="{BB962C8B-B14F-4D97-AF65-F5344CB8AC3E}">
        <p14:creationId xmlns:p14="http://schemas.microsoft.com/office/powerpoint/2010/main" val="15280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4CDE755-B7FF-4FB7-BA92-F6C017E1BF97}" type="slidenum">
              <a:rPr lang="en-US" altLang="fr-FR" smtClean="0">
                <a:solidFill>
                  <a:srgbClr val="000000"/>
                </a:solidFill>
              </a:rPr>
              <a:pPr/>
              <a:t>2</a:t>
            </a:fld>
            <a:endParaRPr lang="en-US" altLang="fr-FR">
              <a:solidFill>
                <a:srgbClr val="000000"/>
              </a:solidFill>
            </a:endParaRPr>
          </a:p>
        </p:txBody>
      </p:sp>
      <p:sp>
        <p:nvSpPr>
          <p:cNvPr id="25" name="Title 1"/>
          <p:cNvSpPr>
            <a:spLocks noGrp="1"/>
          </p:cNvSpPr>
          <p:nvPr>
            <p:ph type="title"/>
          </p:nvPr>
        </p:nvSpPr>
        <p:spPr>
          <a:xfrm>
            <a:off x="184361" y="50801"/>
            <a:ext cx="11047057" cy="1006475"/>
          </a:xfrm>
        </p:spPr>
        <p:txBody>
          <a:bodyPr/>
          <a:lstStyle/>
          <a:p>
            <a:r>
              <a:rPr lang="fr-FR" sz="3733" dirty="0"/>
              <a:t>agir face aux </a:t>
            </a:r>
            <a:r>
              <a:rPr lang="fr-FR" sz="3733" dirty="0" err="1"/>
              <a:t>defis</a:t>
            </a:r>
            <a:r>
              <a:rPr lang="fr-FR" sz="3733" dirty="0"/>
              <a:t> sociaux et environnementaux pour continuer a apporter les </a:t>
            </a:r>
            <a:r>
              <a:rPr lang="fr-FR" sz="3733" dirty="0" err="1"/>
              <a:t>benefices</a:t>
            </a:r>
            <a:r>
              <a:rPr lang="fr-FR" sz="3733" dirty="0"/>
              <a:t> de l’</a:t>
            </a:r>
            <a:r>
              <a:rPr lang="fr-FR" sz="3733" dirty="0" err="1"/>
              <a:t>aerien</a:t>
            </a:r>
            <a:r>
              <a:rPr lang="fr-FR" sz="3733" dirty="0"/>
              <a:t> a la </a:t>
            </a:r>
            <a:r>
              <a:rPr lang="fr-FR" sz="3733" dirty="0" err="1"/>
              <a:t>societe</a:t>
            </a:r>
            <a:r>
              <a:rPr lang="fr-FR" sz="3733" dirty="0"/>
              <a:t> </a:t>
            </a:r>
            <a:endParaRPr lang="en-US" sz="3733" dirty="0"/>
          </a:p>
        </p:txBody>
      </p:sp>
      <p:sp>
        <p:nvSpPr>
          <p:cNvPr id="26" name="Espace réservé du texte 8">
            <a:extLst>
              <a:ext uri="{FF2B5EF4-FFF2-40B4-BE49-F238E27FC236}">
                <a16:creationId xmlns:a16="http://schemas.microsoft.com/office/drawing/2014/main" id="{80FEB459-0540-48A9-AA4B-D65D4F1CFA10}"/>
              </a:ext>
            </a:extLst>
          </p:cNvPr>
          <p:cNvSpPr txBox="1">
            <a:spLocks/>
          </p:cNvSpPr>
          <p:nvPr/>
        </p:nvSpPr>
        <p:spPr>
          <a:xfrm>
            <a:off x="971998" y="1847735"/>
            <a:ext cx="4280761" cy="4362566"/>
          </a:xfrm>
          <a:prstGeom prst="rect">
            <a:avLst/>
          </a:prstGeom>
        </p:spPr>
        <p:txBody>
          <a:bodyPr/>
          <a:lst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100" algn="l" rtl="0" eaLnBrk="1" fontAlgn="base" hangingPunct="1">
              <a:spcBef>
                <a:spcPct val="0"/>
              </a:spcBef>
              <a:spcAft>
                <a:spcPct val="105000"/>
              </a:spcAft>
              <a:buChar char="•"/>
              <a:defRPr sz="2000" kern="1200">
                <a:solidFill>
                  <a:schemeClr val="tx1"/>
                </a:solidFill>
                <a:latin typeface="+mn-lt"/>
                <a:ea typeface="+mn-ea"/>
                <a:cs typeface="+mn-cs"/>
              </a:defRPr>
            </a:lvl2pPr>
            <a:lvl3pPr marL="273050" indent="93663" algn="l" rtl="0" eaLnBrk="1" fontAlgn="base" hangingPunct="1">
              <a:spcBef>
                <a:spcPct val="0"/>
              </a:spcBef>
              <a:spcAft>
                <a:spcPct val="5000"/>
              </a:spcAft>
              <a:buChar char="•"/>
              <a:defRPr sz="1200" kern="1200">
                <a:solidFill>
                  <a:schemeClr val="tx1"/>
                </a:solidFill>
                <a:latin typeface="+mn-lt"/>
                <a:ea typeface="+mn-ea"/>
                <a:cs typeface="+mn-cs"/>
              </a:defRPr>
            </a:lvl3pPr>
            <a:lvl4pPr marL="546100" indent="92075"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63" indent="88900"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None/>
            </a:pPr>
            <a:r>
              <a:rPr lang="fr-FR" dirty="0"/>
              <a:t>La réglementation évolue rapidement</a:t>
            </a:r>
          </a:p>
          <a:p>
            <a:pPr marL="285750" lvl="2" indent="-285750">
              <a:buFont typeface="Arial" panose="020B0604020202020204" pitchFamily="34" charset="0"/>
              <a:buChar char="•"/>
            </a:pPr>
            <a:r>
              <a:rPr lang="fr-FR" dirty="0"/>
              <a:t>Loi Climat et </a:t>
            </a:r>
            <a:r>
              <a:rPr lang="fr-FR" dirty="0" err="1"/>
              <a:t>Resilience</a:t>
            </a:r>
            <a:endParaRPr lang="fr-FR" dirty="0"/>
          </a:p>
          <a:p>
            <a:pPr marL="285750" lvl="2" indent="-285750">
              <a:buFont typeface="Arial" panose="020B0604020202020204" pitchFamily="34" charset="0"/>
              <a:buChar char="•"/>
            </a:pPr>
            <a:r>
              <a:rPr lang="fr-FR" dirty="0"/>
              <a:t>Mandat obligatoire d’incorporation SAF de 2% en 2025 à 63% en 2050</a:t>
            </a:r>
          </a:p>
          <a:p>
            <a:pPr marL="285750" lvl="2" indent="-285750">
              <a:buFont typeface="Arial" panose="020B0604020202020204" pitchFamily="34" charset="0"/>
              <a:buChar char="•"/>
            </a:pPr>
            <a:endParaRPr lang="fr-FR" dirty="0"/>
          </a:p>
          <a:p>
            <a:pPr lvl="1" indent="0">
              <a:buNone/>
            </a:pPr>
            <a:endParaRPr lang="fr-FR" dirty="0"/>
          </a:p>
          <a:p>
            <a:pPr lvl="1" indent="0">
              <a:buNone/>
            </a:pPr>
            <a:r>
              <a:rPr lang="fr-FR" dirty="0"/>
              <a:t>Nos clients sont de plus en plus concernés</a:t>
            </a:r>
          </a:p>
          <a:p>
            <a:pPr marL="285750" lvl="2" indent="-285750">
              <a:buFont typeface="Arial" panose="020B0604020202020204" pitchFamily="34" charset="0"/>
              <a:buChar char="•"/>
            </a:pPr>
            <a:r>
              <a:rPr lang="fr-FR" dirty="0"/>
              <a:t>Ils s’informent et agissent pour réduire leur empreinte écologique</a:t>
            </a:r>
          </a:p>
          <a:p>
            <a:pPr marL="285750" lvl="2" indent="-285750">
              <a:buFont typeface="Arial" panose="020B0604020202020204" pitchFamily="34" charset="0"/>
              <a:buChar char="•"/>
            </a:pPr>
            <a:r>
              <a:rPr lang="fr-FR" dirty="0"/>
              <a:t>Nos clients Entreprises ont eux-mêmes des objectifs de réduction d’émission</a:t>
            </a:r>
          </a:p>
          <a:p>
            <a:pPr marL="285750" lvl="2" indent="-285750">
              <a:buFont typeface="Arial" panose="020B0604020202020204" pitchFamily="34" charset="0"/>
              <a:buChar char="•"/>
            </a:pPr>
            <a:endParaRPr lang="fr-FR" dirty="0"/>
          </a:p>
          <a:p>
            <a:pPr marL="285750" lvl="2" indent="-285750">
              <a:buFont typeface="Arial" panose="020B0604020202020204" pitchFamily="34" charset="0"/>
              <a:buChar char="•"/>
            </a:pPr>
            <a:endParaRPr lang="fr-FR" dirty="0"/>
          </a:p>
          <a:p>
            <a:pPr marL="285750" lvl="2" indent="-285750">
              <a:buFont typeface="Arial" panose="020B0604020202020204" pitchFamily="34" charset="0"/>
              <a:buChar char="•"/>
            </a:pPr>
            <a:endParaRPr lang="fr-FR" dirty="0"/>
          </a:p>
        </p:txBody>
      </p:sp>
      <p:sp>
        <p:nvSpPr>
          <p:cNvPr id="27" name="Espace réservé du texte 13">
            <a:extLst>
              <a:ext uri="{FF2B5EF4-FFF2-40B4-BE49-F238E27FC236}">
                <a16:creationId xmlns:a16="http://schemas.microsoft.com/office/drawing/2014/main" id="{993BBBF0-2B2E-40C8-9F2C-6E5C022E107C}"/>
              </a:ext>
            </a:extLst>
          </p:cNvPr>
          <p:cNvSpPr txBox="1">
            <a:spLocks/>
          </p:cNvSpPr>
          <p:nvPr/>
        </p:nvSpPr>
        <p:spPr>
          <a:xfrm>
            <a:off x="6540333" y="1850307"/>
            <a:ext cx="4499142" cy="4121868"/>
          </a:xfrm>
          <a:prstGeom prst="rect">
            <a:avLst/>
          </a:prstGeom>
        </p:spPr>
        <p:txBody>
          <a:bodyPr/>
          <a:lstStyle>
            <a:lvl1pPr algn="l" rtl="0" eaLnBrk="1" fontAlgn="base" hangingPunct="1">
              <a:spcBef>
                <a:spcPct val="0"/>
              </a:spcBef>
              <a:spcAft>
                <a:spcPct val="95000"/>
              </a:spcAft>
              <a:defRPr sz="2200" b="1" kern="1200">
                <a:solidFill>
                  <a:schemeClr val="tx1"/>
                </a:solidFill>
                <a:latin typeface="+mn-lt"/>
                <a:ea typeface="+mn-ea"/>
                <a:cs typeface="+mn-cs"/>
              </a:defRPr>
            </a:lvl1pPr>
            <a:lvl2pPr marL="1588" indent="165100" algn="l" rtl="0" eaLnBrk="1" fontAlgn="base" hangingPunct="1">
              <a:spcBef>
                <a:spcPct val="0"/>
              </a:spcBef>
              <a:spcAft>
                <a:spcPct val="105000"/>
              </a:spcAft>
              <a:buChar char="•"/>
              <a:defRPr sz="2000" kern="1200">
                <a:solidFill>
                  <a:schemeClr val="tx1"/>
                </a:solidFill>
                <a:latin typeface="+mn-lt"/>
                <a:ea typeface="+mn-ea"/>
                <a:cs typeface="+mn-cs"/>
              </a:defRPr>
            </a:lvl2pPr>
            <a:lvl3pPr marL="273050" indent="93663" algn="l" rtl="0" eaLnBrk="1" fontAlgn="base" hangingPunct="1">
              <a:spcBef>
                <a:spcPct val="0"/>
              </a:spcBef>
              <a:spcAft>
                <a:spcPct val="5000"/>
              </a:spcAft>
              <a:buChar char="•"/>
              <a:defRPr sz="1200" kern="1200">
                <a:solidFill>
                  <a:schemeClr val="tx1"/>
                </a:solidFill>
                <a:latin typeface="+mn-lt"/>
                <a:ea typeface="+mn-ea"/>
                <a:cs typeface="+mn-cs"/>
              </a:defRPr>
            </a:lvl3pPr>
            <a:lvl4pPr marL="546100" indent="92075" algn="l" rtl="0" eaLnBrk="1" fontAlgn="base" hangingPunct="1">
              <a:spcBef>
                <a:spcPct val="0"/>
              </a:spcBef>
              <a:spcAft>
                <a:spcPct val="5000"/>
              </a:spcAft>
              <a:buFont typeface="Arial" panose="020B0604020202020204" pitchFamily="34" charset="0"/>
              <a:buChar char="−"/>
              <a:defRPr sz="1200" kern="1200">
                <a:solidFill>
                  <a:schemeClr val="tx1"/>
                </a:solidFill>
                <a:latin typeface="+mn-lt"/>
                <a:ea typeface="+mn-ea"/>
                <a:cs typeface="+mn-cs"/>
              </a:defRPr>
            </a:lvl4pPr>
            <a:lvl5pPr marL="817563" indent="88900" algn="l" rtl="0" eaLnBrk="1" fontAlgn="base" hangingPunct="1">
              <a:spcBef>
                <a:spcPct val="0"/>
              </a:spcBef>
              <a:spcAft>
                <a:spcPct val="5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None/>
            </a:pPr>
            <a:r>
              <a:rPr lang="fr-FR" dirty="0"/>
              <a:t>Les investisseurs attendent une maitrise des risques </a:t>
            </a:r>
          </a:p>
          <a:p>
            <a:pPr marL="285750" lvl="2" indent="-285750">
              <a:buFont typeface="Arial" panose="020B0604020202020204" pitchFamily="34" charset="0"/>
              <a:buChar char="•"/>
            </a:pPr>
            <a:r>
              <a:rPr lang="fr-FR" dirty="0"/>
              <a:t>Ils demandent une approche fondée sur l’analyse des risques et opportunités climatiques</a:t>
            </a:r>
          </a:p>
          <a:p>
            <a:pPr marL="285750" lvl="2" indent="-285750">
              <a:buFont typeface="Arial" panose="020B0604020202020204" pitchFamily="34" charset="0"/>
              <a:buChar char="•"/>
            </a:pPr>
            <a:r>
              <a:rPr lang="fr-FR" dirty="0"/>
              <a:t>Ils allouent de plus en plus leurs actifs sur des considérations environnementales et sociales</a:t>
            </a:r>
          </a:p>
          <a:p>
            <a:pPr marL="285750" lvl="2" indent="-285750">
              <a:buFont typeface="Arial" panose="020B0604020202020204" pitchFamily="34" charset="0"/>
              <a:buChar char="•"/>
            </a:pPr>
            <a:endParaRPr lang="fr-FR" dirty="0"/>
          </a:p>
          <a:p>
            <a:pPr marL="285750" lvl="2" indent="-285750">
              <a:buFont typeface="Arial" panose="020B0604020202020204" pitchFamily="34" charset="0"/>
              <a:buChar char="•"/>
            </a:pPr>
            <a:endParaRPr lang="fr-FR" dirty="0"/>
          </a:p>
          <a:p>
            <a:pPr marL="285750" lvl="2" indent="-285750">
              <a:buFont typeface="Arial" panose="020B0604020202020204" pitchFamily="34" charset="0"/>
              <a:buChar char="•"/>
            </a:pPr>
            <a:endParaRPr lang="fr-FR" dirty="0"/>
          </a:p>
          <a:p>
            <a:pPr marL="285750" lvl="2" indent="-285750">
              <a:buFont typeface="Arial" panose="020B0604020202020204" pitchFamily="34" charset="0"/>
              <a:buChar char="•"/>
            </a:pPr>
            <a:endParaRPr lang="fr-FR" dirty="0"/>
          </a:p>
          <a:p>
            <a:pPr marL="285750" lvl="2" indent="-285750">
              <a:buFont typeface="Arial" panose="020B0604020202020204" pitchFamily="34" charset="0"/>
              <a:buChar char="•"/>
            </a:pPr>
            <a:endParaRPr lang="fr-FR" dirty="0"/>
          </a:p>
          <a:p>
            <a:pPr lvl="1" indent="0">
              <a:buNone/>
            </a:pPr>
            <a:r>
              <a:rPr lang="fr-FR" dirty="0"/>
              <a:t>Nos employés ont un soucis croissant pour le sens de leur travail</a:t>
            </a:r>
          </a:p>
          <a:p>
            <a:pPr marL="285750" lvl="2" indent="-285750">
              <a:buFont typeface="Arial" panose="020B0604020202020204" pitchFamily="34" charset="0"/>
              <a:buChar char="•"/>
            </a:pPr>
            <a:r>
              <a:rPr lang="fr-FR" dirty="0"/>
              <a:t>Quête de sens</a:t>
            </a:r>
          </a:p>
          <a:p>
            <a:pPr marL="285750" lvl="2" indent="-285750">
              <a:buFont typeface="Arial" panose="020B0604020202020204" pitchFamily="34" charset="0"/>
              <a:buChar char="•"/>
            </a:pPr>
            <a:r>
              <a:rPr lang="fr-FR" dirty="0"/>
              <a:t>Des étudiants exigeants sur la stratégie climat des entreprises pour lesquelles ils postulent</a:t>
            </a:r>
          </a:p>
          <a:p>
            <a:endParaRPr lang="fr-FR" dirty="0"/>
          </a:p>
        </p:txBody>
      </p:sp>
      <p:grpSp>
        <p:nvGrpSpPr>
          <p:cNvPr id="28" name="Group 38">
            <a:extLst>
              <a:ext uri="{FF2B5EF4-FFF2-40B4-BE49-F238E27FC236}">
                <a16:creationId xmlns:a16="http://schemas.microsoft.com/office/drawing/2014/main" id="{86785F7A-953D-0648-835E-E7BE3A33FEBB}"/>
              </a:ext>
            </a:extLst>
          </p:cNvPr>
          <p:cNvGrpSpPr>
            <a:grpSpLocks noChangeAspect="1"/>
          </p:cNvGrpSpPr>
          <p:nvPr/>
        </p:nvGrpSpPr>
        <p:grpSpPr>
          <a:xfrm>
            <a:off x="220512" y="1904051"/>
            <a:ext cx="647401" cy="648000"/>
            <a:chOff x="5273799" y="2606040"/>
            <a:chExt cx="1644396" cy="1645920"/>
          </a:xfrm>
        </p:grpSpPr>
        <p:sp>
          <p:nvSpPr>
            <p:cNvPr id="29" name="AutoShape 8">
              <a:extLst>
                <a:ext uri="{FF2B5EF4-FFF2-40B4-BE49-F238E27FC236}">
                  <a16:creationId xmlns:a16="http://schemas.microsoft.com/office/drawing/2014/main" id="{90F5C39D-4E2A-6C46-AE12-B047E9AFC327}"/>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a typeface="Arial Unicode MS"/>
                <a:cs typeface="Arial Unicode MS"/>
              </a:endParaRPr>
            </a:p>
          </p:txBody>
        </p:sp>
        <p:grpSp>
          <p:nvGrpSpPr>
            <p:cNvPr id="30" name="Group 40">
              <a:extLst>
                <a:ext uri="{FF2B5EF4-FFF2-40B4-BE49-F238E27FC236}">
                  <a16:creationId xmlns:a16="http://schemas.microsoft.com/office/drawing/2014/main" id="{DE1CB9DA-4846-E642-9DE0-7B2C45E0282B}"/>
                </a:ext>
              </a:extLst>
            </p:cNvPr>
            <p:cNvGrpSpPr/>
            <p:nvPr/>
          </p:nvGrpSpPr>
          <p:grpSpPr>
            <a:xfrm>
              <a:off x="5497062" y="2719578"/>
              <a:ext cx="1197863" cy="1361694"/>
              <a:chOff x="5497062" y="2719578"/>
              <a:chExt cx="1197863" cy="1361694"/>
            </a:xfrm>
          </p:grpSpPr>
          <p:sp>
            <p:nvSpPr>
              <p:cNvPr id="31" name="Freeform 10">
                <a:extLst>
                  <a:ext uri="{FF2B5EF4-FFF2-40B4-BE49-F238E27FC236}">
                    <a16:creationId xmlns:a16="http://schemas.microsoft.com/office/drawing/2014/main" id="{575ED291-1866-9A4B-893A-1ED1148AD230}"/>
                  </a:ext>
                </a:extLst>
              </p:cNvPr>
              <p:cNvSpPr>
                <a:spLocks noEditPoints="1"/>
              </p:cNvSpPr>
              <p:nvPr/>
            </p:nvSpPr>
            <p:spPr bwMode="auto">
              <a:xfrm>
                <a:off x="5497062" y="3014091"/>
                <a:ext cx="1197863" cy="1067181"/>
              </a:xfrm>
              <a:custGeom>
                <a:avLst/>
                <a:gdLst>
                  <a:gd name="T0" fmla="*/ 1656 w 1678"/>
                  <a:gd name="T1" fmla="*/ 1332 h 1494"/>
                  <a:gd name="T2" fmla="*/ 1568 w 1678"/>
                  <a:gd name="T3" fmla="*/ 1332 h 1494"/>
                  <a:gd name="T4" fmla="*/ 1568 w 1678"/>
                  <a:gd name="T5" fmla="*/ 1288 h 1494"/>
                  <a:gd name="T6" fmla="*/ 1546 w 1678"/>
                  <a:gd name="T7" fmla="*/ 1266 h 1494"/>
                  <a:gd name="T8" fmla="*/ 132 w 1678"/>
                  <a:gd name="T9" fmla="*/ 1266 h 1494"/>
                  <a:gd name="T10" fmla="*/ 110 w 1678"/>
                  <a:gd name="T11" fmla="*/ 1288 h 1494"/>
                  <a:gd name="T12" fmla="*/ 110 w 1678"/>
                  <a:gd name="T13" fmla="*/ 1332 h 1494"/>
                  <a:gd name="T14" fmla="*/ 22 w 1678"/>
                  <a:gd name="T15" fmla="*/ 1332 h 1494"/>
                  <a:gd name="T16" fmla="*/ 0 w 1678"/>
                  <a:gd name="T17" fmla="*/ 1354 h 1494"/>
                  <a:gd name="T18" fmla="*/ 0 w 1678"/>
                  <a:gd name="T19" fmla="*/ 1472 h 1494"/>
                  <a:gd name="T20" fmla="*/ 22 w 1678"/>
                  <a:gd name="T21" fmla="*/ 1494 h 1494"/>
                  <a:gd name="T22" fmla="*/ 1656 w 1678"/>
                  <a:gd name="T23" fmla="*/ 1494 h 1494"/>
                  <a:gd name="T24" fmla="*/ 1678 w 1678"/>
                  <a:gd name="T25" fmla="*/ 1472 h 1494"/>
                  <a:gd name="T26" fmla="*/ 1678 w 1678"/>
                  <a:gd name="T27" fmla="*/ 1354 h 1494"/>
                  <a:gd name="T28" fmla="*/ 1656 w 1678"/>
                  <a:gd name="T29" fmla="*/ 1332 h 1494"/>
                  <a:gd name="T30" fmla="*/ 1645 w 1678"/>
                  <a:gd name="T31" fmla="*/ 375 h 1494"/>
                  <a:gd name="T32" fmla="*/ 1314 w 1678"/>
                  <a:gd name="T33" fmla="*/ 375 h 1494"/>
                  <a:gd name="T34" fmla="*/ 1147 w 1678"/>
                  <a:gd name="T35" fmla="*/ 109 h 1494"/>
                  <a:gd name="T36" fmla="*/ 839 w 1678"/>
                  <a:gd name="T37" fmla="*/ 0 h 1494"/>
                  <a:gd name="T38" fmla="*/ 532 w 1678"/>
                  <a:gd name="T39" fmla="*/ 108 h 1494"/>
                  <a:gd name="T40" fmla="*/ 364 w 1678"/>
                  <a:gd name="T41" fmla="*/ 375 h 1494"/>
                  <a:gd name="T42" fmla="*/ 33 w 1678"/>
                  <a:gd name="T43" fmla="*/ 375 h 1494"/>
                  <a:gd name="T44" fmla="*/ 11 w 1678"/>
                  <a:gd name="T45" fmla="*/ 397 h 1494"/>
                  <a:gd name="T46" fmla="*/ 11 w 1678"/>
                  <a:gd name="T47" fmla="*/ 528 h 1494"/>
                  <a:gd name="T48" fmla="*/ 33 w 1678"/>
                  <a:gd name="T49" fmla="*/ 550 h 1494"/>
                  <a:gd name="T50" fmla="*/ 1645 w 1678"/>
                  <a:gd name="T51" fmla="*/ 550 h 1494"/>
                  <a:gd name="T52" fmla="*/ 1667 w 1678"/>
                  <a:gd name="T53" fmla="*/ 528 h 1494"/>
                  <a:gd name="T54" fmla="*/ 1667 w 1678"/>
                  <a:gd name="T55" fmla="*/ 397 h 1494"/>
                  <a:gd name="T56" fmla="*/ 1645 w 1678"/>
                  <a:gd name="T57" fmla="*/ 375 h 1494"/>
                  <a:gd name="T58" fmla="*/ 839 w 1678"/>
                  <a:gd name="T59" fmla="*/ 44 h 1494"/>
                  <a:gd name="T60" fmla="*/ 1269 w 1678"/>
                  <a:gd name="T61" fmla="*/ 375 h 1494"/>
                  <a:gd name="T62" fmla="*/ 409 w 1678"/>
                  <a:gd name="T63" fmla="*/ 375 h 1494"/>
                  <a:gd name="T64" fmla="*/ 839 w 1678"/>
                  <a:gd name="T65" fmla="*/ 44 h 1494"/>
                  <a:gd name="T66" fmla="*/ 1623 w 1678"/>
                  <a:gd name="T67" fmla="*/ 506 h 1494"/>
                  <a:gd name="T68" fmla="*/ 55 w 1678"/>
                  <a:gd name="T69" fmla="*/ 506 h 1494"/>
                  <a:gd name="T70" fmla="*/ 55 w 1678"/>
                  <a:gd name="T71" fmla="*/ 419 h 1494"/>
                  <a:gd name="T72" fmla="*/ 1623 w 1678"/>
                  <a:gd name="T73" fmla="*/ 419 h 1494"/>
                  <a:gd name="T74" fmla="*/ 1623 w 1678"/>
                  <a:gd name="T75" fmla="*/ 50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1494">
                    <a:moveTo>
                      <a:pt x="1656" y="1332"/>
                    </a:moveTo>
                    <a:cubicBezTo>
                      <a:pt x="1568" y="1332"/>
                      <a:pt x="1568" y="1332"/>
                      <a:pt x="1568" y="1332"/>
                    </a:cubicBezTo>
                    <a:cubicBezTo>
                      <a:pt x="1568" y="1288"/>
                      <a:pt x="1568" y="1288"/>
                      <a:pt x="1568" y="1288"/>
                    </a:cubicBezTo>
                    <a:cubicBezTo>
                      <a:pt x="1568" y="1276"/>
                      <a:pt x="1558" y="1266"/>
                      <a:pt x="1546" y="1266"/>
                    </a:cubicBezTo>
                    <a:cubicBezTo>
                      <a:pt x="132" y="1266"/>
                      <a:pt x="132" y="1266"/>
                      <a:pt x="132" y="1266"/>
                    </a:cubicBezTo>
                    <a:cubicBezTo>
                      <a:pt x="120" y="1266"/>
                      <a:pt x="110" y="1276"/>
                      <a:pt x="110" y="1288"/>
                    </a:cubicBezTo>
                    <a:cubicBezTo>
                      <a:pt x="110" y="1332"/>
                      <a:pt x="110" y="1332"/>
                      <a:pt x="110" y="1332"/>
                    </a:cubicBezTo>
                    <a:cubicBezTo>
                      <a:pt x="22" y="1332"/>
                      <a:pt x="22" y="1332"/>
                      <a:pt x="22" y="1332"/>
                    </a:cubicBezTo>
                    <a:cubicBezTo>
                      <a:pt x="10" y="1332"/>
                      <a:pt x="0" y="1342"/>
                      <a:pt x="0" y="1354"/>
                    </a:cubicBezTo>
                    <a:cubicBezTo>
                      <a:pt x="0" y="1472"/>
                      <a:pt x="0" y="1472"/>
                      <a:pt x="0" y="1472"/>
                    </a:cubicBezTo>
                    <a:cubicBezTo>
                      <a:pt x="0" y="1484"/>
                      <a:pt x="10" y="1494"/>
                      <a:pt x="22" y="1494"/>
                    </a:cubicBezTo>
                    <a:cubicBezTo>
                      <a:pt x="1656" y="1494"/>
                      <a:pt x="1656" y="1494"/>
                      <a:pt x="1656" y="1494"/>
                    </a:cubicBezTo>
                    <a:cubicBezTo>
                      <a:pt x="1668" y="1494"/>
                      <a:pt x="1678" y="1484"/>
                      <a:pt x="1678" y="1472"/>
                    </a:cubicBezTo>
                    <a:cubicBezTo>
                      <a:pt x="1678" y="1354"/>
                      <a:pt x="1678" y="1354"/>
                      <a:pt x="1678" y="1354"/>
                    </a:cubicBezTo>
                    <a:cubicBezTo>
                      <a:pt x="1678" y="1342"/>
                      <a:pt x="1668" y="1332"/>
                      <a:pt x="1656" y="1332"/>
                    </a:cubicBezTo>
                    <a:close/>
                    <a:moveTo>
                      <a:pt x="1645" y="375"/>
                    </a:moveTo>
                    <a:cubicBezTo>
                      <a:pt x="1314" y="375"/>
                      <a:pt x="1314" y="375"/>
                      <a:pt x="1314" y="375"/>
                    </a:cubicBezTo>
                    <a:cubicBezTo>
                      <a:pt x="1289" y="271"/>
                      <a:pt x="1230" y="177"/>
                      <a:pt x="1147" y="109"/>
                    </a:cubicBezTo>
                    <a:cubicBezTo>
                      <a:pt x="1060" y="38"/>
                      <a:pt x="951" y="0"/>
                      <a:pt x="839" y="0"/>
                    </a:cubicBezTo>
                    <a:cubicBezTo>
                      <a:pt x="728" y="0"/>
                      <a:pt x="619" y="38"/>
                      <a:pt x="532" y="108"/>
                    </a:cubicBezTo>
                    <a:cubicBezTo>
                      <a:pt x="448" y="176"/>
                      <a:pt x="389" y="271"/>
                      <a:pt x="364" y="375"/>
                    </a:cubicBezTo>
                    <a:cubicBezTo>
                      <a:pt x="33" y="375"/>
                      <a:pt x="33" y="375"/>
                      <a:pt x="33" y="375"/>
                    </a:cubicBezTo>
                    <a:cubicBezTo>
                      <a:pt x="21" y="375"/>
                      <a:pt x="11" y="385"/>
                      <a:pt x="11" y="397"/>
                    </a:cubicBezTo>
                    <a:cubicBezTo>
                      <a:pt x="11" y="528"/>
                      <a:pt x="11" y="528"/>
                      <a:pt x="11" y="528"/>
                    </a:cubicBezTo>
                    <a:cubicBezTo>
                      <a:pt x="11" y="540"/>
                      <a:pt x="21" y="550"/>
                      <a:pt x="33" y="550"/>
                    </a:cubicBezTo>
                    <a:cubicBezTo>
                      <a:pt x="1645" y="550"/>
                      <a:pt x="1645" y="550"/>
                      <a:pt x="1645" y="550"/>
                    </a:cubicBezTo>
                    <a:cubicBezTo>
                      <a:pt x="1657" y="550"/>
                      <a:pt x="1667" y="540"/>
                      <a:pt x="1667" y="528"/>
                    </a:cubicBezTo>
                    <a:cubicBezTo>
                      <a:pt x="1667" y="397"/>
                      <a:pt x="1667" y="397"/>
                      <a:pt x="1667" y="397"/>
                    </a:cubicBezTo>
                    <a:cubicBezTo>
                      <a:pt x="1667" y="385"/>
                      <a:pt x="1657" y="375"/>
                      <a:pt x="1645" y="375"/>
                    </a:cubicBezTo>
                    <a:close/>
                    <a:moveTo>
                      <a:pt x="839" y="44"/>
                    </a:moveTo>
                    <a:cubicBezTo>
                      <a:pt x="1040" y="44"/>
                      <a:pt x="1218" y="182"/>
                      <a:pt x="1269" y="375"/>
                    </a:cubicBezTo>
                    <a:cubicBezTo>
                      <a:pt x="409" y="375"/>
                      <a:pt x="409" y="375"/>
                      <a:pt x="409" y="375"/>
                    </a:cubicBezTo>
                    <a:cubicBezTo>
                      <a:pt x="460" y="179"/>
                      <a:pt x="635" y="44"/>
                      <a:pt x="839" y="44"/>
                    </a:cubicBezTo>
                    <a:close/>
                    <a:moveTo>
                      <a:pt x="1623" y="506"/>
                    </a:moveTo>
                    <a:cubicBezTo>
                      <a:pt x="55" y="506"/>
                      <a:pt x="55" y="506"/>
                      <a:pt x="55" y="506"/>
                    </a:cubicBezTo>
                    <a:cubicBezTo>
                      <a:pt x="55" y="419"/>
                      <a:pt x="55" y="419"/>
                      <a:pt x="55" y="419"/>
                    </a:cubicBezTo>
                    <a:cubicBezTo>
                      <a:pt x="1623" y="419"/>
                      <a:pt x="1623" y="419"/>
                      <a:pt x="1623" y="419"/>
                    </a:cubicBezTo>
                    <a:lnTo>
                      <a:pt x="1623" y="506"/>
                    </a:lnTo>
                    <a:close/>
                  </a:path>
                </a:pathLst>
              </a:custGeom>
              <a:solidFill>
                <a:srgbClr val="040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a typeface="Arial Unicode MS"/>
                  <a:cs typeface="Arial Unicode MS"/>
                </a:endParaRPr>
              </a:p>
            </p:txBody>
          </p:sp>
          <p:sp>
            <p:nvSpPr>
              <p:cNvPr id="32" name="Freeform 11">
                <a:extLst>
                  <a:ext uri="{FF2B5EF4-FFF2-40B4-BE49-F238E27FC236}">
                    <a16:creationId xmlns:a16="http://schemas.microsoft.com/office/drawing/2014/main" id="{772537FA-2F61-894F-9541-8D2FA5FF4E31}"/>
                  </a:ext>
                </a:extLst>
              </p:cNvPr>
              <p:cNvSpPr>
                <a:spLocks noEditPoints="1"/>
              </p:cNvSpPr>
              <p:nvPr/>
            </p:nvSpPr>
            <p:spPr bwMode="auto">
              <a:xfrm>
                <a:off x="5594982" y="2719578"/>
                <a:ext cx="1002030" cy="1155954"/>
              </a:xfrm>
              <a:custGeom>
                <a:avLst/>
                <a:gdLst>
                  <a:gd name="T0" fmla="*/ 12 w 1404"/>
                  <a:gd name="T1" fmla="*/ 1032 h 1618"/>
                  <a:gd name="T2" fmla="*/ 105 w 1404"/>
                  <a:gd name="T3" fmla="*/ 1022 h 1618"/>
                  <a:gd name="T4" fmla="*/ 127 w 1404"/>
                  <a:gd name="T5" fmla="*/ 1608 h 1618"/>
                  <a:gd name="T6" fmla="*/ 10 w 1404"/>
                  <a:gd name="T7" fmla="*/ 1618 h 1618"/>
                  <a:gd name="T8" fmla="*/ 1031 w 1404"/>
                  <a:gd name="T9" fmla="*/ 1618 h 1618"/>
                  <a:gd name="T10" fmla="*/ 1149 w 1404"/>
                  <a:gd name="T11" fmla="*/ 1608 h 1618"/>
                  <a:gd name="T12" fmla="*/ 1127 w 1404"/>
                  <a:gd name="T13" fmla="*/ 1022 h 1618"/>
                  <a:gd name="T14" fmla="*/ 1033 w 1404"/>
                  <a:gd name="T15" fmla="*/ 1032 h 1618"/>
                  <a:gd name="T16" fmla="*/ 1031 w 1404"/>
                  <a:gd name="T17" fmla="*/ 1618 h 1618"/>
                  <a:gd name="T18" fmla="*/ 1394 w 1404"/>
                  <a:gd name="T19" fmla="*/ 1618 h 1618"/>
                  <a:gd name="T20" fmla="*/ 1392 w 1404"/>
                  <a:gd name="T21" fmla="*/ 1032 h 1618"/>
                  <a:gd name="T22" fmla="*/ 1299 w 1404"/>
                  <a:gd name="T23" fmla="*/ 1022 h 1618"/>
                  <a:gd name="T24" fmla="*/ 1277 w 1404"/>
                  <a:gd name="T25" fmla="*/ 1608 h 1618"/>
                  <a:gd name="T26" fmla="*/ 776 w 1404"/>
                  <a:gd name="T27" fmla="*/ 1618 h 1618"/>
                  <a:gd name="T28" fmla="*/ 894 w 1404"/>
                  <a:gd name="T29" fmla="*/ 1608 h 1618"/>
                  <a:gd name="T30" fmla="*/ 871 w 1404"/>
                  <a:gd name="T31" fmla="*/ 1022 h 1618"/>
                  <a:gd name="T32" fmla="*/ 778 w 1404"/>
                  <a:gd name="T33" fmla="*/ 1032 h 1618"/>
                  <a:gd name="T34" fmla="*/ 776 w 1404"/>
                  <a:gd name="T35" fmla="*/ 1618 h 1618"/>
                  <a:gd name="T36" fmla="*/ 628 w 1404"/>
                  <a:gd name="T37" fmla="*/ 1618 h 1618"/>
                  <a:gd name="T38" fmla="*/ 626 w 1404"/>
                  <a:gd name="T39" fmla="*/ 1032 h 1618"/>
                  <a:gd name="T40" fmla="*/ 533 w 1404"/>
                  <a:gd name="T41" fmla="*/ 1022 h 1618"/>
                  <a:gd name="T42" fmla="*/ 510 w 1404"/>
                  <a:gd name="T43" fmla="*/ 1608 h 1618"/>
                  <a:gd name="T44" fmla="*/ 265 w 1404"/>
                  <a:gd name="T45" fmla="*/ 1618 h 1618"/>
                  <a:gd name="T46" fmla="*/ 383 w 1404"/>
                  <a:gd name="T47" fmla="*/ 1608 h 1618"/>
                  <a:gd name="T48" fmla="*/ 361 w 1404"/>
                  <a:gd name="T49" fmla="*/ 1022 h 1618"/>
                  <a:gd name="T50" fmla="*/ 267 w 1404"/>
                  <a:gd name="T51" fmla="*/ 1032 h 1618"/>
                  <a:gd name="T52" fmla="*/ 265 w 1404"/>
                  <a:gd name="T53" fmla="*/ 1618 h 1618"/>
                  <a:gd name="T54" fmla="*/ 702 w 1404"/>
                  <a:gd name="T55" fmla="*/ 368 h 1618"/>
                  <a:gd name="T56" fmla="*/ 727 w 1404"/>
                  <a:gd name="T57" fmla="*/ 200 h 1618"/>
                  <a:gd name="T58" fmla="*/ 1036 w 1404"/>
                  <a:gd name="T59" fmla="*/ 193 h 1618"/>
                  <a:gd name="T60" fmla="*/ 959 w 1404"/>
                  <a:gd name="T61" fmla="*/ 101 h 1618"/>
                  <a:gd name="T62" fmla="*/ 1040 w 1404"/>
                  <a:gd name="T63" fmla="*/ 11 h 1618"/>
                  <a:gd name="T64" fmla="*/ 720 w 1404"/>
                  <a:gd name="T65" fmla="*/ 0 h 1618"/>
                  <a:gd name="T66" fmla="*/ 681 w 1404"/>
                  <a:gd name="T67" fmla="*/ 0 h 1618"/>
                  <a:gd name="T68" fmla="*/ 675 w 1404"/>
                  <a:gd name="T69" fmla="*/ 193 h 1618"/>
                  <a:gd name="T70" fmla="*/ 675 w 1404"/>
                  <a:gd name="T71" fmla="*/ 36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4" h="1618">
                    <a:moveTo>
                      <a:pt x="0" y="1608"/>
                    </a:moveTo>
                    <a:cubicBezTo>
                      <a:pt x="12" y="1032"/>
                      <a:pt x="12" y="1032"/>
                      <a:pt x="12" y="1032"/>
                    </a:cubicBezTo>
                    <a:cubicBezTo>
                      <a:pt x="12" y="1027"/>
                      <a:pt x="16" y="1022"/>
                      <a:pt x="22" y="1022"/>
                    </a:cubicBezTo>
                    <a:cubicBezTo>
                      <a:pt x="105" y="1022"/>
                      <a:pt x="105" y="1022"/>
                      <a:pt x="105" y="1022"/>
                    </a:cubicBezTo>
                    <a:cubicBezTo>
                      <a:pt x="111" y="1022"/>
                      <a:pt x="115" y="1027"/>
                      <a:pt x="115" y="1032"/>
                    </a:cubicBezTo>
                    <a:cubicBezTo>
                      <a:pt x="127" y="1608"/>
                      <a:pt x="127" y="1608"/>
                      <a:pt x="127" y="1608"/>
                    </a:cubicBezTo>
                    <a:cubicBezTo>
                      <a:pt x="127" y="1613"/>
                      <a:pt x="123" y="1618"/>
                      <a:pt x="117" y="1618"/>
                    </a:cubicBezTo>
                    <a:cubicBezTo>
                      <a:pt x="10" y="1618"/>
                      <a:pt x="10" y="1618"/>
                      <a:pt x="10" y="1618"/>
                    </a:cubicBezTo>
                    <a:cubicBezTo>
                      <a:pt x="4" y="1618"/>
                      <a:pt x="0" y="1613"/>
                      <a:pt x="0" y="1608"/>
                    </a:cubicBezTo>
                    <a:close/>
                    <a:moveTo>
                      <a:pt x="1031" y="1618"/>
                    </a:moveTo>
                    <a:cubicBezTo>
                      <a:pt x="1139" y="1618"/>
                      <a:pt x="1139" y="1618"/>
                      <a:pt x="1139" y="1618"/>
                    </a:cubicBezTo>
                    <a:cubicBezTo>
                      <a:pt x="1144" y="1618"/>
                      <a:pt x="1149" y="1613"/>
                      <a:pt x="1149" y="1608"/>
                    </a:cubicBezTo>
                    <a:cubicBezTo>
                      <a:pt x="1137" y="1032"/>
                      <a:pt x="1137" y="1032"/>
                      <a:pt x="1137" y="1032"/>
                    </a:cubicBezTo>
                    <a:cubicBezTo>
                      <a:pt x="1137" y="1027"/>
                      <a:pt x="1132" y="1022"/>
                      <a:pt x="1127" y="1022"/>
                    </a:cubicBezTo>
                    <a:cubicBezTo>
                      <a:pt x="1043" y="1022"/>
                      <a:pt x="1043" y="1022"/>
                      <a:pt x="1043" y="1022"/>
                    </a:cubicBezTo>
                    <a:cubicBezTo>
                      <a:pt x="1038" y="1022"/>
                      <a:pt x="1033" y="1027"/>
                      <a:pt x="1033" y="1032"/>
                    </a:cubicBezTo>
                    <a:cubicBezTo>
                      <a:pt x="1021" y="1608"/>
                      <a:pt x="1021" y="1608"/>
                      <a:pt x="1021" y="1608"/>
                    </a:cubicBezTo>
                    <a:cubicBezTo>
                      <a:pt x="1021" y="1613"/>
                      <a:pt x="1026" y="1618"/>
                      <a:pt x="1031" y="1618"/>
                    </a:cubicBezTo>
                    <a:close/>
                    <a:moveTo>
                      <a:pt x="1287" y="1618"/>
                    </a:moveTo>
                    <a:cubicBezTo>
                      <a:pt x="1394" y="1618"/>
                      <a:pt x="1394" y="1618"/>
                      <a:pt x="1394" y="1618"/>
                    </a:cubicBezTo>
                    <a:cubicBezTo>
                      <a:pt x="1400" y="1618"/>
                      <a:pt x="1404" y="1613"/>
                      <a:pt x="1404" y="1608"/>
                    </a:cubicBezTo>
                    <a:cubicBezTo>
                      <a:pt x="1392" y="1032"/>
                      <a:pt x="1392" y="1032"/>
                      <a:pt x="1392" y="1032"/>
                    </a:cubicBezTo>
                    <a:cubicBezTo>
                      <a:pt x="1392" y="1027"/>
                      <a:pt x="1388" y="1022"/>
                      <a:pt x="1382" y="1022"/>
                    </a:cubicBezTo>
                    <a:cubicBezTo>
                      <a:pt x="1299" y="1022"/>
                      <a:pt x="1299" y="1022"/>
                      <a:pt x="1299" y="1022"/>
                    </a:cubicBezTo>
                    <a:cubicBezTo>
                      <a:pt x="1293" y="1022"/>
                      <a:pt x="1289" y="1027"/>
                      <a:pt x="1289" y="1032"/>
                    </a:cubicBezTo>
                    <a:cubicBezTo>
                      <a:pt x="1277" y="1608"/>
                      <a:pt x="1277" y="1608"/>
                      <a:pt x="1277" y="1608"/>
                    </a:cubicBezTo>
                    <a:cubicBezTo>
                      <a:pt x="1277" y="1613"/>
                      <a:pt x="1281" y="1618"/>
                      <a:pt x="1287" y="1618"/>
                    </a:cubicBezTo>
                    <a:close/>
                    <a:moveTo>
                      <a:pt x="776" y="1618"/>
                    </a:moveTo>
                    <a:cubicBezTo>
                      <a:pt x="883" y="1618"/>
                      <a:pt x="883" y="1618"/>
                      <a:pt x="883" y="1618"/>
                    </a:cubicBezTo>
                    <a:cubicBezTo>
                      <a:pt x="889" y="1618"/>
                      <a:pt x="894" y="1613"/>
                      <a:pt x="894" y="1608"/>
                    </a:cubicBezTo>
                    <a:cubicBezTo>
                      <a:pt x="881" y="1032"/>
                      <a:pt x="881" y="1032"/>
                      <a:pt x="881" y="1032"/>
                    </a:cubicBezTo>
                    <a:cubicBezTo>
                      <a:pt x="881" y="1027"/>
                      <a:pt x="877" y="1022"/>
                      <a:pt x="871" y="1022"/>
                    </a:cubicBezTo>
                    <a:cubicBezTo>
                      <a:pt x="788" y="1022"/>
                      <a:pt x="788" y="1022"/>
                      <a:pt x="788" y="1022"/>
                    </a:cubicBezTo>
                    <a:cubicBezTo>
                      <a:pt x="782" y="1022"/>
                      <a:pt x="778" y="1027"/>
                      <a:pt x="778" y="1032"/>
                    </a:cubicBezTo>
                    <a:cubicBezTo>
                      <a:pt x="766" y="1608"/>
                      <a:pt x="766" y="1608"/>
                      <a:pt x="766" y="1608"/>
                    </a:cubicBezTo>
                    <a:cubicBezTo>
                      <a:pt x="766" y="1613"/>
                      <a:pt x="770" y="1618"/>
                      <a:pt x="776" y="1618"/>
                    </a:cubicBezTo>
                    <a:close/>
                    <a:moveTo>
                      <a:pt x="521" y="1618"/>
                    </a:moveTo>
                    <a:cubicBezTo>
                      <a:pt x="628" y="1618"/>
                      <a:pt x="628" y="1618"/>
                      <a:pt x="628" y="1618"/>
                    </a:cubicBezTo>
                    <a:cubicBezTo>
                      <a:pt x="634" y="1618"/>
                      <a:pt x="638" y="1613"/>
                      <a:pt x="638" y="1608"/>
                    </a:cubicBezTo>
                    <a:cubicBezTo>
                      <a:pt x="626" y="1032"/>
                      <a:pt x="626" y="1032"/>
                      <a:pt x="626" y="1032"/>
                    </a:cubicBezTo>
                    <a:cubicBezTo>
                      <a:pt x="626" y="1027"/>
                      <a:pt x="622" y="1022"/>
                      <a:pt x="616" y="1022"/>
                    </a:cubicBezTo>
                    <a:cubicBezTo>
                      <a:pt x="533" y="1022"/>
                      <a:pt x="533" y="1022"/>
                      <a:pt x="533" y="1022"/>
                    </a:cubicBezTo>
                    <a:cubicBezTo>
                      <a:pt x="527" y="1022"/>
                      <a:pt x="523" y="1027"/>
                      <a:pt x="523" y="1032"/>
                    </a:cubicBezTo>
                    <a:cubicBezTo>
                      <a:pt x="510" y="1608"/>
                      <a:pt x="510" y="1608"/>
                      <a:pt x="510" y="1608"/>
                    </a:cubicBezTo>
                    <a:cubicBezTo>
                      <a:pt x="510" y="1613"/>
                      <a:pt x="515" y="1618"/>
                      <a:pt x="521" y="1618"/>
                    </a:cubicBezTo>
                    <a:close/>
                    <a:moveTo>
                      <a:pt x="265" y="1618"/>
                    </a:moveTo>
                    <a:cubicBezTo>
                      <a:pt x="373" y="1618"/>
                      <a:pt x="373" y="1618"/>
                      <a:pt x="373" y="1618"/>
                    </a:cubicBezTo>
                    <a:cubicBezTo>
                      <a:pt x="378" y="1618"/>
                      <a:pt x="383" y="1613"/>
                      <a:pt x="383" y="1608"/>
                    </a:cubicBezTo>
                    <a:cubicBezTo>
                      <a:pt x="371" y="1032"/>
                      <a:pt x="371" y="1032"/>
                      <a:pt x="371" y="1032"/>
                    </a:cubicBezTo>
                    <a:cubicBezTo>
                      <a:pt x="371" y="1027"/>
                      <a:pt x="366" y="1022"/>
                      <a:pt x="361" y="1022"/>
                    </a:cubicBezTo>
                    <a:cubicBezTo>
                      <a:pt x="277" y="1022"/>
                      <a:pt x="277" y="1022"/>
                      <a:pt x="277" y="1022"/>
                    </a:cubicBezTo>
                    <a:cubicBezTo>
                      <a:pt x="272" y="1022"/>
                      <a:pt x="267" y="1027"/>
                      <a:pt x="267" y="1032"/>
                    </a:cubicBezTo>
                    <a:cubicBezTo>
                      <a:pt x="255" y="1608"/>
                      <a:pt x="255" y="1608"/>
                      <a:pt x="255" y="1608"/>
                    </a:cubicBezTo>
                    <a:cubicBezTo>
                      <a:pt x="255" y="1613"/>
                      <a:pt x="260" y="1618"/>
                      <a:pt x="265" y="1618"/>
                    </a:cubicBezTo>
                    <a:close/>
                    <a:moveTo>
                      <a:pt x="675" y="368"/>
                    </a:moveTo>
                    <a:cubicBezTo>
                      <a:pt x="684" y="368"/>
                      <a:pt x="693" y="368"/>
                      <a:pt x="702" y="368"/>
                    </a:cubicBezTo>
                    <a:cubicBezTo>
                      <a:pt x="710" y="368"/>
                      <a:pt x="718" y="368"/>
                      <a:pt x="727" y="368"/>
                    </a:cubicBezTo>
                    <a:cubicBezTo>
                      <a:pt x="727" y="200"/>
                      <a:pt x="727" y="200"/>
                      <a:pt x="727" y="200"/>
                    </a:cubicBezTo>
                    <a:cubicBezTo>
                      <a:pt x="727" y="196"/>
                      <a:pt x="730" y="193"/>
                      <a:pt x="733" y="193"/>
                    </a:cubicBezTo>
                    <a:cubicBezTo>
                      <a:pt x="1036" y="193"/>
                      <a:pt x="1036" y="193"/>
                      <a:pt x="1036" y="193"/>
                    </a:cubicBezTo>
                    <a:cubicBezTo>
                      <a:pt x="1042" y="193"/>
                      <a:pt x="1044" y="186"/>
                      <a:pt x="1040" y="182"/>
                    </a:cubicBezTo>
                    <a:cubicBezTo>
                      <a:pt x="959" y="101"/>
                      <a:pt x="959" y="101"/>
                      <a:pt x="959" y="101"/>
                    </a:cubicBezTo>
                    <a:cubicBezTo>
                      <a:pt x="957" y="99"/>
                      <a:pt x="957" y="95"/>
                      <a:pt x="959" y="92"/>
                    </a:cubicBezTo>
                    <a:cubicBezTo>
                      <a:pt x="1040" y="11"/>
                      <a:pt x="1040" y="11"/>
                      <a:pt x="1040" y="11"/>
                    </a:cubicBezTo>
                    <a:cubicBezTo>
                      <a:pt x="1044" y="7"/>
                      <a:pt x="1042" y="0"/>
                      <a:pt x="1036" y="0"/>
                    </a:cubicBezTo>
                    <a:cubicBezTo>
                      <a:pt x="720" y="0"/>
                      <a:pt x="720" y="0"/>
                      <a:pt x="720" y="0"/>
                    </a:cubicBezTo>
                    <a:cubicBezTo>
                      <a:pt x="681" y="0"/>
                      <a:pt x="681" y="0"/>
                      <a:pt x="681" y="0"/>
                    </a:cubicBezTo>
                    <a:cubicBezTo>
                      <a:pt x="681" y="0"/>
                      <a:pt x="681" y="0"/>
                      <a:pt x="681" y="0"/>
                    </a:cubicBezTo>
                    <a:cubicBezTo>
                      <a:pt x="678" y="0"/>
                      <a:pt x="675" y="3"/>
                      <a:pt x="675" y="7"/>
                    </a:cubicBezTo>
                    <a:cubicBezTo>
                      <a:pt x="675" y="193"/>
                      <a:pt x="675" y="193"/>
                      <a:pt x="675" y="193"/>
                    </a:cubicBezTo>
                    <a:cubicBezTo>
                      <a:pt x="675" y="193"/>
                      <a:pt x="675" y="193"/>
                      <a:pt x="675" y="193"/>
                    </a:cubicBezTo>
                    <a:lnTo>
                      <a:pt x="675" y="368"/>
                    </a:lnTo>
                    <a:close/>
                  </a:path>
                </a:pathLst>
              </a:custGeom>
              <a:solidFill>
                <a:srgbClr val="080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a typeface="Arial Unicode MS"/>
                  <a:cs typeface="Arial Unicode MS"/>
                </a:endParaRPr>
              </a:p>
            </p:txBody>
          </p:sp>
        </p:grpSp>
      </p:grpSp>
      <p:grpSp>
        <p:nvGrpSpPr>
          <p:cNvPr id="33" name="Group 33">
            <a:extLst>
              <a:ext uri="{FF2B5EF4-FFF2-40B4-BE49-F238E27FC236}">
                <a16:creationId xmlns:a16="http://schemas.microsoft.com/office/drawing/2014/main" id="{62C1D7D5-EBD2-B441-8A61-3AF0097E28AB}"/>
              </a:ext>
            </a:extLst>
          </p:cNvPr>
          <p:cNvGrpSpPr>
            <a:grpSpLocks noChangeAspect="1"/>
          </p:cNvGrpSpPr>
          <p:nvPr/>
        </p:nvGrpSpPr>
        <p:grpSpPr>
          <a:xfrm>
            <a:off x="220512" y="4577134"/>
            <a:ext cx="648000" cy="648000"/>
            <a:chOff x="5273675" y="2606675"/>
            <a:chExt cx="1644650" cy="1644650"/>
          </a:xfrm>
        </p:grpSpPr>
        <p:sp>
          <p:nvSpPr>
            <p:cNvPr id="34" name="AutoShape 22">
              <a:extLst>
                <a:ext uri="{FF2B5EF4-FFF2-40B4-BE49-F238E27FC236}">
                  <a16:creationId xmlns:a16="http://schemas.microsoft.com/office/drawing/2014/main" id="{CA5E622F-1733-3746-AEAB-3E4F6E6C8A1A}"/>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a typeface="Arial Unicode MS"/>
                <a:cs typeface="Arial Unicode MS"/>
              </a:endParaRPr>
            </a:p>
          </p:txBody>
        </p:sp>
        <p:grpSp>
          <p:nvGrpSpPr>
            <p:cNvPr id="35" name="Group 35">
              <a:extLst>
                <a:ext uri="{FF2B5EF4-FFF2-40B4-BE49-F238E27FC236}">
                  <a16:creationId xmlns:a16="http://schemas.microsoft.com/office/drawing/2014/main" id="{1839382B-B718-774B-A5DC-40B3971FD960}"/>
                </a:ext>
              </a:extLst>
            </p:cNvPr>
            <p:cNvGrpSpPr/>
            <p:nvPr/>
          </p:nvGrpSpPr>
          <p:grpSpPr>
            <a:xfrm>
              <a:off x="5592763" y="2689225"/>
              <a:ext cx="1006475" cy="1476374"/>
              <a:chOff x="5592763" y="2689225"/>
              <a:chExt cx="1006475" cy="1476374"/>
            </a:xfrm>
          </p:grpSpPr>
          <p:sp>
            <p:nvSpPr>
              <p:cNvPr id="36" name="Freeform 11">
                <a:extLst>
                  <a:ext uri="{FF2B5EF4-FFF2-40B4-BE49-F238E27FC236}">
                    <a16:creationId xmlns:a16="http://schemas.microsoft.com/office/drawing/2014/main" id="{A554D554-D95A-4C4A-89E4-653FAEF17077}"/>
                  </a:ext>
                </a:extLst>
              </p:cNvPr>
              <p:cNvSpPr>
                <a:spLocks/>
              </p:cNvSpPr>
              <p:nvPr/>
            </p:nvSpPr>
            <p:spPr bwMode="auto">
              <a:xfrm>
                <a:off x="5795963" y="3100387"/>
                <a:ext cx="600075" cy="1065212"/>
              </a:xfrm>
              <a:custGeom>
                <a:avLst/>
                <a:gdLst>
                  <a:gd name="connsiteX0" fmla="*/ 299599 w 600075"/>
                  <a:gd name="connsiteY0" fmla="*/ 762000 h 1065212"/>
                  <a:gd name="connsiteX1" fmla="*/ 239717 w 600075"/>
                  <a:gd name="connsiteY1" fmla="*/ 784183 h 1065212"/>
                  <a:gd name="connsiteX2" fmla="*/ 204786 w 600075"/>
                  <a:gd name="connsiteY2" fmla="*/ 856457 h 1065212"/>
                  <a:gd name="connsiteX3" fmla="*/ 294609 w 600075"/>
                  <a:gd name="connsiteY3" fmla="*/ 950913 h 1065212"/>
                  <a:gd name="connsiteX4" fmla="*/ 299599 w 600075"/>
                  <a:gd name="connsiteY4" fmla="*/ 950913 h 1065212"/>
                  <a:gd name="connsiteX5" fmla="*/ 393699 w 600075"/>
                  <a:gd name="connsiteY5" fmla="*/ 856457 h 1065212"/>
                  <a:gd name="connsiteX6" fmla="*/ 299599 w 600075"/>
                  <a:gd name="connsiteY6" fmla="*/ 762000 h 1065212"/>
                  <a:gd name="connsiteX7" fmla="*/ 300037 w 600075"/>
                  <a:gd name="connsiteY7" fmla="*/ 738187 h 1065212"/>
                  <a:gd name="connsiteX8" fmla="*/ 419100 w 600075"/>
                  <a:gd name="connsiteY8" fmla="*/ 856456 h 1065212"/>
                  <a:gd name="connsiteX9" fmla="*/ 300037 w 600075"/>
                  <a:gd name="connsiteY9" fmla="*/ 974725 h 1065212"/>
                  <a:gd name="connsiteX10" fmla="*/ 180974 w 600075"/>
                  <a:gd name="connsiteY10" fmla="*/ 856456 h 1065212"/>
                  <a:gd name="connsiteX11" fmla="*/ 300037 w 600075"/>
                  <a:gd name="connsiteY11" fmla="*/ 738187 h 1065212"/>
                  <a:gd name="connsiteX12" fmla="*/ 222928 w 600075"/>
                  <a:gd name="connsiteY12" fmla="*/ 585787 h 1065212"/>
                  <a:gd name="connsiteX13" fmla="*/ 185802 w 600075"/>
                  <a:gd name="connsiteY13" fmla="*/ 613643 h 1065212"/>
                  <a:gd name="connsiteX14" fmla="*/ 170094 w 600075"/>
                  <a:gd name="connsiteY14" fmla="*/ 650070 h 1065212"/>
                  <a:gd name="connsiteX15" fmla="*/ 165810 w 600075"/>
                  <a:gd name="connsiteY15" fmla="*/ 652927 h 1065212"/>
                  <a:gd name="connsiteX16" fmla="*/ 122972 w 600075"/>
                  <a:gd name="connsiteY16" fmla="*/ 652927 h 1065212"/>
                  <a:gd name="connsiteX17" fmla="*/ 70137 w 600075"/>
                  <a:gd name="connsiteY17" fmla="*/ 667212 h 1065212"/>
                  <a:gd name="connsiteX18" fmla="*/ 68709 w 600075"/>
                  <a:gd name="connsiteY18" fmla="*/ 667926 h 1065212"/>
                  <a:gd name="connsiteX19" fmla="*/ 67996 w 600075"/>
                  <a:gd name="connsiteY19" fmla="*/ 667926 h 1065212"/>
                  <a:gd name="connsiteX20" fmla="*/ 29441 w 600075"/>
                  <a:gd name="connsiteY20" fmla="*/ 707210 h 1065212"/>
                  <a:gd name="connsiteX21" fmla="*/ 29441 w 600075"/>
                  <a:gd name="connsiteY21" fmla="*/ 707924 h 1065212"/>
                  <a:gd name="connsiteX22" fmla="*/ 28727 w 600075"/>
                  <a:gd name="connsiteY22" fmla="*/ 709353 h 1065212"/>
                  <a:gd name="connsiteX23" fmla="*/ 15875 w 600075"/>
                  <a:gd name="connsiteY23" fmla="*/ 759351 h 1065212"/>
                  <a:gd name="connsiteX24" fmla="*/ 15875 w 600075"/>
                  <a:gd name="connsiteY24" fmla="*/ 942913 h 1065212"/>
                  <a:gd name="connsiteX25" fmla="*/ 122972 w 600075"/>
                  <a:gd name="connsiteY25" fmla="*/ 1049337 h 1065212"/>
                  <a:gd name="connsiteX26" fmla="*/ 477104 w 600075"/>
                  <a:gd name="connsiteY26" fmla="*/ 1049337 h 1065212"/>
                  <a:gd name="connsiteX27" fmla="*/ 584200 w 600075"/>
                  <a:gd name="connsiteY27" fmla="*/ 942913 h 1065212"/>
                  <a:gd name="connsiteX28" fmla="*/ 584200 w 600075"/>
                  <a:gd name="connsiteY28" fmla="*/ 759351 h 1065212"/>
                  <a:gd name="connsiteX29" fmla="*/ 571349 w 600075"/>
                  <a:gd name="connsiteY29" fmla="*/ 709353 h 1065212"/>
                  <a:gd name="connsiteX30" fmla="*/ 570635 w 600075"/>
                  <a:gd name="connsiteY30" fmla="*/ 707924 h 1065212"/>
                  <a:gd name="connsiteX31" fmla="*/ 569921 w 600075"/>
                  <a:gd name="connsiteY31" fmla="*/ 707210 h 1065212"/>
                  <a:gd name="connsiteX32" fmla="*/ 532080 w 600075"/>
                  <a:gd name="connsiteY32" fmla="*/ 667926 h 1065212"/>
                  <a:gd name="connsiteX33" fmla="*/ 531366 w 600075"/>
                  <a:gd name="connsiteY33" fmla="*/ 667926 h 1065212"/>
                  <a:gd name="connsiteX34" fmla="*/ 529938 w 600075"/>
                  <a:gd name="connsiteY34" fmla="*/ 667212 h 1065212"/>
                  <a:gd name="connsiteX35" fmla="*/ 477104 w 600075"/>
                  <a:gd name="connsiteY35" fmla="*/ 652927 h 1065212"/>
                  <a:gd name="connsiteX36" fmla="*/ 434265 w 600075"/>
                  <a:gd name="connsiteY36" fmla="*/ 652927 h 1065212"/>
                  <a:gd name="connsiteX37" fmla="*/ 429267 w 600075"/>
                  <a:gd name="connsiteY37" fmla="*/ 650070 h 1065212"/>
                  <a:gd name="connsiteX38" fmla="*/ 414274 w 600075"/>
                  <a:gd name="connsiteY38" fmla="*/ 613643 h 1065212"/>
                  <a:gd name="connsiteX39" fmla="*/ 377147 w 600075"/>
                  <a:gd name="connsiteY39" fmla="*/ 585787 h 1065212"/>
                  <a:gd name="connsiteX40" fmla="*/ 222928 w 600075"/>
                  <a:gd name="connsiteY40" fmla="*/ 585787 h 1065212"/>
                  <a:gd name="connsiteX41" fmla="*/ 221643 w 600075"/>
                  <a:gd name="connsiteY41" fmla="*/ 569912 h 1065212"/>
                  <a:gd name="connsiteX42" fmla="*/ 378432 w 600075"/>
                  <a:gd name="connsiteY42" fmla="*/ 569912 h 1065212"/>
                  <a:gd name="connsiteX43" fmla="*/ 427607 w 600075"/>
                  <a:gd name="connsiteY43" fmla="*/ 605597 h 1065212"/>
                  <a:gd name="connsiteX44" fmla="*/ 441148 w 600075"/>
                  <a:gd name="connsiteY44" fmla="*/ 637713 h 1065212"/>
                  <a:gd name="connsiteX45" fmla="*/ 479633 w 600075"/>
                  <a:gd name="connsiteY45" fmla="*/ 637713 h 1065212"/>
                  <a:gd name="connsiteX46" fmla="*/ 565154 w 600075"/>
                  <a:gd name="connsiteY46" fmla="*/ 673397 h 1065212"/>
                  <a:gd name="connsiteX47" fmla="*/ 600075 w 600075"/>
                  <a:gd name="connsiteY47" fmla="*/ 758326 h 1065212"/>
                  <a:gd name="connsiteX48" fmla="*/ 600075 w 600075"/>
                  <a:gd name="connsiteY48" fmla="*/ 943885 h 1065212"/>
                  <a:gd name="connsiteX49" fmla="*/ 479633 w 600075"/>
                  <a:gd name="connsiteY49" fmla="*/ 1065212 h 1065212"/>
                  <a:gd name="connsiteX50" fmla="*/ 120443 w 600075"/>
                  <a:gd name="connsiteY50" fmla="*/ 1065212 h 1065212"/>
                  <a:gd name="connsiteX51" fmla="*/ 0 w 600075"/>
                  <a:gd name="connsiteY51" fmla="*/ 943885 h 1065212"/>
                  <a:gd name="connsiteX52" fmla="*/ 0 w 600075"/>
                  <a:gd name="connsiteY52" fmla="*/ 758326 h 1065212"/>
                  <a:gd name="connsiteX53" fmla="*/ 34921 w 600075"/>
                  <a:gd name="connsiteY53" fmla="*/ 673397 h 1065212"/>
                  <a:gd name="connsiteX54" fmla="*/ 120443 w 600075"/>
                  <a:gd name="connsiteY54" fmla="*/ 637713 h 1065212"/>
                  <a:gd name="connsiteX55" fmla="*/ 158927 w 600075"/>
                  <a:gd name="connsiteY55" fmla="*/ 637713 h 1065212"/>
                  <a:gd name="connsiteX56" fmla="*/ 172468 w 600075"/>
                  <a:gd name="connsiteY56" fmla="*/ 605597 h 1065212"/>
                  <a:gd name="connsiteX57" fmla="*/ 221643 w 600075"/>
                  <a:gd name="connsiteY57" fmla="*/ 569912 h 1065212"/>
                  <a:gd name="connsiteX58" fmla="*/ 478299 w 600075"/>
                  <a:gd name="connsiteY58" fmla="*/ 261937 h 1065212"/>
                  <a:gd name="connsiteX59" fmla="*/ 492030 w 600075"/>
                  <a:gd name="connsiteY59" fmla="*/ 326931 h 1065212"/>
                  <a:gd name="connsiteX60" fmla="*/ 533222 w 600075"/>
                  <a:gd name="connsiteY60" fmla="*/ 520485 h 1065212"/>
                  <a:gd name="connsiteX61" fmla="*/ 555625 w 600075"/>
                  <a:gd name="connsiteY61" fmla="*/ 625475 h 1065212"/>
                  <a:gd name="connsiteX62" fmla="*/ 520214 w 600075"/>
                  <a:gd name="connsiteY62" fmla="*/ 612619 h 1065212"/>
                  <a:gd name="connsiteX63" fmla="*/ 500702 w 600075"/>
                  <a:gd name="connsiteY63" fmla="*/ 521199 h 1065212"/>
                  <a:gd name="connsiteX64" fmla="*/ 459510 w 600075"/>
                  <a:gd name="connsiteY64" fmla="*/ 331931 h 1065212"/>
                  <a:gd name="connsiteX65" fmla="*/ 458787 w 600075"/>
                  <a:gd name="connsiteY65" fmla="*/ 327645 h 1065212"/>
                  <a:gd name="connsiteX66" fmla="*/ 470350 w 600075"/>
                  <a:gd name="connsiteY66" fmla="*/ 316218 h 1065212"/>
                  <a:gd name="connsiteX67" fmla="*/ 470350 w 600075"/>
                  <a:gd name="connsiteY67" fmla="*/ 315504 h 1065212"/>
                  <a:gd name="connsiteX68" fmla="*/ 471073 w 600075"/>
                  <a:gd name="connsiteY68" fmla="*/ 314789 h 1065212"/>
                  <a:gd name="connsiteX69" fmla="*/ 476854 w 600075"/>
                  <a:gd name="connsiteY69" fmla="*/ 306219 h 1065212"/>
                  <a:gd name="connsiteX70" fmla="*/ 476854 w 600075"/>
                  <a:gd name="connsiteY70" fmla="*/ 296220 h 1065212"/>
                  <a:gd name="connsiteX71" fmla="*/ 476854 w 600075"/>
                  <a:gd name="connsiteY71" fmla="*/ 263366 h 1065212"/>
                  <a:gd name="connsiteX72" fmla="*/ 478299 w 600075"/>
                  <a:gd name="connsiteY72" fmla="*/ 261937 h 1065212"/>
                  <a:gd name="connsiteX73" fmla="*/ 125842 w 600075"/>
                  <a:gd name="connsiteY73" fmla="*/ 261937 h 1065212"/>
                  <a:gd name="connsiteX74" fmla="*/ 127274 w 600075"/>
                  <a:gd name="connsiteY74" fmla="*/ 263366 h 1065212"/>
                  <a:gd name="connsiteX75" fmla="*/ 127274 w 600075"/>
                  <a:gd name="connsiteY75" fmla="*/ 296220 h 1065212"/>
                  <a:gd name="connsiteX76" fmla="*/ 127274 w 600075"/>
                  <a:gd name="connsiteY76" fmla="*/ 306219 h 1065212"/>
                  <a:gd name="connsiteX77" fmla="*/ 133004 w 600075"/>
                  <a:gd name="connsiteY77" fmla="*/ 314789 h 1065212"/>
                  <a:gd name="connsiteX78" fmla="*/ 133720 w 600075"/>
                  <a:gd name="connsiteY78" fmla="*/ 315504 h 1065212"/>
                  <a:gd name="connsiteX79" fmla="*/ 133720 w 600075"/>
                  <a:gd name="connsiteY79" fmla="*/ 316218 h 1065212"/>
                  <a:gd name="connsiteX80" fmla="*/ 144462 w 600075"/>
                  <a:gd name="connsiteY80" fmla="*/ 327645 h 1065212"/>
                  <a:gd name="connsiteX81" fmla="*/ 143030 w 600075"/>
                  <a:gd name="connsiteY81" fmla="*/ 334788 h 1065212"/>
                  <a:gd name="connsiteX82" fmla="*/ 102925 w 600075"/>
                  <a:gd name="connsiteY82" fmla="*/ 521199 h 1065212"/>
                  <a:gd name="connsiteX83" fmla="*/ 83588 w 600075"/>
                  <a:gd name="connsiteY83" fmla="*/ 612619 h 1065212"/>
                  <a:gd name="connsiteX84" fmla="*/ 49212 w 600075"/>
                  <a:gd name="connsiteY84" fmla="*/ 625475 h 1065212"/>
                  <a:gd name="connsiteX85" fmla="*/ 71413 w 600075"/>
                  <a:gd name="connsiteY85" fmla="*/ 520485 h 1065212"/>
                  <a:gd name="connsiteX86" fmla="*/ 111519 w 600075"/>
                  <a:gd name="connsiteY86" fmla="*/ 326931 h 1065212"/>
                  <a:gd name="connsiteX87" fmla="*/ 125842 w 600075"/>
                  <a:gd name="connsiteY87" fmla="*/ 261937 h 1065212"/>
                  <a:gd name="connsiteX88" fmla="*/ 23812 w 600075"/>
                  <a:gd name="connsiteY88" fmla="*/ 0 h 1065212"/>
                  <a:gd name="connsiteX89" fmla="*/ 59408 w 600075"/>
                  <a:gd name="connsiteY89" fmla="*/ 17137 h 1065212"/>
                  <a:gd name="connsiteX90" fmla="*/ 82902 w 600075"/>
                  <a:gd name="connsiteY90" fmla="*/ 42842 h 1065212"/>
                  <a:gd name="connsiteX91" fmla="*/ 90733 w 600075"/>
                  <a:gd name="connsiteY91" fmla="*/ 51410 h 1065212"/>
                  <a:gd name="connsiteX92" fmla="*/ 171892 w 600075"/>
                  <a:gd name="connsiteY92" fmla="*/ 224205 h 1065212"/>
                  <a:gd name="connsiteX93" fmla="*/ 300037 w 600075"/>
                  <a:gd name="connsiteY93" fmla="*/ 287754 h 1065212"/>
                  <a:gd name="connsiteX94" fmla="*/ 428183 w 600075"/>
                  <a:gd name="connsiteY94" fmla="*/ 224205 h 1065212"/>
                  <a:gd name="connsiteX95" fmla="*/ 510054 w 600075"/>
                  <a:gd name="connsiteY95" fmla="*/ 51410 h 1065212"/>
                  <a:gd name="connsiteX96" fmla="*/ 517173 w 600075"/>
                  <a:gd name="connsiteY96" fmla="*/ 42842 h 1065212"/>
                  <a:gd name="connsiteX97" fmla="*/ 540666 w 600075"/>
                  <a:gd name="connsiteY97" fmla="*/ 17137 h 1065212"/>
                  <a:gd name="connsiteX98" fmla="*/ 576262 w 600075"/>
                  <a:gd name="connsiteY98" fmla="*/ 0 h 1065212"/>
                  <a:gd name="connsiteX99" fmla="*/ 576262 w 600075"/>
                  <a:gd name="connsiteY99" fmla="*/ 2856 h 1065212"/>
                  <a:gd name="connsiteX100" fmla="*/ 536395 w 600075"/>
                  <a:gd name="connsiteY100" fmla="*/ 67833 h 1065212"/>
                  <a:gd name="connsiteX101" fmla="*/ 448117 w 600075"/>
                  <a:gd name="connsiteY101" fmla="*/ 247054 h 1065212"/>
                  <a:gd name="connsiteX102" fmla="*/ 443133 w 600075"/>
                  <a:gd name="connsiteY102" fmla="*/ 250624 h 1065212"/>
                  <a:gd name="connsiteX103" fmla="*/ 443133 w 600075"/>
                  <a:gd name="connsiteY103" fmla="*/ 297036 h 1065212"/>
                  <a:gd name="connsiteX104" fmla="*/ 442421 w 600075"/>
                  <a:gd name="connsiteY104" fmla="*/ 298464 h 1065212"/>
                  <a:gd name="connsiteX105" fmla="*/ 439574 w 600075"/>
                  <a:gd name="connsiteY105" fmla="*/ 302034 h 1065212"/>
                  <a:gd name="connsiteX106" fmla="*/ 438862 w 600075"/>
                  <a:gd name="connsiteY106" fmla="*/ 302748 h 1065212"/>
                  <a:gd name="connsiteX107" fmla="*/ 438862 w 600075"/>
                  <a:gd name="connsiteY107" fmla="*/ 303462 h 1065212"/>
                  <a:gd name="connsiteX108" fmla="*/ 412521 w 600075"/>
                  <a:gd name="connsiteY108" fmla="*/ 327025 h 1065212"/>
                  <a:gd name="connsiteX109" fmla="*/ 412521 w 600075"/>
                  <a:gd name="connsiteY109" fmla="*/ 272759 h 1065212"/>
                  <a:gd name="connsiteX110" fmla="*/ 300037 w 600075"/>
                  <a:gd name="connsiteY110" fmla="*/ 318457 h 1065212"/>
                  <a:gd name="connsiteX111" fmla="*/ 187554 w 600075"/>
                  <a:gd name="connsiteY111" fmla="*/ 273473 h 1065212"/>
                  <a:gd name="connsiteX112" fmla="*/ 187554 w 600075"/>
                  <a:gd name="connsiteY112" fmla="*/ 327025 h 1065212"/>
                  <a:gd name="connsiteX113" fmla="*/ 172604 w 600075"/>
                  <a:gd name="connsiteY113" fmla="*/ 314173 h 1065212"/>
                  <a:gd name="connsiteX114" fmla="*/ 166908 w 600075"/>
                  <a:gd name="connsiteY114" fmla="*/ 307746 h 1065212"/>
                  <a:gd name="connsiteX115" fmla="*/ 164061 w 600075"/>
                  <a:gd name="connsiteY115" fmla="*/ 304890 h 1065212"/>
                  <a:gd name="connsiteX116" fmla="*/ 164061 w 600075"/>
                  <a:gd name="connsiteY116" fmla="*/ 302748 h 1065212"/>
                  <a:gd name="connsiteX117" fmla="*/ 157653 w 600075"/>
                  <a:gd name="connsiteY117" fmla="*/ 296322 h 1065212"/>
                  <a:gd name="connsiteX118" fmla="*/ 157653 w 600075"/>
                  <a:gd name="connsiteY118" fmla="*/ 251338 h 1065212"/>
                  <a:gd name="connsiteX119" fmla="*/ 148398 w 600075"/>
                  <a:gd name="connsiteY119" fmla="*/ 242056 h 1065212"/>
                  <a:gd name="connsiteX120" fmla="*/ 141991 w 600075"/>
                  <a:gd name="connsiteY120" fmla="*/ 235629 h 1065212"/>
                  <a:gd name="connsiteX121" fmla="*/ 63680 w 600075"/>
                  <a:gd name="connsiteY121" fmla="*/ 67833 h 1065212"/>
                  <a:gd name="connsiteX122" fmla="*/ 23812 w 600075"/>
                  <a:gd name="connsiteY122" fmla="*/ 4284 h 1065212"/>
                  <a:gd name="connsiteX123" fmla="*/ 23812 w 600075"/>
                  <a:gd name="connsiteY123" fmla="*/ 0 h 10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0075" h="1065212">
                    <a:moveTo>
                      <a:pt x="299599" y="762000"/>
                    </a:moveTo>
                    <a:cubicBezTo>
                      <a:pt x="276787" y="762000"/>
                      <a:pt x="256114" y="770587"/>
                      <a:pt x="239717" y="784183"/>
                    </a:cubicBezTo>
                    <a:cubicBezTo>
                      <a:pt x="219044" y="801357"/>
                      <a:pt x="204786" y="827118"/>
                      <a:pt x="204786" y="856457"/>
                    </a:cubicBezTo>
                    <a:cubicBezTo>
                      <a:pt x="204786" y="907263"/>
                      <a:pt x="244707" y="948766"/>
                      <a:pt x="294609" y="950913"/>
                    </a:cubicBezTo>
                    <a:cubicBezTo>
                      <a:pt x="296035" y="950913"/>
                      <a:pt x="298173" y="950913"/>
                      <a:pt x="299599" y="950913"/>
                    </a:cubicBezTo>
                    <a:cubicBezTo>
                      <a:pt x="351639" y="950913"/>
                      <a:pt x="393699" y="908694"/>
                      <a:pt x="393699" y="856457"/>
                    </a:cubicBezTo>
                    <a:cubicBezTo>
                      <a:pt x="393699" y="804935"/>
                      <a:pt x="351639" y="762000"/>
                      <a:pt x="299599" y="762000"/>
                    </a:cubicBezTo>
                    <a:close/>
                    <a:moveTo>
                      <a:pt x="300037" y="738187"/>
                    </a:moveTo>
                    <a:cubicBezTo>
                      <a:pt x="365794" y="738187"/>
                      <a:pt x="419100" y="791138"/>
                      <a:pt x="419100" y="856456"/>
                    </a:cubicBezTo>
                    <a:cubicBezTo>
                      <a:pt x="419100" y="921774"/>
                      <a:pt x="365794" y="974725"/>
                      <a:pt x="300037" y="974725"/>
                    </a:cubicBezTo>
                    <a:cubicBezTo>
                      <a:pt x="234280" y="974725"/>
                      <a:pt x="180974" y="921774"/>
                      <a:pt x="180974" y="856456"/>
                    </a:cubicBezTo>
                    <a:cubicBezTo>
                      <a:pt x="180974" y="791138"/>
                      <a:pt x="234280" y="738187"/>
                      <a:pt x="300037" y="738187"/>
                    </a:cubicBezTo>
                    <a:close/>
                    <a:moveTo>
                      <a:pt x="222928" y="585787"/>
                    </a:moveTo>
                    <a:cubicBezTo>
                      <a:pt x="205079" y="585787"/>
                      <a:pt x="195083" y="590073"/>
                      <a:pt x="185802" y="613643"/>
                    </a:cubicBezTo>
                    <a:cubicBezTo>
                      <a:pt x="185802" y="613643"/>
                      <a:pt x="185802" y="613643"/>
                      <a:pt x="170094" y="650070"/>
                    </a:cubicBezTo>
                    <a:cubicBezTo>
                      <a:pt x="169380" y="651498"/>
                      <a:pt x="167952" y="652213"/>
                      <a:pt x="165810" y="652927"/>
                    </a:cubicBezTo>
                    <a:cubicBezTo>
                      <a:pt x="165810" y="652927"/>
                      <a:pt x="165810" y="652927"/>
                      <a:pt x="122972" y="652927"/>
                    </a:cubicBezTo>
                    <a:cubicBezTo>
                      <a:pt x="103694" y="652927"/>
                      <a:pt x="85845" y="657927"/>
                      <a:pt x="70137" y="667212"/>
                    </a:cubicBezTo>
                    <a:cubicBezTo>
                      <a:pt x="69423" y="667212"/>
                      <a:pt x="68709" y="667212"/>
                      <a:pt x="68709" y="667926"/>
                    </a:cubicBezTo>
                    <a:cubicBezTo>
                      <a:pt x="68709" y="667926"/>
                      <a:pt x="67996" y="667926"/>
                      <a:pt x="67996" y="667926"/>
                    </a:cubicBezTo>
                    <a:cubicBezTo>
                      <a:pt x="52288" y="677926"/>
                      <a:pt x="38722" y="690782"/>
                      <a:pt x="29441" y="707210"/>
                    </a:cubicBezTo>
                    <a:cubicBezTo>
                      <a:pt x="29441" y="707210"/>
                      <a:pt x="29441" y="707924"/>
                      <a:pt x="29441" y="707924"/>
                    </a:cubicBezTo>
                    <a:cubicBezTo>
                      <a:pt x="29441" y="708639"/>
                      <a:pt x="28727" y="708639"/>
                      <a:pt x="28727" y="709353"/>
                    </a:cubicBezTo>
                    <a:cubicBezTo>
                      <a:pt x="20159" y="724352"/>
                      <a:pt x="15875" y="741494"/>
                      <a:pt x="15875" y="759351"/>
                    </a:cubicBezTo>
                    <a:cubicBezTo>
                      <a:pt x="15875" y="759351"/>
                      <a:pt x="15875" y="759351"/>
                      <a:pt x="15875" y="942913"/>
                    </a:cubicBezTo>
                    <a:cubicBezTo>
                      <a:pt x="15875" y="1001482"/>
                      <a:pt x="63712" y="1049337"/>
                      <a:pt x="122972" y="1049337"/>
                    </a:cubicBezTo>
                    <a:cubicBezTo>
                      <a:pt x="122972" y="1049337"/>
                      <a:pt x="122972" y="1049337"/>
                      <a:pt x="477104" y="1049337"/>
                    </a:cubicBezTo>
                    <a:cubicBezTo>
                      <a:pt x="536364" y="1049337"/>
                      <a:pt x="584200" y="1001482"/>
                      <a:pt x="584200" y="942913"/>
                    </a:cubicBezTo>
                    <a:lnTo>
                      <a:pt x="584200" y="759351"/>
                    </a:lnTo>
                    <a:cubicBezTo>
                      <a:pt x="584200" y="741494"/>
                      <a:pt x="579916" y="724352"/>
                      <a:pt x="571349" y="709353"/>
                    </a:cubicBezTo>
                    <a:cubicBezTo>
                      <a:pt x="571349" y="708639"/>
                      <a:pt x="570635" y="708639"/>
                      <a:pt x="570635" y="707924"/>
                    </a:cubicBezTo>
                    <a:cubicBezTo>
                      <a:pt x="570635" y="707924"/>
                      <a:pt x="570635" y="707210"/>
                      <a:pt x="569921" y="707210"/>
                    </a:cubicBezTo>
                    <a:cubicBezTo>
                      <a:pt x="561353" y="690782"/>
                      <a:pt x="547787" y="677926"/>
                      <a:pt x="532080" y="667926"/>
                    </a:cubicBezTo>
                    <a:cubicBezTo>
                      <a:pt x="532080" y="667926"/>
                      <a:pt x="531366" y="667926"/>
                      <a:pt x="531366" y="667926"/>
                    </a:cubicBezTo>
                    <a:cubicBezTo>
                      <a:pt x="530652" y="667212"/>
                      <a:pt x="530652" y="667212"/>
                      <a:pt x="529938" y="667212"/>
                    </a:cubicBezTo>
                    <a:cubicBezTo>
                      <a:pt x="514231" y="657927"/>
                      <a:pt x="496381" y="652927"/>
                      <a:pt x="477104" y="652927"/>
                    </a:cubicBezTo>
                    <a:cubicBezTo>
                      <a:pt x="477104" y="652927"/>
                      <a:pt x="477104" y="652927"/>
                      <a:pt x="434265" y="652927"/>
                    </a:cubicBezTo>
                    <a:cubicBezTo>
                      <a:pt x="432123" y="652213"/>
                      <a:pt x="430695" y="651498"/>
                      <a:pt x="429267" y="650070"/>
                    </a:cubicBezTo>
                    <a:cubicBezTo>
                      <a:pt x="429267" y="650070"/>
                      <a:pt x="429267" y="650070"/>
                      <a:pt x="414274" y="613643"/>
                    </a:cubicBezTo>
                    <a:cubicBezTo>
                      <a:pt x="404278" y="587930"/>
                      <a:pt x="392141" y="585787"/>
                      <a:pt x="377147" y="585787"/>
                    </a:cubicBezTo>
                    <a:cubicBezTo>
                      <a:pt x="377147" y="585787"/>
                      <a:pt x="377147" y="585787"/>
                      <a:pt x="222928" y="585787"/>
                    </a:cubicBezTo>
                    <a:close/>
                    <a:moveTo>
                      <a:pt x="221643" y="569912"/>
                    </a:moveTo>
                    <a:cubicBezTo>
                      <a:pt x="221643" y="569912"/>
                      <a:pt x="221643" y="569912"/>
                      <a:pt x="378432" y="569912"/>
                    </a:cubicBezTo>
                    <a:cubicBezTo>
                      <a:pt x="399813" y="569912"/>
                      <a:pt x="415492" y="575622"/>
                      <a:pt x="427607" y="605597"/>
                    </a:cubicBezTo>
                    <a:cubicBezTo>
                      <a:pt x="427607" y="605597"/>
                      <a:pt x="427607" y="605597"/>
                      <a:pt x="441148" y="637713"/>
                    </a:cubicBezTo>
                    <a:cubicBezTo>
                      <a:pt x="441148" y="637713"/>
                      <a:pt x="441148" y="637713"/>
                      <a:pt x="479633" y="637713"/>
                    </a:cubicBezTo>
                    <a:cubicBezTo>
                      <a:pt x="511703" y="637713"/>
                      <a:pt x="542348" y="650559"/>
                      <a:pt x="565154" y="673397"/>
                    </a:cubicBezTo>
                    <a:cubicBezTo>
                      <a:pt x="587960" y="696235"/>
                      <a:pt x="600075" y="726210"/>
                      <a:pt x="600075" y="758326"/>
                    </a:cubicBezTo>
                    <a:cubicBezTo>
                      <a:pt x="600075" y="758326"/>
                      <a:pt x="600075" y="758326"/>
                      <a:pt x="600075" y="943885"/>
                    </a:cubicBezTo>
                    <a:cubicBezTo>
                      <a:pt x="600075" y="1010972"/>
                      <a:pt x="545912" y="1065212"/>
                      <a:pt x="479633" y="1065212"/>
                    </a:cubicBezTo>
                    <a:cubicBezTo>
                      <a:pt x="479633" y="1065212"/>
                      <a:pt x="479633" y="1065212"/>
                      <a:pt x="120443" y="1065212"/>
                    </a:cubicBezTo>
                    <a:cubicBezTo>
                      <a:pt x="54164" y="1065212"/>
                      <a:pt x="0" y="1010972"/>
                      <a:pt x="0" y="943885"/>
                    </a:cubicBezTo>
                    <a:cubicBezTo>
                      <a:pt x="0" y="943885"/>
                      <a:pt x="0" y="943885"/>
                      <a:pt x="0" y="758326"/>
                    </a:cubicBezTo>
                    <a:cubicBezTo>
                      <a:pt x="0" y="726210"/>
                      <a:pt x="12116" y="696235"/>
                      <a:pt x="34921" y="673397"/>
                    </a:cubicBezTo>
                    <a:cubicBezTo>
                      <a:pt x="57727" y="650559"/>
                      <a:pt x="88372" y="637713"/>
                      <a:pt x="120443" y="637713"/>
                    </a:cubicBezTo>
                    <a:cubicBezTo>
                      <a:pt x="120443" y="637713"/>
                      <a:pt x="120443" y="637713"/>
                      <a:pt x="158927" y="637713"/>
                    </a:cubicBezTo>
                    <a:cubicBezTo>
                      <a:pt x="158927" y="637713"/>
                      <a:pt x="158927" y="637713"/>
                      <a:pt x="172468" y="605597"/>
                    </a:cubicBezTo>
                    <a:cubicBezTo>
                      <a:pt x="184584" y="575622"/>
                      <a:pt x="200263" y="569912"/>
                      <a:pt x="221643" y="569912"/>
                    </a:cubicBezTo>
                    <a:close/>
                    <a:moveTo>
                      <a:pt x="478299" y="261937"/>
                    </a:moveTo>
                    <a:cubicBezTo>
                      <a:pt x="478299" y="261937"/>
                      <a:pt x="478299" y="261937"/>
                      <a:pt x="492030" y="326931"/>
                    </a:cubicBezTo>
                    <a:cubicBezTo>
                      <a:pt x="499980" y="365499"/>
                      <a:pt x="512988" y="425494"/>
                      <a:pt x="533222" y="520485"/>
                    </a:cubicBezTo>
                    <a:cubicBezTo>
                      <a:pt x="540449" y="551910"/>
                      <a:pt x="547676" y="586907"/>
                      <a:pt x="555625" y="625475"/>
                    </a:cubicBezTo>
                    <a:cubicBezTo>
                      <a:pt x="544062" y="619761"/>
                      <a:pt x="532500" y="615476"/>
                      <a:pt x="520214" y="612619"/>
                    </a:cubicBezTo>
                    <a:cubicBezTo>
                      <a:pt x="520214" y="612619"/>
                      <a:pt x="520214" y="612619"/>
                      <a:pt x="500702" y="521199"/>
                    </a:cubicBezTo>
                    <a:cubicBezTo>
                      <a:pt x="492030" y="479060"/>
                      <a:pt x="479022" y="419780"/>
                      <a:pt x="459510" y="331931"/>
                    </a:cubicBezTo>
                    <a:cubicBezTo>
                      <a:pt x="459510" y="330502"/>
                      <a:pt x="458787" y="329074"/>
                      <a:pt x="458787" y="327645"/>
                    </a:cubicBezTo>
                    <a:cubicBezTo>
                      <a:pt x="464569" y="321217"/>
                      <a:pt x="468905" y="316932"/>
                      <a:pt x="470350" y="316218"/>
                    </a:cubicBezTo>
                    <a:cubicBezTo>
                      <a:pt x="470350" y="316218"/>
                      <a:pt x="470350" y="316218"/>
                      <a:pt x="470350" y="315504"/>
                    </a:cubicBezTo>
                    <a:cubicBezTo>
                      <a:pt x="470350" y="315504"/>
                      <a:pt x="470350" y="315504"/>
                      <a:pt x="471073" y="314789"/>
                    </a:cubicBezTo>
                    <a:cubicBezTo>
                      <a:pt x="471073" y="314789"/>
                      <a:pt x="471073" y="314789"/>
                      <a:pt x="476854" y="306219"/>
                    </a:cubicBezTo>
                    <a:cubicBezTo>
                      <a:pt x="476854" y="306219"/>
                      <a:pt x="476854" y="306219"/>
                      <a:pt x="476854" y="296220"/>
                    </a:cubicBezTo>
                    <a:cubicBezTo>
                      <a:pt x="476854" y="296220"/>
                      <a:pt x="476854" y="296220"/>
                      <a:pt x="476854" y="263366"/>
                    </a:cubicBezTo>
                    <a:cubicBezTo>
                      <a:pt x="477577" y="262651"/>
                      <a:pt x="477577" y="262651"/>
                      <a:pt x="478299" y="261937"/>
                    </a:cubicBezTo>
                    <a:close/>
                    <a:moveTo>
                      <a:pt x="125842" y="261937"/>
                    </a:moveTo>
                    <a:cubicBezTo>
                      <a:pt x="126558" y="262651"/>
                      <a:pt x="126558" y="262651"/>
                      <a:pt x="127274" y="263366"/>
                    </a:cubicBezTo>
                    <a:cubicBezTo>
                      <a:pt x="127274" y="296220"/>
                      <a:pt x="127274" y="296220"/>
                      <a:pt x="127274" y="296220"/>
                    </a:cubicBezTo>
                    <a:cubicBezTo>
                      <a:pt x="127274" y="296220"/>
                      <a:pt x="127274" y="296220"/>
                      <a:pt x="127274" y="306219"/>
                    </a:cubicBezTo>
                    <a:cubicBezTo>
                      <a:pt x="127274" y="306219"/>
                      <a:pt x="127274" y="306219"/>
                      <a:pt x="133004" y="314789"/>
                    </a:cubicBezTo>
                    <a:cubicBezTo>
                      <a:pt x="133004" y="314789"/>
                      <a:pt x="133004" y="314789"/>
                      <a:pt x="133720" y="315504"/>
                    </a:cubicBezTo>
                    <a:cubicBezTo>
                      <a:pt x="133720" y="315504"/>
                      <a:pt x="133720" y="315504"/>
                      <a:pt x="133720" y="316218"/>
                    </a:cubicBezTo>
                    <a:cubicBezTo>
                      <a:pt x="135152" y="316932"/>
                      <a:pt x="138733" y="321217"/>
                      <a:pt x="144462" y="327645"/>
                    </a:cubicBezTo>
                    <a:cubicBezTo>
                      <a:pt x="144462" y="327645"/>
                      <a:pt x="144462" y="327645"/>
                      <a:pt x="143030" y="334788"/>
                    </a:cubicBezTo>
                    <a:cubicBezTo>
                      <a:pt x="140165" y="349072"/>
                      <a:pt x="130855" y="391925"/>
                      <a:pt x="102925" y="521199"/>
                    </a:cubicBezTo>
                    <a:cubicBezTo>
                      <a:pt x="97195" y="547625"/>
                      <a:pt x="90750" y="578337"/>
                      <a:pt x="83588" y="612619"/>
                    </a:cubicBezTo>
                    <a:cubicBezTo>
                      <a:pt x="71413" y="615476"/>
                      <a:pt x="59955" y="619761"/>
                      <a:pt x="49212" y="625475"/>
                    </a:cubicBezTo>
                    <a:cubicBezTo>
                      <a:pt x="49212" y="625475"/>
                      <a:pt x="49212" y="625475"/>
                      <a:pt x="71413" y="520485"/>
                    </a:cubicBezTo>
                    <a:cubicBezTo>
                      <a:pt x="80007" y="476917"/>
                      <a:pt x="93615" y="415494"/>
                      <a:pt x="111519" y="326931"/>
                    </a:cubicBezTo>
                    <a:cubicBezTo>
                      <a:pt x="116532" y="306933"/>
                      <a:pt x="121545" y="285506"/>
                      <a:pt x="125842" y="261937"/>
                    </a:cubicBezTo>
                    <a:close/>
                    <a:moveTo>
                      <a:pt x="23812" y="0"/>
                    </a:moveTo>
                    <a:cubicBezTo>
                      <a:pt x="23812" y="0"/>
                      <a:pt x="23812" y="0"/>
                      <a:pt x="59408" y="17137"/>
                    </a:cubicBezTo>
                    <a:cubicBezTo>
                      <a:pt x="63680" y="27133"/>
                      <a:pt x="70799" y="36416"/>
                      <a:pt x="82902" y="42842"/>
                    </a:cubicBezTo>
                    <a:cubicBezTo>
                      <a:pt x="86461" y="44984"/>
                      <a:pt x="89309" y="47840"/>
                      <a:pt x="90733" y="51410"/>
                    </a:cubicBezTo>
                    <a:cubicBezTo>
                      <a:pt x="115650" y="114959"/>
                      <a:pt x="156941" y="209924"/>
                      <a:pt x="171892" y="224205"/>
                    </a:cubicBezTo>
                    <a:cubicBezTo>
                      <a:pt x="196809" y="245626"/>
                      <a:pt x="263729" y="287754"/>
                      <a:pt x="300037" y="287754"/>
                    </a:cubicBezTo>
                    <a:cubicBezTo>
                      <a:pt x="336345" y="287754"/>
                      <a:pt x="403266" y="245626"/>
                      <a:pt x="428183" y="224205"/>
                    </a:cubicBezTo>
                    <a:cubicBezTo>
                      <a:pt x="443133" y="209924"/>
                      <a:pt x="484425" y="114959"/>
                      <a:pt x="510054" y="51410"/>
                    </a:cubicBezTo>
                    <a:cubicBezTo>
                      <a:pt x="510766" y="47840"/>
                      <a:pt x="513613" y="44984"/>
                      <a:pt x="517173" y="42842"/>
                    </a:cubicBezTo>
                    <a:cubicBezTo>
                      <a:pt x="529276" y="36416"/>
                      <a:pt x="536395" y="27133"/>
                      <a:pt x="540666" y="17137"/>
                    </a:cubicBezTo>
                    <a:cubicBezTo>
                      <a:pt x="540666" y="17137"/>
                      <a:pt x="540666" y="17137"/>
                      <a:pt x="576262" y="0"/>
                    </a:cubicBezTo>
                    <a:cubicBezTo>
                      <a:pt x="576262" y="714"/>
                      <a:pt x="576262" y="2142"/>
                      <a:pt x="576262" y="2856"/>
                    </a:cubicBezTo>
                    <a:cubicBezTo>
                      <a:pt x="574126" y="17137"/>
                      <a:pt x="566295" y="49268"/>
                      <a:pt x="536395" y="67833"/>
                    </a:cubicBezTo>
                    <a:cubicBezTo>
                      <a:pt x="522156" y="103534"/>
                      <a:pt x="473746" y="224919"/>
                      <a:pt x="448117" y="247054"/>
                    </a:cubicBezTo>
                    <a:cubicBezTo>
                      <a:pt x="446693" y="248482"/>
                      <a:pt x="445269" y="249196"/>
                      <a:pt x="443133" y="250624"/>
                    </a:cubicBezTo>
                    <a:cubicBezTo>
                      <a:pt x="443133" y="250624"/>
                      <a:pt x="443133" y="250624"/>
                      <a:pt x="443133" y="297036"/>
                    </a:cubicBezTo>
                    <a:cubicBezTo>
                      <a:pt x="443133" y="297036"/>
                      <a:pt x="443133" y="297036"/>
                      <a:pt x="442421" y="298464"/>
                    </a:cubicBezTo>
                    <a:cubicBezTo>
                      <a:pt x="442421" y="298464"/>
                      <a:pt x="441709" y="299892"/>
                      <a:pt x="439574" y="302034"/>
                    </a:cubicBezTo>
                    <a:cubicBezTo>
                      <a:pt x="439574" y="302034"/>
                      <a:pt x="439574" y="302034"/>
                      <a:pt x="438862" y="302748"/>
                    </a:cubicBezTo>
                    <a:cubicBezTo>
                      <a:pt x="438862" y="302748"/>
                      <a:pt x="438862" y="302748"/>
                      <a:pt x="438862" y="303462"/>
                    </a:cubicBezTo>
                    <a:cubicBezTo>
                      <a:pt x="433878" y="308460"/>
                      <a:pt x="425335" y="317743"/>
                      <a:pt x="412521" y="327025"/>
                    </a:cubicBezTo>
                    <a:cubicBezTo>
                      <a:pt x="412521" y="327025"/>
                      <a:pt x="412521" y="327025"/>
                      <a:pt x="412521" y="272759"/>
                    </a:cubicBezTo>
                    <a:cubicBezTo>
                      <a:pt x="379060" y="295608"/>
                      <a:pt x="332786" y="318457"/>
                      <a:pt x="300037" y="318457"/>
                    </a:cubicBezTo>
                    <a:cubicBezTo>
                      <a:pt x="267289" y="318457"/>
                      <a:pt x="221726" y="295608"/>
                      <a:pt x="187554" y="273473"/>
                    </a:cubicBezTo>
                    <a:cubicBezTo>
                      <a:pt x="187554" y="273473"/>
                      <a:pt x="187554" y="273473"/>
                      <a:pt x="187554" y="327025"/>
                    </a:cubicBezTo>
                    <a:cubicBezTo>
                      <a:pt x="181859" y="322741"/>
                      <a:pt x="176875" y="318457"/>
                      <a:pt x="172604" y="314173"/>
                    </a:cubicBezTo>
                    <a:cubicBezTo>
                      <a:pt x="172604" y="314173"/>
                      <a:pt x="172604" y="314173"/>
                      <a:pt x="166908" y="307746"/>
                    </a:cubicBezTo>
                    <a:cubicBezTo>
                      <a:pt x="166196" y="307032"/>
                      <a:pt x="165484" y="305604"/>
                      <a:pt x="164061" y="304890"/>
                    </a:cubicBezTo>
                    <a:cubicBezTo>
                      <a:pt x="164061" y="304890"/>
                      <a:pt x="164061" y="304890"/>
                      <a:pt x="164061" y="302748"/>
                    </a:cubicBezTo>
                    <a:cubicBezTo>
                      <a:pt x="164061" y="302748"/>
                      <a:pt x="164061" y="302748"/>
                      <a:pt x="157653" y="296322"/>
                    </a:cubicBezTo>
                    <a:cubicBezTo>
                      <a:pt x="157653" y="296322"/>
                      <a:pt x="157653" y="296322"/>
                      <a:pt x="157653" y="251338"/>
                    </a:cubicBezTo>
                    <a:cubicBezTo>
                      <a:pt x="157653" y="251338"/>
                      <a:pt x="157653" y="251338"/>
                      <a:pt x="148398" y="242056"/>
                    </a:cubicBezTo>
                    <a:cubicBezTo>
                      <a:pt x="148398" y="242056"/>
                      <a:pt x="148398" y="242056"/>
                      <a:pt x="141991" y="235629"/>
                    </a:cubicBezTo>
                    <a:cubicBezTo>
                      <a:pt x="115650" y="197786"/>
                      <a:pt x="75782" y="99250"/>
                      <a:pt x="63680" y="67833"/>
                    </a:cubicBezTo>
                    <a:cubicBezTo>
                      <a:pt x="35203" y="50696"/>
                      <a:pt x="26660" y="21421"/>
                      <a:pt x="23812" y="4284"/>
                    </a:cubicBezTo>
                    <a:cubicBezTo>
                      <a:pt x="23812" y="2856"/>
                      <a:pt x="23812" y="1428"/>
                      <a:pt x="23812" y="0"/>
                    </a:cubicBezTo>
                    <a:close/>
                  </a:path>
                </a:pathLst>
              </a:custGeom>
              <a:solidFill>
                <a:srgbClr val="040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000000"/>
                  </a:solidFill>
                  <a:latin typeface="Arial"/>
                  <a:ea typeface="Arial Unicode MS"/>
                  <a:cs typeface="Arial Unicode MS"/>
                </a:endParaRPr>
              </a:p>
            </p:txBody>
          </p:sp>
          <p:sp>
            <p:nvSpPr>
              <p:cNvPr id="37" name="Freeform 12">
                <a:extLst>
                  <a:ext uri="{FF2B5EF4-FFF2-40B4-BE49-F238E27FC236}">
                    <a16:creationId xmlns:a16="http://schemas.microsoft.com/office/drawing/2014/main" id="{A0D3A64D-5B83-A041-B95F-E8E555CAF3FD}"/>
                  </a:ext>
                </a:extLst>
              </p:cNvPr>
              <p:cNvSpPr>
                <a:spLocks/>
              </p:cNvSpPr>
              <p:nvPr/>
            </p:nvSpPr>
            <p:spPr bwMode="auto">
              <a:xfrm>
                <a:off x="5592763" y="2689225"/>
                <a:ext cx="1006475" cy="1444625"/>
              </a:xfrm>
              <a:custGeom>
                <a:avLst/>
                <a:gdLst>
                  <a:gd name="connsiteX0" fmla="*/ 471488 w 1006475"/>
                  <a:gd name="connsiteY0" fmla="*/ 1225550 h 1444625"/>
                  <a:gd name="connsiteX1" fmla="*/ 457200 w 1006475"/>
                  <a:gd name="connsiteY1" fmla="*/ 1240632 h 1444625"/>
                  <a:gd name="connsiteX2" fmla="*/ 471488 w 1006475"/>
                  <a:gd name="connsiteY2" fmla="*/ 1255714 h 1444625"/>
                  <a:gd name="connsiteX3" fmla="*/ 485776 w 1006475"/>
                  <a:gd name="connsiteY3" fmla="*/ 1240632 h 1444625"/>
                  <a:gd name="connsiteX4" fmla="*/ 471488 w 1006475"/>
                  <a:gd name="connsiteY4" fmla="*/ 1225550 h 1444625"/>
                  <a:gd name="connsiteX5" fmla="*/ 503237 w 1006475"/>
                  <a:gd name="connsiteY5" fmla="*/ 1187450 h 1444625"/>
                  <a:gd name="connsiteX6" fmla="*/ 582612 w 1006475"/>
                  <a:gd name="connsiteY6" fmla="*/ 1267619 h 1444625"/>
                  <a:gd name="connsiteX7" fmla="*/ 503237 w 1006475"/>
                  <a:gd name="connsiteY7" fmla="*/ 1347788 h 1444625"/>
                  <a:gd name="connsiteX8" fmla="*/ 423862 w 1006475"/>
                  <a:gd name="connsiteY8" fmla="*/ 1267619 h 1444625"/>
                  <a:gd name="connsiteX9" fmla="*/ 503237 w 1006475"/>
                  <a:gd name="connsiteY9" fmla="*/ 1187450 h 1444625"/>
                  <a:gd name="connsiteX10" fmla="*/ 503238 w 1006475"/>
                  <a:gd name="connsiteY10" fmla="*/ 1133475 h 1444625"/>
                  <a:gd name="connsiteX11" fmla="*/ 368300 w 1006475"/>
                  <a:gd name="connsiteY11" fmla="*/ 1267619 h 1444625"/>
                  <a:gd name="connsiteX12" fmla="*/ 503238 w 1006475"/>
                  <a:gd name="connsiteY12" fmla="*/ 1401763 h 1444625"/>
                  <a:gd name="connsiteX13" fmla="*/ 638176 w 1006475"/>
                  <a:gd name="connsiteY13" fmla="*/ 1267619 h 1444625"/>
                  <a:gd name="connsiteX14" fmla="*/ 503238 w 1006475"/>
                  <a:gd name="connsiteY14" fmla="*/ 1133475 h 1444625"/>
                  <a:gd name="connsiteX15" fmla="*/ 307975 w 1006475"/>
                  <a:gd name="connsiteY15" fmla="*/ 1116013 h 1444625"/>
                  <a:gd name="connsiteX16" fmla="*/ 284162 w 1006475"/>
                  <a:gd name="connsiteY16" fmla="*/ 1139032 h 1444625"/>
                  <a:gd name="connsiteX17" fmla="*/ 307975 w 1006475"/>
                  <a:gd name="connsiteY17" fmla="*/ 1162051 h 1444625"/>
                  <a:gd name="connsiteX18" fmla="*/ 331788 w 1006475"/>
                  <a:gd name="connsiteY18" fmla="*/ 1139032 h 1444625"/>
                  <a:gd name="connsiteX19" fmla="*/ 307975 w 1006475"/>
                  <a:gd name="connsiteY19" fmla="*/ 1116013 h 1444625"/>
                  <a:gd name="connsiteX20" fmla="*/ 329240 w 1006475"/>
                  <a:gd name="connsiteY20" fmla="*/ 1079500 h 1444625"/>
                  <a:gd name="connsiteX21" fmla="*/ 378444 w 1006475"/>
                  <a:gd name="connsiteY21" fmla="*/ 1079500 h 1444625"/>
                  <a:gd name="connsiteX22" fmla="*/ 628030 w 1006475"/>
                  <a:gd name="connsiteY22" fmla="*/ 1079500 h 1444625"/>
                  <a:gd name="connsiteX23" fmla="*/ 677234 w 1006475"/>
                  <a:gd name="connsiteY23" fmla="*/ 1079500 h 1444625"/>
                  <a:gd name="connsiteX24" fmla="*/ 742839 w 1006475"/>
                  <a:gd name="connsiteY24" fmla="*/ 1107258 h 1444625"/>
                  <a:gd name="connsiteX25" fmla="*/ 769937 w 1006475"/>
                  <a:gd name="connsiteY25" fmla="*/ 1172739 h 1444625"/>
                  <a:gd name="connsiteX26" fmla="*/ 769937 w 1006475"/>
                  <a:gd name="connsiteY26" fmla="*/ 1352098 h 1444625"/>
                  <a:gd name="connsiteX27" fmla="*/ 677234 w 1006475"/>
                  <a:gd name="connsiteY27" fmla="*/ 1444625 h 1444625"/>
                  <a:gd name="connsiteX28" fmla="*/ 329240 w 1006475"/>
                  <a:gd name="connsiteY28" fmla="*/ 1444625 h 1444625"/>
                  <a:gd name="connsiteX29" fmla="*/ 236537 w 1006475"/>
                  <a:gd name="connsiteY29" fmla="*/ 1352098 h 1444625"/>
                  <a:gd name="connsiteX30" fmla="*/ 236537 w 1006475"/>
                  <a:gd name="connsiteY30" fmla="*/ 1172739 h 1444625"/>
                  <a:gd name="connsiteX31" fmla="*/ 263635 w 1006475"/>
                  <a:gd name="connsiteY31" fmla="*/ 1107258 h 1444625"/>
                  <a:gd name="connsiteX32" fmla="*/ 329240 w 1006475"/>
                  <a:gd name="connsiteY32" fmla="*/ 1079500 h 1444625"/>
                  <a:gd name="connsiteX33" fmla="*/ 427984 w 1006475"/>
                  <a:gd name="connsiteY33" fmla="*/ 1009650 h 1444625"/>
                  <a:gd name="connsiteX34" fmla="*/ 578491 w 1006475"/>
                  <a:gd name="connsiteY34" fmla="*/ 1009650 h 1444625"/>
                  <a:gd name="connsiteX35" fmla="*/ 603338 w 1006475"/>
                  <a:gd name="connsiteY35" fmla="*/ 1029343 h 1444625"/>
                  <a:gd name="connsiteX36" fmla="*/ 617537 w 1006475"/>
                  <a:gd name="connsiteY36" fmla="*/ 1063625 h 1444625"/>
                  <a:gd name="connsiteX37" fmla="*/ 388937 w 1006475"/>
                  <a:gd name="connsiteY37" fmla="*/ 1063625 h 1444625"/>
                  <a:gd name="connsiteX38" fmla="*/ 403136 w 1006475"/>
                  <a:gd name="connsiteY38" fmla="*/ 1030073 h 1444625"/>
                  <a:gd name="connsiteX39" fmla="*/ 403136 w 1006475"/>
                  <a:gd name="connsiteY39" fmla="*/ 1029343 h 1444625"/>
                  <a:gd name="connsiteX40" fmla="*/ 427984 w 1006475"/>
                  <a:gd name="connsiteY40" fmla="*/ 1009650 h 1444625"/>
                  <a:gd name="connsiteX41" fmla="*/ 637320 w 1006475"/>
                  <a:gd name="connsiteY41" fmla="*/ 768350 h 1444625"/>
                  <a:gd name="connsiteX42" fmla="*/ 671512 w 1006475"/>
                  <a:gd name="connsiteY42" fmla="*/ 932735 h 1444625"/>
                  <a:gd name="connsiteX43" fmla="*/ 504825 w 1006475"/>
                  <a:gd name="connsiteY43" fmla="*/ 933450 h 1444625"/>
                  <a:gd name="connsiteX44" fmla="*/ 503400 w 1006475"/>
                  <a:gd name="connsiteY44" fmla="*/ 933450 h 1444625"/>
                  <a:gd name="connsiteX45" fmla="*/ 501975 w 1006475"/>
                  <a:gd name="connsiteY45" fmla="*/ 933450 h 1444625"/>
                  <a:gd name="connsiteX46" fmla="*/ 338137 w 1006475"/>
                  <a:gd name="connsiteY46" fmla="*/ 932735 h 1444625"/>
                  <a:gd name="connsiteX47" fmla="*/ 372330 w 1006475"/>
                  <a:gd name="connsiteY47" fmla="*/ 770494 h 1444625"/>
                  <a:gd name="connsiteX48" fmla="*/ 503400 w 1006475"/>
                  <a:gd name="connsiteY48" fmla="*/ 816951 h 1444625"/>
                  <a:gd name="connsiteX49" fmla="*/ 637320 w 1006475"/>
                  <a:gd name="connsiteY49" fmla="*/ 768350 h 1444625"/>
                  <a:gd name="connsiteX50" fmla="*/ 727075 w 1006475"/>
                  <a:gd name="connsiteY50" fmla="*/ 739775 h 1444625"/>
                  <a:gd name="connsiteX51" fmla="*/ 891428 w 1006475"/>
                  <a:gd name="connsiteY51" fmla="*/ 774765 h 1444625"/>
                  <a:gd name="connsiteX52" fmla="*/ 1006475 w 1006475"/>
                  <a:gd name="connsiteY52" fmla="*/ 930435 h 1444625"/>
                  <a:gd name="connsiteX53" fmla="*/ 767092 w 1006475"/>
                  <a:gd name="connsiteY53" fmla="*/ 931863 h 1444625"/>
                  <a:gd name="connsiteX54" fmla="*/ 727075 w 1006475"/>
                  <a:gd name="connsiteY54" fmla="*/ 739775 h 1444625"/>
                  <a:gd name="connsiteX55" fmla="*/ 282575 w 1006475"/>
                  <a:gd name="connsiteY55" fmla="*/ 739775 h 1444625"/>
                  <a:gd name="connsiteX56" fmla="*/ 242514 w 1006475"/>
                  <a:gd name="connsiteY56" fmla="*/ 931863 h 1444625"/>
                  <a:gd name="connsiteX57" fmla="*/ 0 w 1006475"/>
                  <a:gd name="connsiteY57" fmla="*/ 930435 h 1444625"/>
                  <a:gd name="connsiteX58" fmla="*/ 115176 w 1006475"/>
                  <a:gd name="connsiteY58" fmla="*/ 774765 h 1444625"/>
                  <a:gd name="connsiteX59" fmla="*/ 282575 w 1006475"/>
                  <a:gd name="connsiteY59" fmla="*/ 739775 h 1444625"/>
                  <a:gd name="connsiteX60" fmla="*/ 501650 w 1006475"/>
                  <a:gd name="connsiteY60" fmla="*/ 0 h 1444625"/>
                  <a:gd name="connsiteX61" fmla="*/ 772400 w 1006475"/>
                  <a:gd name="connsiteY61" fmla="*/ 277071 h 1444625"/>
                  <a:gd name="connsiteX62" fmla="*/ 762425 w 1006475"/>
                  <a:gd name="connsiteY62" fmla="*/ 370618 h 1444625"/>
                  <a:gd name="connsiteX63" fmla="*/ 762425 w 1006475"/>
                  <a:gd name="connsiteY63" fmla="*/ 369904 h 1444625"/>
                  <a:gd name="connsiteX64" fmla="*/ 731787 w 1006475"/>
                  <a:gd name="connsiteY64" fmla="*/ 412750 h 1444625"/>
                  <a:gd name="connsiteX65" fmla="*/ 711837 w 1006475"/>
                  <a:gd name="connsiteY65" fmla="*/ 412750 h 1444625"/>
                  <a:gd name="connsiteX66" fmla="*/ 708987 w 1006475"/>
                  <a:gd name="connsiteY66" fmla="*/ 209945 h 1444625"/>
                  <a:gd name="connsiteX67" fmla="*/ 352737 w 1006475"/>
                  <a:gd name="connsiteY67" fmla="*/ 221371 h 1444625"/>
                  <a:gd name="connsiteX68" fmla="*/ 287187 w 1006475"/>
                  <a:gd name="connsiteY68" fmla="*/ 409179 h 1444625"/>
                  <a:gd name="connsiteX69" fmla="*/ 268662 w 1006475"/>
                  <a:gd name="connsiteY69" fmla="*/ 407751 h 1444625"/>
                  <a:gd name="connsiteX70" fmla="*/ 241587 w 1006475"/>
                  <a:gd name="connsiteY70" fmla="*/ 374188 h 1444625"/>
                  <a:gd name="connsiteX71" fmla="*/ 241587 w 1006475"/>
                  <a:gd name="connsiteY71" fmla="*/ 373474 h 1444625"/>
                  <a:gd name="connsiteX72" fmla="*/ 230899 w 1006475"/>
                  <a:gd name="connsiteY72" fmla="*/ 277071 h 1444625"/>
                  <a:gd name="connsiteX73" fmla="*/ 501650 w 1006475"/>
                  <a:gd name="connsiteY73" fmla="*/ 0 h 144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06475" h="1444625">
                    <a:moveTo>
                      <a:pt x="471488" y="1225550"/>
                    </a:moveTo>
                    <a:cubicBezTo>
                      <a:pt x="463597" y="1225550"/>
                      <a:pt x="457200" y="1232302"/>
                      <a:pt x="457200" y="1240632"/>
                    </a:cubicBezTo>
                    <a:cubicBezTo>
                      <a:pt x="457200" y="1248962"/>
                      <a:pt x="463597" y="1255714"/>
                      <a:pt x="471488" y="1255714"/>
                    </a:cubicBezTo>
                    <a:cubicBezTo>
                      <a:pt x="479379" y="1255714"/>
                      <a:pt x="485776" y="1248962"/>
                      <a:pt x="485776" y="1240632"/>
                    </a:cubicBezTo>
                    <a:cubicBezTo>
                      <a:pt x="485776" y="1232302"/>
                      <a:pt x="479379" y="1225550"/>
                      <a:pt x="471488" y="1225550"/>
                    </a:cubicBezTo>
                    <a:close/>
                    <a:moveTo>
                      <a:pt x="503237" y="1187450"/>
                    </a:moveTo>
                    <a:cubicBezTo>
                      <a:pt x="547075" y="1187450"/>
                      <a:pt x="582612" y="1223343"/>
                      <a:pt x="582612" y="1267619"/>
                    </a:cubicBezTo>
                    <a:cubicBezTo>
                      <a:pt x="582612" y="1311895"/>
                      <a:pt x="547075" y="1347788"/>
                      <a:pt x="503237" y="1347788"/>
                    </a:cubicBezTo>
                    <a:cubicBezTo>
                      <a:pt x="459399" y="1347788"/>
                      <a:pt x="423862" y="1311895"/>
                      <a:pt x="423862" y="1267619"/>
                    </a:cubicBezTo>
                    <a:cubicBezTo>
                      <a:pt x="423862" y="1223343"/>
                      <a:pt x="459399" y="1187450"/>
                      <a:pt x="503237" y="1187450"/>
                    </a:cubicBezTo>
                    <a:close/>
                    <a:moveTo>
                      <a:pt x="503238" y="1133475"/>
                    </a:moveTo>
                    <a:cubicBezTo>
                      <a:pt x="428714" y="1133475"/>
                      <a:pt x="368300" y="1193533"/>
                      <a:pt x="368300" y="1267619"/>
                    </a:cubicBezTo>
                    <a:cubicBezTo>
                      <a:pt x="368300" y="1341705"/>
                      <a:pt x="428714" y="1401763"/>
                      <a:pt x="503238" y="1401763"/>
                    </a:cubicBezTo>
                    <a:cubicBezTo>
                      <a:pt x="577762" y="1401763"/>
                      <a:pt x="638176" y="1341705"/>
                      <a:pt x="638176" y="1267619"/>
                    </a:cubicBezTo>
                    <a:cubicBezTo>
                      <a:pt x="638176" y="1193533"/>
                      <a:pt x="577762" y="1133475"/>
                      <a:pt x="503238" y="1133475"/>
                    </a:cubicBezTo>
                    <a:close/>
                    <a:moveTo>
                      <a:pt x="307975" y="1116013"/>
                    </a:moveTo>
                    <a:cubicBezTo>
                      <a:pt x="294823" y="1116013"/>
                      <a:pt x="284162" y="1126319"/>
                      <a:pt x="284162" y="1139032"/>
                    </a:cubicBezTo>
                    <a:cubicBezTo>
                      <a:pt x="284162" y="1151745"/>
                      <a:pt x="294823" y="1162051"/>
                      <a:pt x="307975" y="1162051"/>
                    </a:cubicBezTo>
                    <a:cubicBezTo>
                      <a:pt x="321127" y="1162051"/>
                      <a:pt x="331788" y="1151745"/>
                      <a:pt x="331788" y="1139032"/>
                    </a:cubicBezTo>
                    <a:cubicBezTo>
                      <a:pt x="331788" y="1126319"/>
                      <a:pt x="321127" y="1116013"/>
                      <a:pt x="307975" y="1116013"/>
                    </a:cubicBezTo>
                    <a:close/>
                    <a:moveTo>
                      <a:pt x="329240" y="1079500"/>
                    </a:moveTo>
                    <a:cubicBezTo>
                      <a:pt x="329240" y="1079500"/>
                      <a:pt x="329240" y="1079500"/>
                      <a:pt x="378444" y="1079500"/>
                    </a:cubicBezTo>
                    <a:cubicBezTo>
                      <a:pt x="378444" y="1079500"/>
                      <a:pt x="378444" y="1079500"/>
                      <a:pt x="628030" y="1079500"/>
                    </a:cubicBezTo>
                    <a:cubicBezTo>
                      <a:pt x="628030" y="1079500"/>
                      <a:pt x="628030" y="1079500"/>
                      <a:pt x="677234" y="1079500"/>
                    </a:cubicBezTo>
                    <a:cubicBezTo>
                      <a:pt x="702193" y="1079500"/>
                      <a:pt x="725012" y="1089465"/>
                      <a:pt x="742839" y="1107258"/>
                    </a:cubicBezTo>
                    <a:cubicBezTo>
                      <a:pt x="760667" y="1124340"/>
                      <a:pt x="769937" y="1147828"/>
                      <a:pt x="769937" y="1172739"/>
                    </a:cubicBezTo>
                    <a:cubicBezTo>
                      <a:pt x="769937" y="1172739"/>
                      <a:pt x="769937" y="1172739"/>
                      <a:pt x="769937" y="1352098"/>
                    </a:cubicBezTo>
                    <a:cubicBezTo>
                      <a:pt x="769937" y="1402632"/>
                      <a:pt x="728577" y="1444625"/>
                      <a:pt x="677234" y="1444625"/>
                    </a:cubicBezTo>
                    <a:cubicBezTo>
                      <a:pt x="677234" y="1444625"/>
                      <a:pt x="677234" y="1444625"/>
                      <a:pt x="329240" y="1444625"/>
                    </a:cubicBezTo>
                    <a:cubicBezTo>
                      <a:pt x="277897" y="1444625"/>
                      <a:pt x="236537" y="1402632"/>
                      <a:pt x="236537" y="1352098"/>
                    </a:cubicBezTo>
                    <a:cubicBezTo>
                      <a:pt x="236537" y="1352098"/>
                      <a:pt x="236537" y="1352098"/>
                      <a:pt x="236537" y="1172739"/>
                    </a:cubicBezTo>
                    <a:cubicBezTo>
                      <a:pt x="236537" y="1147828"/>
                      <a:pt x="245808" y="1124340"/>
                      <a:pt x="263635" y="1107258"/>
                    </a:cubicBezTo>
                    <a:cubicBezTo>
                      <a:pt x="280750" y="1089465"/>
                      <a:pt x="304282" y="1079500"/>
                      <a:pt x="329240" y="1079500"/>
                    </a:cubicBezTo>
                    <a:close/>
                    <a:moveTo>
                      <a:pt x="427984" y="1009650"/>
                    </a:moveTo>
                    <a:cubicBezTo>
                      <a:pt x="427984" y="1009650"/>
                      <a:pt x="427984" y="1009650"/>
                      <a:pt x="578491" y="1009650"/>
                    </a:cubicBezTo>
                    <a:cubicBezTo>
                      <a:pt x="589140" y="1009650"/>
                      <a:pt x="595529" y="1009650"/>
                      <a:pt x="603338" y="1029343"/>
                    </a:cubicBezTo>
                    <a:lnTo>
                      <a:pt x="617537" y="1063625"/>
                    </a:lnTo>
                    <a:cubicBezTo>
                      <a:pt x="617537" y="1063625"/>
                      <a:pt x="617537" y="1063625"/>
                      <a:pt x="388937" y="1063625"/>
                    </a:cubicBezTo>
                    <a:cubicBezTo>
                      <a:pt x="388937" y="1063625"/>
                      <a:pt x="388937" y="1063625"/>
                      <a:pt x="403136" y="1030073"/>
                    </a:cubicBezTo>
                    <a:cubicBezTo>
                      <a:pt x="403136" y="1029343"/>
                      <a:pt x="403136" y="1029343"/>
                      <a:pt x="403136" y="1029343"/>
                    </a:cubicBezTo>
                    <a:cubicBezTo>
                      <a:pt x="410945" y="1010379"/>
                      <a:pt x="415915" y="1009650"/>
                      <a:pt x="427984" y="1009650"/>
                    </a:cubicBezTo>
                    <a:close/>
                    <a:moveTo>
                      <a:pt x="637320" y="768350"/>
                    </a:moveTo>
                    <a:cubicBezTo>
                      <a:pt x="637320" y="768350"/>
                      <a:pt x="637320" y="768350"/>
                      <a:pt x="671512" y="932735"/>
                    </a:cubicBezTo>
                    <a:cubicBezTo>
                      <a:pt x="623073" y="932735"/>
                      <a:pt x="568223" y="933450"/>
                      <a:pt x="504825" y="933450"/>
                    </a:cubicBezTo>
                    <a:cubicBezTo>
                      <a:pt x="504825" y="933450"/>
                      <a:pt x="504825" y="933450"/>
                      <a:pt x="503400" y="933450"/>
                    </a:cubicBezTo>
                    <a:cubicBezTo>
                      <a:pt x="503400" y="933450"/>
                      <a:pt x="503400" y="933450"/>
                      <a:pt x="501975" y="933450"/>
                    </a:cubicBezTo>
                    <a:cubicBezTo>
                      <a:pt x="501975" y="933450"/>
                      <a:pt x="501975" y="933450"/>
                      <a:pt x="338137" y="932735"/>
                    </a:cubicBezTo>
                    <a:cubicBezTo>
                      <a:pt x="338137" y="932735"/>
                      <a:pt x="338137" y="932735"/>
                      <a:pt x="372330" y="770494"/>
                    </a:cubicBezTo>
                    <a:cubicBezTo>
                      <a:pt x="399398" y="791936"/>
                      <a:pt x="443564" y="815521"/>
                      <a:pt x="503400" y="816951"/>
                    </a:cubicBezTo>
                    <a:cubicBezTo>
                      <a:pt x="565374" y="815521"/>
                      <a:pt x="610251" y="790506"/>
                      <a:pt x="637320" y="768350"/>
                    </a:cubicBezTo>
                    <a:close/>
                    <a:moveTo>
                      <a:pt x="727075" y="739775"/>
                    </a:moveTo>
                    <a:cubicBezTo>
                      <a:pt x="776381" y="744059"/>
                      <a:pt x="845695" y="753342"/>
                      <a:pt x="891428" y="774765"/>
                    </a:cubicBezTo>
                    <a:cubicBezTo>
                      <a:pt x="944307" y="799044"/>
                      <a:pt x="985752" y="879735"/>
                      <a:pt x="1006475" y="930435"/>
                    </a:cubicBezTo>
                    <a:cubicBezTo>
                      <a:pt x="1006475" y="930435"/>
                      <a:pt x="1006475" y="930435"/>
                      <a:pt x="767092" y="931863"/>
                    </a:cubicBezTo>
                    <a:cubicBezTo>
                      <a:pt x="767092" y="931863"/>
                      <a:pt x="767092" y="931863"/>
                      <a:pt x="727075" y="739775"/>
                    </a:cubicBezTo>
                    <a:close/>
                    <a:moveTo>
                      <a:pt x="282575" y="739775"/>
                    </a:moveTo>
                    <a:cubicBezTo>
                      <a:pt x="282575" y="739775"/>
                      <a:pt x="282575" y="739775"/>
                      <a:pt x="242514" y="931863"/>
                    </a:cubicBezTo>
                    <a:cubicBezTo>
                      <a:pt x="178129" y="931863"/>
                      <a:pt x="99438" y="931149"/>
                      <a:pt x="0" y="930435"/>
                    </a:cubicBezTo>
                    <a:cubicBezTo>
                      <a:pt x="20746" y="879735"/>
                      <a:pt x="62238" y="799044"/>
                      <a:pt x="115176" y="774765"/>
                    </a:cubicBezTo>
                    <a:cubicBezTo>
                      <a:pt x="161676" y="753342"/>
                      <a:pt x="233214" y="744059"/>
                      <a:pt x="282575" y="739775"/>
                    </a:cubicBezTo>
                    <a:close/>
                    <a:moveTo>
                      <a:pt x="501650" y="0"/>
                    </a:moveTo>
                    <a:cubicBezTo>
                      <a:pt x="654125" y="0"/>
                      <a:pt x="772400" y="123539"/>
                      <a:pt x="772400" y="277071"/>
                    </a:cubicBezTo>
                    <a:cubicBezTo>
                      <a:pt x="772400" y="309919"/>
                      <a:pt x="773112" y="341340"/>
                      <a:pt x="762425" y="370618"/>
                    </a:cubicBezTo>
                    <a:cubicBezTo>
                      <a:pt x="762425" y="370618"/>
                      <a:pt x="762425" y="370618"/>
                      <a:pt x="762425" y="369904"/>
                    </a:cubicBezTo>
                    <a:cubicBezTo>
                      <a:pt x="761712" y="370618"/>
                      <a:pt x="757437" y="384186"/>
                      <a:pt x="731787" y="412750"/>
                    </a:cubicBezTo>
                    <a:cubicBezTo>
                      <a:pt x="731787" y="412750"/>
                      <a:pt x="731787" y="412750"/>
                      <a:pt x="711837" y="412750"/>
                    </a:cubicBezTo>
                    <a:cubicBezTo>
                      <a:pt x="711837" y="412750"/>
                      <a:pt x="711837" y="403467"/>
                      <a:pt x="708987" y="209945"/>
                    </a:cubicBezTo>
                    <a:cubicBezTo>
                      <a:pt x="679062" y="364905"/>
                      <a:pt x="352737" y="221371"/>
                      <a:pt x="352737" y="221371"/>
                    </a:cubicBezTo>
                    <a:cubicBezTo>
                      <a:pt x="272225" y="247079"/>
                      <a:pt x="287187" y="409179"/>
                      <a:pt x="287187" y="409179"/>
                    </a:cubicBezTo>
                    <a:cubicBezTo>
                      <a:pt x="287187" y="409179"/>
                      <a:pt x="287187" y="409179"/>
                      <a:pt x="268662" y="407751"/>
                    </a:cubicBezTo>
                    <a:cubicBezTo>
                      <a:pt x="268662" y="407751"/>
                      <a:pt x="268662" y="397754"/>
                      <a:pt x="241587" y="374188"/>
                    </a:cubicBezTo>
                    <a:cubicBezTo>
                      <a:pt x="241587" y="373474"/>
                      <a:pt x="241587" y="373474"/>
                      <a:pt x="241587" y="373474"/>
                    </a:cubicBezTo>
                    <a:cubicBezTo>
                      <a:pt x="230187" y="343482"/>
                      <a:pt x="230899" y="310634"/>
                      <a:pt x="230899" y="277071"/>
                    </a:cubicBezTo>
                    <a:cubicBezTo>
                      <a:pt x="230899" y="123539"/>
                      <a:pt x="348462" y="0"/>
                      <a:pt x="501650" y="0"/>
                    </a:cubicBezTo>
                    <a:close/>
                  </a:path>
                </a:pathLst>
              </a:custGeom>
              <a:solidFill>
                <a:srgbClr val="080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000000"/>
                  </a:solidFill>
                  <a:latin typeface="Arial"/>
                  <a:ea typeface="Arial Unicode MS"/>
                  <a:cs typeface="Arial Unicode MS"/>
                </a:endParaRPr>
              </a:p>
            </p:txBody>
          </p:sp>
        </p:grpSp>
      </p:grpSp>
      <p:grpSp>
        <p:nvGrpSpPr>
          <p:cNvPr id="38" name="Group 14">
            <a:extLst>
              <a:ext uri="{FF2B5EF4-FFF2-40B4-BE49-F238E27FC236}">
                <a16:creationId xmlns:a16="http://schemas.microsoft.com/office/drawing/2014/main" id="{A71E265E-B46C-C745-99CF-07201D014B9F}"/>
              </a:ext>
            </a:extLst>
          </p:cNvPr>
          <p:cNvGrpSpPr>
            <a:grpSpLocks noChangeAspect="1"/>
          </p:cNvGrpSpPr>
          <p:nvPr/>
        </p:nvGrpSpPr>
        <p:grpSpPr bwMode="auto">
          <a:xfrm>
            <a:off x="5753473" y="1858281"/>
            <a:ext cx="647401" cy="648000"/>
            <a:chOff x="1682" y="0"/>
            <a:chExt cx="4316" cy="4320"/>
          </a:xfrm>
        </p:grpSpPr>
        <p:sp>
          <p:nvSpPr>
            <p:cNvPr id="39" name="AutoShape 13">
              <a:extLst>
                <a:ext uri="{FF2B5EF4-FFF2-40B4-BE49-F238E27FC236}">
                  <a16:creationId xmlns:a16="http://schemas.microsoft.com/office/drawing/2014/main" id="{BD45B667-EA70-1B45-A60B-619E34C3910B}"/>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a typeface="Arial Unicode MS"/>
                <a:cs typeface="Arial Unicode MS"/>
              </a:endParaRPr>
            </a:p>
          </p:txBody>
        </p:sp>
        <p:sp>
          <p:nvSpPr>
            <p:cNvPr id="40" name="Freeform 15">
              <a:extLst>
                <a:ext uri="{FF2B5EF4-FFF2-40B4-BE49-F238E27FC236}">
                  <a16:creationId xmlns:a16="http://schemas.microsoft.com/office/drawing/2014/main" id="{54FC76C9-E66B-6447-A28F-3EFCFBB756CE}"/>
                </a:ext>
              </a:extLst>
            </p:cNvPr>
            <p:cNvSpPr>
              <a:spLocks noEditPoints="1"/>
            </p:cNvSpPr>
            <p:nvPr/>
          </p:nvSpPr>
          <p:spPr bwMode="auto">
            <a:xfrm>
              <a:off x="3010" y="564"/>
              <a:ext cx="1727" cy="3107"/>
            </a:xfrm>
            <a:custGeom>
              <a:avLst/>
              <a:gdLst>
                <a:gd name="T0" fmla="*/ 890 w 922"/>
                <a:gd name="T1" fmla="*/ 537 h 1657"/>
                <a:gd name="T2" fmla="*/ 922 w 922"/>
                <a:gd name="T3" fmla="*/ 635 h 1657"/>
                <a:gd name="T4" fmla="*/ 786 w 922"/>
                <a:gd name="T5" fmla="*/ 675 h 1657"/>
                <a:gd name="T6" fmla="*/ 244 w 922"/>
                <a:gd name="T7" fmla="*/ 354 h 1657"/>
                <a:gd name="T8" fmla="*/ 201 w 922"/>
                <a:gd name="T9" fmla="*/ 380 h 1657"/>
                <a:gd name="T10" fmla="*/ 25 w 922"/>
                <a:gd name="T11" fmla="*/ 638 h 1657"/>
                <a:gd name="T12" fmla="*/ 0 w 922"/>
                <a:gd name="T13" fmla="*/ 452 h 1657"/>
                <a:gd name="T14" fmla="*/ 446 w 922"/>
                <a:gd name="T15" fmla="*/ 0 h 1657"/>
                <a:gd name="T16" fmla="*/ 892 w 922"/>
                <a:gd name="T17" fmla="*/ 452 h 1657"/>
                <a:gd name="T18" fmla="*/ 890 w 922"/>
                <a:gd name="T19" fmla="*/ 537 h 1657"/>
                <a:gd name="T20" fmla="*/ 483 w 922"/>
                <a:gd name="T21" fmla="*/ 1448 h 1657"/>
                <a:gd name="T22" fmla="*/ 484 w 922"/>
                <a:gd name="T23" fmla="*/ 1440 h 1657"/>
                <a:gd name="T24" fmla="*/ 535 w 922"/>
                <a:gd name="T25" fmla="*/ 1344 h 1657"/>
                <a:gd name="T26" fmla="*/ 530 w 922"/>
                <a:gd name="T27" fmla="*/ 1330 h 1657"/>
                <a:gd name="T28" fmla="*/ 446 w 922"/>
                <a:gd name="T29" fmla="*/ 1317 h 1657"/>
                <a:gd name="T30" fmla="*/ 357 w 922"/>
                <a:gd name="T31" fmla="*/ 1330 h 1657"/>
                <a:gd name="T32" fmla="*/ 352 w 922"/>
                <a:gd name="T33" fmla="*/ 1344 h 1657"/>
                <a:gd name="T34" fmla="*/ 403 w 922"/>
                <a:gd name="T35" fmla="*/ 1441 h 1657"/>
                <a:gd name="T36" fmla="*/ 404 w 922"/>
                <a:gd name="T37" fmla="*/ 1449 h 1657"/>
                <a:gd name="T38" fmla="*/ 404 w 922"/>
                <a:gd name="T39" fmla="*/ 1657 h 1657"/>
                <a:gd name="T40" fmla="*/ 483 w 922"/>
                <a:gd name="T41" fmla="*/ 1657 h 1657"/>
                <a:gd name="T42" fmla="*/ 483 w 922"/>
                <a:gd name="T43" fmla="*/ 1448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2" h="1657">
                  <a:moveTo>
                    <a:pt x="890" y="537"/>
                  </a:moveTo>
                  <a:cubicBezTo>
                    <a:pt x="888" y="561"/>
                    <a:pt x="896" y="597"/>
                    <a:pt x="922" y="635"/>
                  </a:cubicBezTo>
                  <a:cubicBezTo>
                    <a:pt x="922" y="635"/>
                    <a:pt x="830" y="700"/>
                    <a:pt x="786" y="675"/>
                  </a:cubicBezTo>
                  <a:cubicBezTo>
                    <a:pt x="735" y="647"/>
                    <a:pt x="523" y="353"/>
                    <a:pt x="244" y="354"/>
                  </a:cubicBezTo>
                  <a:cubicBezTo>
                    <a:pt x="244" y="354"/>
                    <a:pt x="214" y="371"/>
                    <a:pt x="201" y="380"/>
                  </a:cubicBezTo>
                  <a:cubicBezTo>
                    <a:pt x="75" y="465"/>
                    <a:pt x="69" y="677"/>
                    <a:pt x="25" y="638"/>
                  </a:cubicBezTo>
                  <a:cubicBezTo>
                    <a:pt x="9" y="618"/>
                    <a:pt x="0" y="507"/>
                    <a:pt x="0" y="452"/>
                  </a:cubicBezTo>
                  <a:cubicBezTo>
                    <a:pt x="0" y="202"/>
                    <a:pt x="194" y="0"/>
                    <a:pt x="446" y="0"/>
                  </a:cubicBezTo>
                  <a:cubicBezTo>
                    <a:pt x="699" y="0"/>
                    <a:pt x="892" y="202"/>
                    <a:pt x="892" y="452"/>
                  </a:cubicBezTo>
                  <a:cubicBezTo>
                    <a:pt x="892" y="481"/>
                    <a:pt x="893" y="510"/>
                    <a:pt x="890" y="537"/>
                  </a:cubicBezTo>
                  <a:close/>
                  <a:moveTo>
                    <a:pt x="483" y="1448"/>
                  </a:moveTo>
                  <a:cubicBezTo>
                    <a:pt x="482" y="1446"/>
                    <a:pt x="482" y="1443"/>
                    <a:pt x="484" y="1440"/>
                  </a:cubicBezTo>
                  <a:cubicBezTo>
                    <a:pt x="535" y="1344"/>
                    <a:pt x="535" y="1344"/>
                    <a:pt x="535" y="1344"/>
                  </a:cubicBezTo>
                  <a:cubicBezTo>
                    <a:pt x="538" y="1338"/>
                    <a:pt x="535" y="1331"/>
                    <a:pt x="530" y="1330"/>
                  </a:cubicBezTo>
                  <a:cubicBezTo>
                    <a:pt x="512" y="1325"/>
                    <a:pt x="475" y="1317"/>
                    <a:pt x="446" y="1317"/>
                  </a:cubicBezTo>
                  <a:cubicBezTo>
                    <a:pt x="416" y="1317"/>
                    <a:pt x="376" y="1325"/>
                    <a:pt x="357" y="1330"/>
                  </a:cubicBezTo>
                  <a:cubicBezTo>
                    <a:pt x="352" y="1331"/>
                    <a:pt x="349" y="1338"/>
                    <a:pt x="352" y="1344"/>
                  </a:cubicBezTo>
                  <a:cubicBezTo>
                    <a:pt x="403" y="1441"/>
                    <a:pt x="403" y="1441"/>
                    <a:pt x="403" y="1441"/>
                  </a:cubicBezTo>
                  <a:cubicBezTo>
                    <a:pt x="404" y="1443"/>
                    <a:pt x="405" y="1446"/>
                    <a:pt x="404" y="1449"/>
                  </a:cubicBezTo>
                  <a:cubicBezTo>
                    <a:pt x="404" y="1449"/>
                    <a:pt x="404" y="1611"/>
                    <a:pt x="404" y="1657"/>
                  </a:cubicBezTo>
                  <a:cubicBezTo>
                    <a:pt x="483" y="1657"/>
                    <a:pt x="483" y="1657"/>
                    <a:pt x="483" y="1657"/>
                  </a:cubicBezTo>
                  <a:cubicBezTo>
                    <a:pt x="483" y="1610"/>
                    <a:pt x="483" y="1448"/>
                    <a:pt x="483" y="1448"/>
                  </a:cubicBezTo>
                  <a:close/>
                </a:path>
              </a:pathLst>
            </a:custGeom>
            <a:solidFill>
              <a:srgbClr val="080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a typeface="Arial Unicode MS"/>
                <a:cs typeface="Arial Unicode MS"/>
              </a:endParaRPr>
            </a:p>
          </p:txBody>
        </p:sp>
        <p:sp>
          <p:nvSpPr>
            <p:cNvPr id="41" name="Freeform 16">
              <a:extLst>
                <a:ext uri="{FF2B5EF4-FFF2-40B4-BE49-F238E27FC236}">
                  <a16:creationId xmlns:a16="http://schemas.microsoft.com/office/drawing/2014/main" id="{C3BB00AE-EE51-C244-B192-AF71D55291CA}"/>
                </a:ext>
              </a:extLst>
            </p:cNvPr>
            <p:cNvSpPr>
              <a:spLocks noEditPoints="1"/>
            </p:cNvSpPr>
            <p:nvPr/>
          </p:nvSpPr>
          <p:spPr bwMode="auto">
            <a:xfrm>
              <a:off x="2148" y="1802"/>
              <a:ext cx="3384" cy="1869"/>
            </a:xfrm>
            <a:custGeom>
              <a:avLst/>
              <a:gdLst>
                <a:gd name="T0" fmla="*/ 833 w 1806"/>
                <a:gd name="T1" fmla="*/ 997 h 997"/>
                <a:gd name="T2" fmla="*/ 26 w 1806"/>
                <a:gd name="T3" fmla="*/ 997 h 997"/>
                <a:gd name="T4" fmla="*/ 5 w 1806"/>
                <a:gd name="T5" fmla="*/ 967 h 997"/>
                <a:gd name="T6" fmla="*/ 223 w 1806"/>
                <a:gd name="T7" fmla="*/ 650 h 997"/>
                <a:gd name="T8" fmla="*/ 611 w 1806"/>
                <a:gd name="T9" fmla="*/ 584 h 997"/>
                <a:gd name="T10" fmla="*/ 611 w 1806"/>
                <a:gd name="T11" fmla="*/ 584 h 997"/>
                <a:gd name="T12" fmla="*/ 519 w 1806"/>
                <a:gd name="T13" fmla="*/ 732 h 997"/>
                <a:gd name="T14" fmla="*/ 661 w 1806"/>
                <a:gd name="T15" fmla="*/ 732 h 997"/>
                <a:gd name="T16" fmla="*/ 833 w 1806"/>
                <a:gd name="T17" fmla="*/ 997 h 997"/>
                <a:gd name="T18" fmla="*/ 1801 w 1806"/>
                <a:gd name="T19" fmla="*/ 967 h 997"/>
                <a:gd name="T20" fmla="*/ 1583 w 1806"/>
                <a:gd name="T21" fmla="*/ 650 h 997"/>
                <a:gd name="T22" fmla="*/ 1195 w 1806"/>
                <a:gd name="T23" fmla="*/ 584 h 997"/>
                <a:gd name="T24" fmla="*/ 1195 w 1806"/>
                <a:gd name="T25" fmla="*/ 584 h 997"/>
                <a:gd name="T26" fmla="*/ 1287 w 1806"/>
                <a:gd name="T27" fmla="*/ 732 h 997"/>
                <a:gd name="T28" fmla="*/ 1145 w 1806"/>
                <a:gd name="T29" fmla="*/ 732 h 997"/>
                <a:gd name="T30" fmla="*/ 973 w 1806"/>
                <a:gd name="T31" fmla="*/ 997 h 997"/>
                <a:gd name="T32" fmla="*/ 1780 w 1806"/>
                <a:gd name="T33" fmla="*/ 997 h 997"/>
                <a:gd name="T34" fmla="*/ 1801 w 1806"/>
                <a:gd name="T35" fmla="*/ 967 h 997"/>
                <a:gd name="T36" fmla="*/ 1300 w 1806"/>
                <a:gd name="T37" fmla="*/ 61 h 997"/>
                <a:gd name="T38" fmla="*/ 1300 w 1806"/>
                <a:gd name="T39" fmla="*/ 61 h 997"/>
                <a:gd name="T40" fmla="*/ 1262 w 1806"/>
                <a:gd name="T41" fmla="*/ 99 h 997"/>
                <a:gd name="T42" fmla="*/ 1252 w 1806"/>
                <a:gd name="T43" fmla="*/ 111 h 997"/>
                <a:gd name="T44" fmla="*/ 1116 w 1806"/>
                <a:gd name="T45" fmla="*/ 396 h 997"/>
                <a:gd name="T46" fmla="*/ 904 w 1806"/>
                <a:gd name="T47" fmla="*/ 502 h 997"/>
                <a:gd name="T48" fmla="*/ 691 w 1806"/>
                <a:gd name="T49" fmla="*/ 396 h 997"/>
                <a:gd name="T50" fmla="*/ 556 w 1806"/>
                <a:gd name="T51" fmla="*/ 111 h 997"/>
                <a:gd name="T52" fmla="*/ 542 w 1806"/>
                <a:gd name="T53" fmla="*/ 98 h 997"/>
                <a:gd name="T54" fmla="*/ 497 w 1806"/>
                <a:gd name="T55" fmla="*/ 26 h 997"/>
                <a:gd name="T56" fmla="*/ 495 w 1806"/>
                <a:gd name="T57" fmla="*/ 26 h 997"/>
                <a:gd name="T58" fmla="*/ 487 w 1806"/>
                <a:gd name="T59" fmla="*/ 26 h 997"/>
                <a:gd name="T60" fmla="*/ 477 w 1806"/>
                <a:gd name="T61" fmla="*/ 24 h 997"/>
                <a:gd name="T62" fmla="*/ 474 w 1806"/>
                <a:gd name="T63" fmla="*/ 23 h 997"/>
                <a:gd name="T64" fmla="*/ 463 w 1806"/>
                <a:gd name="T65" fmla="*/ 18 h 997"/>
                <a:gd name="T66" fmla="*/ 456 w 1806"/>
                <a:gd name="T67" fmla="*/ 11 h 997"/>
                <a:gd name="T68" fmla="*/ 450 w 1806"/>
                <a:gd name="T69" fmla="*/ 0 h 997"/>
                <a:gd name="T70" fmla="*/ 518 w 1806"/>
                <a:gd name="T71" fmla="*/ 135 h 997"/>
                <a:gd name="T72" fmla="*/ 662 w 1806"/>
                <a:gd name="T73" fmla="*/ 429 h 997"/>
                <a:gd name="T74" fmla="*/ 666 w 1806"/>
                <a:gd name="T75" fmla="*/ 432 h 997"/>
                <a:gd name="T76" fmla="*/ 666 w 1806"/>
                <a:gd name="T77" fmla="*/ 572 h 997"/>
                <a:gd name="T78" fmla="*/ 710 w 1806"/>
                <a:gd name="T79" fmla="*/ 609 h 997"/>
                <a:gd name="T80" fmla="*/ 710 w 1806"/>
                <a:gd name="T81" fmla="*/ 465 h 997"/>
                <a:gd name="T82" fmla="*/ 904 w 1806"/>
                <a:gd name="T83" fmla="*/ 546 h 997"/>
                <a:gd name="T84" fmla="*/ 1096 w 1806"/>
                <a:gd name="T85" fmla="*/ 466 h 997"/>
                <a:gd name="T86" fmla="*/ 1096 w 1806"/>
                <a:gd name="T87" fmla="*/ 608 h 997"/>
                <a:gd name="T88" fmla="*/ 1140 w 1806"/>
                <a:gd name="T89" fmla="*/ 572 h 997"/>
                <a:gd name="T90" fmla="*/ 1140 w 1806"/>
                <a:gd name="T91" fmla="*/ 433 h 997"/>
                <a:gd name="T92" fmla="*/ 1145 w 1806"/>
                <a:gd name="T93" fmla="*/ 429 h 997"/>
                <a:gd name="T94" fmla="*/ 1290 w 1806"/>
                <a:gd name="T95" fmla="*/ 134 h 997"/>
                <a:gd name="T96" fmla="*/ 1353 w 1806"/>
                <a:gd name="T97" fmla="*/ 42 h 997"/>
                <a:gd name="T98" fmla="*/ 1300 w 1806"/>
                <a:gd name="T99" fmla="*/ 6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6" h="997">
                  <a:moveTo>
                    <a:pt x="833" y="997"/>
                  </a:moveTo>
                  <a:cubicBezTo>
                    <a:pt x="26" y="997"/>
                    <a:pt x="26" y="997"/>
                    <a:pt x="26" y="997"/>
                  </a:cubicBezTo>
                  <a:cubicBezTo>
                    <a:pt x="10" y="997"/>
                    <a:pt x="0" y="981"/>
                    <a:pt x="5" y="967"/>
                  </a:cubicBezTo>
                  <a:cubicBezTo>
                    <a:pt x="33" y="893"/>
                    <a:pt x="113" y="700"/>
                    <a:pt x="223" y="650"/>
                  </a:cubicBezTo>
                  <a:cubicBezTo>
                    <a:pt x="359" y="587"/>
                    <a:pt x="611" y="584"/>
                    <a:pt x="611" y="584"/>
                  </a:cubicBezTo>
                  <a:cubicBezTo>
                    <a:pt x="611" y="584"/>
                    <a:pt x="611" y="584"/>
                    <a:pt x="611" y="584"/>
                  </a:cubicBezTo>
                  <a:cubicBezTo>
                    <a:pt x="519" y="732"/>
                    <a:pt x="519" y="732"/>
                    <a:pt x="519" y="732"/>
                  </a:cubicBezTo>
                  <a:cubicBezTo>
                    <a:pt x="661" y="732"/>
                    <a:pt x="661" y="732"/>
                    <a:pt x="661" y="732"/>
                  </a:cubicBezTo>
                  <a:lnTo>
                    <a:pt x="833" y="997"/>
                  </a:lnTo>
                  <a:close/>
                  <a:moveTo>
                    <a:pt x="1801" y="967"/>
                  </a:moveTo>
                  <a:cubicBezTo>
                    <a:pt x="1773" y="893"/>
                    <a:pt x="1693" y="700"/>
                    <a:pt x="1583" y="650"/>
                  </a:cubicBezTo>
                  <a:cubicBezTo>
                    <a:pt x="1447" y="587"/>
                    <a:pt x="1195" y="584"/>
                    <a:pt x="1195" y="584"/>
                  </a:cubicBezTo>
                  <a:cubicBezTo>
                    <a:pt x="1195" y="584"/>
                    <a:pt x="1195" y="584"/>
                    <a:pt x="1195" y="584"/>
                  </a:cubicBezTo>
                  <a:cubicBezTo>
                    <a:pt x="1287" y="732"/>
                    <a:pt x="1287" y="732"/>
                    <a:pt x="1287" y="732"/>
                  </a:cubicBezTo>
                  <a:cubicBezTo>
                    <a:pt x="1145" y="732"/>
                    <a:pt x="1145" y="732"/>
                    <a:pt x="1145" y="732"/>
                  </a:cubicBezTo>
                  <a:cubicBezTo>
                    <a:pt x="973" y="997"/>
                    <a:pt x="973" y="997"/>
                    <a:pt x="973" y="997"/>
                  </a:cubicBezTo>
                  <a:cubicBezTo>
                    <a:pt x="1780" y="997"/>
                    <a:pt x="1780" y="997"/>
                    <a:pt x="1780" y="997"/>
                  </a:cubicBezTo>
                  <a:cubicBezTo>
                    <a:pt x="1796" y="997"/>
                    <a:pt x="1806" y="981"/>
                    <a:pt x="1801" y="967"/>
                  </a:cubicBezTo>
                  <a:close/>
                  <a:moveTo>
                    <a:pt x="1300" y="61"/>
                  </a:moveTo>
                  <a:cubicBezTo>
                    <a:pt x="1300" y="61"/>
                    <a:pt x="1300" y="61"/>
                    <a:pt x="1300" y="61"/>
                  </a:cubicBezTo>
                  <a:cubicBezTo>
                    <a:pt x="1292" y="76"/>
                    <a:pt x="1281" y="90"/>
                    <a:pt x="1262" y="99"/>
                  </a:cubicBezTo>
                  <a:cubicBezTo>
                    <a:pt x="1258" y="102"/>
                    <a:pt x="1254" y="106"/>
                    <a:pt x="1252" y="111"/>
                  </a:cubicBezTo>
                  <a:cubicBezTo>
                    <a:pt x="1214" y="208"/>
                    <a:pt x="1143" y="372"/>
                    <a:pt x="1116" y="396"/>
                  </a:cubicBezTo>
                  <a:cubicBezTo>
                    <a:pt x="1075" y="432"/>
                    <a:pt x="963" y="502"/>
                    <a:pt x="904" y="502"/>
                  </a:cubicBezTo>
                  <a:cubicBezTo>
                    <a:pt x="844" y="502"/>
                    <a:pt x="732" y="432"/>
                    <a:pt x="691" y="396"/>
                  </a:cubicBezTo>
                  <a:cubicBezTo>
                    <a:pt x="664" y="372"/>
                    <a:pt x="594" y="208"/>
                    <a:pt x="556" y="111"/>
                  </a:cubicBezTo>
                  <a:cubicBezTo>
                    <a:pt x="553" y="105"/>
                    <a:pt x="548" y="100"/>
                    <a:pt x="542" y="98"/>
                  </a:cubicBezTo>
                  <a:cubicBezTo>
                    <a:pt x="516" y="88"/>
                    <a:pt x="503" y="54"/>
                    <a:pt x="497" y="26"/>
                  </a:cubicBezTo>
                  <a:cubicBezTo>
                    <a:pt x="497" y="26"/>
                    <a:pt x="496" y="26"/>
                    <a:pt x="495" y="26"/>
                  </a:cubicBezTo>
                  <a:cubicBezTo>
                    <a:pt x="493" y="26"/>
                    <a:pt x="490" y="26"/>
                    <a:pt x="487" y="26"/>
                  </a:cubicBezTo>
                  <a:cubicBezTo>
                    <a:pt x="484" y="26"/>
                    <a:pt x="480" y="25"/>
                    <a:pt x="477" y="24"/>
                  </a:cubicBezTo>
                  <a:cubicBezTo>
                    <a:pt x="476" y="24"/>
                    <a:pt x="475" y="24"/>
                    <a:pt x="474" y="23"/>
                  </a:cubicBezTo>
                  <a:cubicBezTo>
                    <a:pt x="470" y="22"/>
                    <a:pt x="467" y="20"/>
                    <a:pt x="463" y="18"/>
                  </a:cubicBezTo>
                  <a:cubicBezTo>
                    <a:pt x="461" y="16"/>
                    <a:pt x="458" y="14"/>
                    <a:pt x="456" y="11"/>
                  </a:cubicBezTo>
                  <a:cubicBezTo>
                    <a:pt x="454" y="7"/>
                    <a:pt x="452" y="3"/>
                    <a:pt x="450" y="0"/>
                  </a:cubicBezTo>
                  <a:cubicBezTo>
                    <a:pt x="451" y="32"/>
                    <a:pt x="464" y="108"/>
                    <a:pt x="518" y="135"/>
                  </a:cubicBezTo>
                  <a:cubicBezTo>
                    <a:pt x="541" y="194"/>
                    <a:pt x="621" y="393"/>
                    <a:pt x="662" y="429"/>
                  </a:cubicBezTo>
                  <a:cubicBezTo>
                    <a:pt x="663" y="430"/>
                    <a:pt x="665" y="431"/>
                    <a:pt x="666" y="432"/>
                  </a:cubicBezTo>
                  <a:cubicBezTo>
                    <a:pt x="666" y="572"/>
                    <a:pt x="666" y="572"/>
                    <a:pt x="666" y="572"/>
                  </a:cubicBezTo>
                  <a:cubicBezTo>
                    <a:pt x="678" y="582"/>
                    <a:pt x="693" y="594"/>
                    <a:pt x="710" y="609"/>
                  </a:cubicBezTo>
                  <a:cubicBezTo>
                    <a:pt x="710" y="465"/>
                    <a:pt x="710" y="465"/>
                    <a:pt x="710" y="465"/>
                  </a:cubicBezTo>
                  <a:cubicBezTo>
                    <a:pt x="766" y="504"/>
                    <a:pt x="847" y="546"/>
                    <a:pt x="904" y="546"/>
                  </a:cubicBezTo>
                  <a:cubicBezTo>
                    <a:pt x="960" y="546"/>
                    <a:pt x="1040" y="504"/>
                    <a:pt x="1096" y="466"/>
                  </a:cubicBezTo>
                  <a:cubicBezTo>
                    <a:pt x="1096" y="608"/>
                    <a:pt x="1096" y="608"/>
                    <a:pt x="1096" y="608"/>
                  </a:cubicBezTo>
                  <a:cubicBezTo>
                    <a:pt x="1113" y="594"/>
                    <a:pt x="1128" y="582"/>
                    <a:pt x="1140" y="572"/>
                  </a:cubicBezTo>
                  <a:cubicBezTo>
                    <a:pt x="1140" y="433"/>
                    <a:pt x="1140" y="433"/>
                    <a:pt x="1140" y="433"/>
                  </a:cubicBezTo>
                  <a:cubicBezTo>
                    <a:pt x="1142" y="432"/>
                    <a:pt x="1144" y="430"/>
                    <a:pt x="1145" y="429"/>
                  </a:cubicBezTo>
                  <a:cubicBezTo>
                    <a:pt x="1186" y="392"/>
                    <a:pt x="1267" y="191"/>
                    <a:pt x="1290" y="134"/>
                  </a:cubicBezTo>
                  <a:cubicBezTo>
                    <a:pt x="1332" y="109"/>
                    <a:pt x="1347" y="68"/>
                    <a:pt x="1353" y="42"/>
                  </a:cubicBezTo>
                  <a:cubicBezTo>
                    <a:pt x="1337" y="50"/>
                    <a:pt x="1319" y="57"/>
                    <a:pt x="1300" y="61"/>
                  </a:cubicBezTo>
                  <a:close/>
                </a:path>
              </a:pathLst>
            </a:custGeom>
            <a:solidFill>
              <a:srgbClr val="040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a typeface="Arial Unicode MS"/>
                <a:cs typeface="Arial Unicode MS"/>
              </a:endParaRPr>
            </a:p>
          </p:txBody>
        </p:sp>
      </p:grpSp>
      <p:grpSp>
        <p:nvGrpSpPr>
          <p:cNvPr id="42" name="Group 24">
            <a:extLst>
              <a:ext uri="{FF2B5EF4-FFF2-40B4-BE49-F238E27FC236}">
                <a16:creationId xmlns:a16="http://schemas.microsoft.com/office/drawing/2014/main" id="{EFD80291-6293-274F-9F45-2695121FD129}"/>
              </a:ext>
            </a:extLst>
          </p:cNvPr>
          <p:cNvGrpSpPr>
            <a:grpSpLocks noChangeAspect="1"/>
          </p:cNvGrpSpPr>
          <p:nvPr/>
        </p:nvGrpSpPr>
        <p:grpSpPr>
          <a:xfrm>
            <a:off x="5789868" y="4571567"/>
            <a:ext cx="648626" cy="648000"/>
            <a:chOff x="5272088" y="2606675"/>
            <a:chExt cx="1646237" cy="1644650"/>
          </a:xfrm>
        </p:grpSpPr>
        <p:sp>
          <p:nvSpPr>
            <p:cNvPr id="43" name="AutoShape 26">
              <a:extLst>
                <a:ext uri="{FF2B5EF4-FFF2-40B4-BE49-F238E27FC236}">
                  <a16:creationId xmlns:a16="http://schemas.microsoft.com/office/drawing/2014/main" id="{3F5CA811-8D33-1E4A-9E88-C19A4B1D3EC5}"/>
                </a:ext>
              </a:extLst>
            </p:cNvPr>
            <p:cNvSpPr>
              <a:spLocks noChangeAspect="1" noChangeArrowheads="1" noTextEdit="1"/>
            </p:cNvSpPr>
            <p:nvPr/>
          </p:nvSpPr>
          <p:spPr bwMode="auto">
            <a:xfrm>
              <a:off x="5272088" y="2606675"/>
              <a:ext cx="1646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a typeface="Arial Unicode MS"/>
                <a:cs typeface="Arial Unicode MS"/>
              </a:endParaRPr>
            </a:p>
          </p:txBody>
        </p:sp>
        <p:grpSp>
          <p:nvGrpSpPr>
            <p:cNvPr id="44" name="Group 26">
              <a:extLst>
                <a:ext uri="{FF2B5EF4-FFF2-40B4-BE49-F238E27FC236}">
                  <a16:creationId xmlns:a16="http://schemas.microsoft.com/office/drawing/2014/main" id="{D299FCEB-09A3-9B43-8004-30D598D8EA21}"/>
                </a:ext>
              </a:extLst>
            </p:cNvPr>
            <p:cNvGrpSpPr/>
            <p:nvPr/>
          </p:nvGrpSpPr>
          <p:grpSpPr>
            <a:xfrm>
              <a:off x="5719763" y="2797175"/>
              <a:ext cx="768348" cy="1255713"/>
              <a:chOff x="5719763" y="2797175"/>
              <a:chExt cx="768348" cy="1255713"/>
            </a:xfrm>
          </p:grpSpPr>
          <p:sp>
            <p:nvSpPr>
              <p:cNvPr id="45" name="Freeform 10">
                <a:extLst>
                  <a:ext uri="{FF2B5EF4-FFF2-40B4-BE49-F238E27FC236}">
                    <a16:creationId xmlns:a16="http://schemas.microsoft.com/office/drawing/2014/main" id="{99E14084-F63F-E34E-A6AF-737DFC31DC68}"/>
                  </a:ext>
                </a:extLst>
              </p:cNvPr>
              <p:cNvSpPr>
                <a:spLocks/>
              </p:cNvSpPr>
              <p:nvPr/>
            </p:nvSpPr>
            <p:spPr bwMode="auto">
              <a:xfrm>
                <a:off x="5719763" y="2797175"/>
                <a:ext cx="744537" cy="869951"/>
              </a:xfrm>
              <a:custGeom>
                <a:avLst/>
                <a:gdLst>
                  <a:gd name="connsiteX0" fmla="*/ 527050 w 744537"/>
                  <a:gd name="connsiteY0" fmla="*/ 838200 h 869951"/>
                  <a:gd name="connsiteX1" fmla="*/ 551039 w 744537"/>
                  <a:gd name="connsiteY1" fmla="*/ 842433 h 869951"/>
                  <a:gd name="connsiteX2" fmla="*/ 558800 w 744537"/>
                  <a:gd name="connsiteY2" fmla="*/ 841728 h 869951"/>
                  <a:gd name="connsiteX3" fmla="*/ 558800 w 744537"/>
                  <a:gd name="connsiteY3" fmla="*/ 869950 h 869951"/>
                  <a:gd name="connsiteX4" fmla="*/ 527050 w 744537"/>
                  <a:gd name="connsiteY4" fmla="*/ 869950 h 869951"/>
                  <a:gd name="connsiteX5" fmla="*/ 527050 w 744537"/>
                  <a:gd name="connsiteY5" fmla="*/ 838200 h 869951"/>
                  <a:gd name="connsiteX6" fmla="*/ 379931 w 744537"/>
                  <a:gd name="connsiteY6" fmla="*/ 654050 h 869951"/>
                  <a:gd name="connsiteX7" fmla="*/ 503237 w 744537"/>
                  <a:gd name="connsiteY7" fmla="*/ 725568 h 869951"/>
                  <a:gd name="connsiteX8" fmla="*/ 486844 w 744537"/>
                  <a:gd name="connsiteY8" fmla="*/ 752475 h 869951"/>
                  <a:gd name="connsiteX9" fmla="*/ 363537 w 744537"/>
                  <a:gd name="connsiteY9" fmla="*/ 680250 h 869951"/>
                  <a:gd name="connsiteX10" fmla="*/ 379931 w 744537"/>
                  <a:gd name="connsiteY10" fmla="*/ 654050 h 869951"/>
                  <a:gd name="connsiteX11" fmla="*/ 103785 w 744537"/>
                  <a:gd name="connsiteY11" fmla="*/ 582613 h 869951"/>
                  <a:gd name="connsiteX12" fmla="*/ 115102 w 744537"/>
                  <a:gd name="connsiteY12" fmla="*/ 596873 h 869951"/>
                  <a:gd name="connsiteX13" fmla="*/ 219075 w 744537"/>
                  <a:gd name="connsiteY13" fmla="*/ 807920 h 869951"/>
                  <a:gd name="connsiteX14" fmla="*/ 219075 w 744537"/>
                  <a:gd name="connsiteY14" fmla="*/ 869951 h 869951"/>
                  <a:gd name="connsiteX15" fmla="*/ 187954 w 744537"/>
                  <a:gd name="connsiteY15" fmla="*/ 869951 h 869951"/>
                  <a:gd name="connsiteX16" fmla="*/ 187954 w 744537"/>
                  <a:gd name="connsiteY16" fmla="*/ 807920 h 869951"/>
                  <a:gd name="connsiteX17" fmla="*/ 93175 w 744537"/>
                  <a:gd name="connsiteY17" fmla="*/ 618263 h 869951"/>
                  <a:gd name="connsiteX18" fmla="*/ 92468 w 744537"/>
                  <a:gd name="connsiteY18" fmla="*/ 617550 h 869951"/>
                  <a:gd name="connsiteX19" fmla="*/ 76200 w 744537"/>
                  <a:gd name="connsiteY19" fmla="*/ 597586 h 869951"/>
                  <a:gd name="connsiteX20" fmla="*/ 103785 w 744537"/>
                  <a:gd name="connsiteY20" fmla="*/ 582613 h 869951"/>
                  <a:gd name="connsiteX21" fmla="*/ 699573 w 744537"/>
                  <a:gd name="connsiteY21" fmla="*/ 469900 h 869951"/>
                  <a:gd name="connsiteX22" fmla="*/ 730249 w 744537"/>
                  <a:gd name="connsiteY22" fmla="*/ 477065 h 869951"/>
                  <a:gd name="connsiteX23" fmla="*/ 656055 w 744537"/>
                  <a:gd name="connsiteY23" fmla="*/ 614630 h 869951"/>
                  <a:gd name="connsiteX24" fmla="*/ 654628 w 744537"/>
                  <a:gd name="connsiteY24" fmla="*/ 616063 h 869951"/>
                  <a:gd name="connsiteX25" fmla="*/ 584000 w 744537"/>
                  <a:gd name="connsiteY25" fmla="*/ 712788 h 869951"/>
                  <a:gd name="connsiteX26" fmla="*/ 554037 w 744537"/>
                  <a:gd name="connsiteY26" fmla="*/ 704907 h 869951"/>
                  <a:gd name="connsiteX27" fmla="*/ 632512 w 744537"/>
                  <a:gd name="connsiteY27" fmla="*/ 593852 h 869951"/>
                  <a:gd name="connsiteX28" fmla="*/ 699573 w 744537"/>
                  <a:gd name="connsiteY28" fmla="*/ 469900 h 869951"/>
                  <a:gd name="connsiteX29" fmla="*/ 415091 w 744537"/>
                  <a:gd name="connsiteY29" fmla="*/ 407988 h 869951"/>
                  <a:gd name="connsiteX30" fmla="*/ 442912 w 744537"/>
                  <a:gd name="connsiteY30" fmla="*/ 422928 h 869951"/>
                  <a:gd name="connsiteX31" fmla="*/ 358022 w 744537"/>
                  <a:gd name="connsiteY31" fmla="*/ 579438 h 869951"/>
                  <a:gd name="connsiteX32" fmla="*/ 330200 w 744537"/>
                  <a:gd name="connsiteY32" fmla="*/ 564499 h 869951"/>
                  <a:gd name="connsiteX33" fmla="*/ 415091 w 744537"/>
                  <a:gd name="connsiteY33" fmla="*/ 407988 h 869951"/>
                  <a:gd name="connsiteX34" fmla="*/ 393500 w 744537"/>
                  <a:gd name="connsiteY34" fmla="*/ 368300 h 869951"/>
                  <a:gd name="connsiteX35" fmla="*/ 406400 w 744537"/>
                  <a:gd name="connsiteY35" fmla="*/ 396860 h 869951"/>
                  <a:gd name="connsiteX36" fmla="*/ 123309 w 744537"/>
                  <a:gd name="connsiteY36" fmla="*/ 517525 h 869951"/>
                  <a:gd name="connsiteX37" fmla="*/ 111125 w 744537"/>
                  <a:gd name="connsiteY37" fmla="*/ 488965 h 869951"/>
                  <a:gd name="connsiteX38" fmla="*/ 393500 w 744537"/>
                  <a:gd name="connsiteY38" fmla="*/ 368300 h 869951"/>
                  <a:gd name="connsiteX39" fmla="*/ 527987 w 744537"/>
                  <a:gd name="connsiteY39" fmla="*/ 355600 h 869951"/>
                  <a:gd name="connsiteX40" fmla="*/ 668337 w 744537"/>
                  <a:gd name="connsiteY40" fmla="*/ 381623 h 869951"/>
                  <a:gd name="connsiteX41" fmla="*/ 662638 w 744537"/>
                  <a:gd name="connsiteY41" fmla="*/ 409053 h 869951"/>
                  <a:gd name="connsiteX42" fmla="*/ 662638 w 744537"/>
                  <a:gd name="connsiteY42" fmla="*/ 411163 h 869951"/>
                  <a:gd name="connsiteX43" fmla="*/ 522287 w 744537"/>
                  <a:gd name="connsiteY43" fmla="*/ 385140 h 869951"/>
                  <a:gd name="connsiteX44" fmla="*/ 527987 w 744537"/>
                  <a:gd name="connsiteY44" fmla="*/ 358413 h 869951"/>
                  <a:gd name="connsiteX45" fmla="*/ 527987 w 744537"/>
                  <a:gd name="connsiteY45" fmla="*/ 355600 h 869951"/>
                  <a:gd name="connsiteX46" fmla="*/ 149469 w 744537"/>
                  <a:gd name="connsiteY46" fmla="*/ 268288 h 869951"/>
                  <a:gd name="connsiteX47" fmla="*/ 179387 w 744537"/>
                  <a:gd name="connsiteY47" fmla="*/ 280386 h 869951"/>
                  <a:gd name="connsiteX48" fmla="*/ 97468 w 744537"/>
                  <a:gd name="connsiteY48" fmla="*/ 474663 h 869951"/>
                  <a:gd name="connsiteX49" fmla="*/ 68262 w 744537"/>
                  <a:gd name="connsiteY49" fmla="*/ 462565 h 869951"/>
                  <a:gd name="connsiteX50" fmla="*/ 149469 w 744537"/>
                  <a:gd name="connsiteY50" fmla="*/ 268288 h 869951"/>
                  <a:gd name="connsiteX51" fmla="*/ 492666 w 744537"/>
                  <a:gd name="connsiteY51" fmla="*/ 111125 h 869951"/>
                  <a:gd name="connsiteX52" fmla="*/ 521747 w 744537"/>
                  <a:gd name="connsiteY52" fmla="*/ 117543 h 869951"/>
                  <a:gd name="connsiteX53" fmla="*/ 523875 w 744537"/>
                  <a:gd name="connsiteY53" fmla="*/ 117543 h 869951"/>
                  <a:gd name="connsiteX54" fmla="*/ 488410 w 744537"/>
                  <a:gd name="connsiteY54" fmla="*/ 293688 h 869951"/>
                  <a:gd name="connsiteX55" fmla="*/ 459328 w 744537"/>
                  <a:gd name="connsiteY55" fmla="*/ 287983 h 869951"/>
                  <a:gd name="connsiteX56" fmla="*/ 457200 w 744537"/>
                  <a:gd name="connsiteY56" fmla="*/ 287983 h 869951"/>
                  <a:gd name="connsiteX57" fmla="*/ 492666 w 744537"/>
                  <a:gd name="connsiteY57" fmla="*/ 111125 h 869951"/>
                  <a:gd name="connsiteX58" fmla="*/ 588027 w 744537"/>
                  <a:gd name="connsiteY58" fmla="*/ 66675 h 869951"/>
                  <a:gd name="connsiteX59" fmla="*/ 744537 w 744537"/>
                  <a:gd name="connsiteY59" fmla="*/ 342184 h 869951"/>
                  <a:gd name="connsiteX60" fmla="*/ 731020 w 744537"/>
                  <a:gd name="connsiteY60" fmla="*/ 340753 h 869951"/>
                  <a:gd name="connsiteX61" fmla="*/ 713947 w 744537"/>
                  <a:gd name="connsiteY61" fmla="*/ 342900 h 869951"/>
                  <a:gd name="connsiteX62" fmla="*/ 573087 w 744537"/>
                  <a:gd name="connsiteY62" fmla="*/ 94584 h 869951"/>
                  <a:gd name="connsiteX63" fmla="*/ 588027 w 744537"/>
                  <a:gd name="connsiteY63" fmla="*/ 66675 h 869951"/>
                  <a:gd name="connsiteX64" fmla="*/ 454758 w 744537"/>
                  <a:gd name="connsiteY64" fmla="*/ 65088 h 869951"/>
                  <a:gd name="connsiteX65" fmla="*/ 468312 w 744537"/>
                  <a:gd name="connsiteY65" fmla="*/ 94516 h 869951"/>
                  <a:gd name="connsiteX66" fmla="*/ 256441 w 744537"/>
                  <a:gd name="connsiteY66" fmla="*/ 200026 h 869951"/>
                  <a:gd name="connsiteX67" fmla="*/ 242887 w 744537"/>
                  <a:gd name="connsiteY67" fmla="*/ 171316 h 869951"/>
                  <a:gd name="connsiteX68" fmla="*/ 454758 w 744537"/>
                  <a:gd name="connsiteY68" fmla="*/ 65088 h 869951"/>
                  <a:gd name="connsiteX69" fmla="*/ 373682 w 744537"/>
                  <a:gd name="connsiteY69" fmla="*/ 0 h 869951"/>
                  <a:gd name="connsiteX70" fmla="*/ 465137 w 744537"/>
                  <a:gd name="connsiteY70" fmla="*/ 10707 h 869951"/>
                  <a:gd name="connsiteX71" fmla="*/ 453705 w 744537"/>
                  <a:gd name="connsiteY71" fmla="*/ 40685 h 869951"/>
                  <a:gd name="connsiteX72" fmla="*/ 373682 w 744537"/>
                  <a:gd name="connsiteY72" fmla="*/ 31406 h 869951"/>
                  <a:gd name="connsiteX73" fmla="*/ 31438 w 744537"/>
                  <a:gd name="connsiteY73" fmla="*/ 371879 h 869951"/>
                  <a:gd name="connsiteX74" fmla="*/ 43584 w 744537"/>
                  <a:gd name="connsiteY74" fmla="*/ 462529 h 869951"/>
                  <a:gd name="connsiteX75" fmla="*/ 15004 w 744537"/>
                  <a:gd name="connsiteY75" fmla="*/ 474663 h 869951"/>
                  <a:gd name="connsiteX76" fmla="*/ 0 w 744537"/>
                  <a:gd name="connsiteY76" fmla="*/ 371879 h 869951"/>
                  <a:gd name="connsiteX77" fmla="*/ 373682 w 744537"/>
                  <a:gd name="connsiteY77" fmla="*/ 0 h 86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44537" h="869951">
                    <a:moveTo>
                      <a:pt x="527050" y="838200"/>
                    </a:moveTo>
                    <a:cubicBezTo>
                      <a:pt x="534106" y="841022"/>
                      <a:pt x="542572" y="842433"/>
                      <a:pt x="551039" y="842433"/>
                    </a:cubicBezTo>
                    <a:cubicBezTo>
                      <a:pt x="553861" y="842433"/>
                      <a:pt x="555978" y="842433"/>
                      <a:pt x="558800" y="841728"/>
                    </a:cubicBezTo>
                    <a:cubicBezTo>
                      <a:pt x="558800" y="841728"/>
                      <a:pt x="558800" y="841728"/>
                      <a:pt x="558800" y="869950"/>
                    </a:cubicBezTo>
                    <a:cubicBezTo>
                      <a:pt x="558800" y="869950"/>
                      <a:pt x="558800" y="869950"/>
                      <a:pt x="527050" y="869950"/>
                    </a:cubicBezTo>
                    <a:cubicBezTo>
                      <a:pt x="527050" y="861483"/>
                      <a:pt x="527050" y="850900"/>
                      <a:pt x="527050" y="838200"/>
                    </a:cubicBezTo>
                    <a:close/>
                    <a:moveTo>
                      <a:pt x="379931" y="654050"/>
                    </a:moveTo>
                    <a:cubicBezTo>
                      <a:pt x="379931" y="654050"/>
                      <a:pt x="379931" y="654050"/>
                      <a:pt x="503237" y="725568"/>
                    </a:cubicBezTo>
                    <a:cubicBezTo>
                      <a:pt x="495397" y="733357"/>
                      <a:pt x="489695" y="741854"/>
                      <a:pt x="486844" y="752475"/>
                    </a:cubicBezTo>
                    <a:cubicBezTo>
                      <a:pt x="486844" y="752475"/>
                      <a:pt x="486844" y="752475"/>
                      <a:pt x="363537" y="680250"/>
                    </a:cubicBezTo>
                    <a:cubicBezTo>
                      <a:pt x="370665" y="672461"/>
                      <a:pt x="376367" y="663255"/>
                      <a:pt x="379931" y="654050"/>
                    </a:cubicBezTo>
                    <a:close/>
                    <a:moveTo>
                      <a:pt x="103785" y="582613"/>
                    </a:moveTo>
                    <a:cubicBezTo>
                      <a:pt x="107321" y="586891"/>
                      <a:pt x="110858" y="591882"/>
                      <a:pt x="115102" y="596873"/>
                    </a:cubicBezTo>
                    <a:cubicBezTo>
                      <a:pt x="125004" y="605429"/>
                      <a:pt x="219075" y="698119"/>
                      <a:pt x="219075" y="807920"/>
                    </a:cubicBezTo>
                    <a:cubicBezTo>
                      <a:pt x="219075" y="807920"/>
                      <a:pt x="219075" y="807920"/>
                      <a:pt x="219075" y="869951"/>
                    </a:cubicBezTo>
                    <a:cubicBezTo>
                      <a:pt x="219075" y="869951"/>
                      <a:pt x="219075" y="869951"/>
                      <a:pt x="187954" y="869951"/>
                    </a:cubicBezTo>
                    <a:cubicBezTo>
                      <a:pt x="187954" y="869951"/>
                      <a:pt x="187954" y="869951"/>
                      <a:pt x="187954" y="807920"/>
                    </a:cubicBezTo>
                    <a:cubicBezTo>
                      <a:pt x="187954" y="708814"/>
                      <a:pt x="94590" y="618976"/>
                      <a:pt x="93175" y="618263"/>
                    </a:cubicBezTo>
                    <a:cubicBezTo>
                      <a:pt x="93175" y="618263"/>
                      <a:pt x="93175" y="618263"/>
                      <a:pt x="92468" y="617550"/>
                    </a:cubicBezTo>
                    <a:cubicBezTo>
                      <a:pt x="86809" y="611133"/>
                      <a:pt x="81151" y="604716"/>
                      <a:pt x="76200" y="597586"/>
                    </a:cubicBezTo>
                    <a:cubicBezTo>
                      <a:pt x="86809" y="594734"/>
                      <a:pt x="96004" y="589743"/>
                      <a:pt x="103785" y="582613"/>
                    </a:cubicBezTo>
                    <a:close/>
                    <a:moveTo>
                      <a:pt x="699573" y="469900"/>
                    </a:moveTo>
                    <a:cubicBezTo>
                      <a:pt x="708847" y="474199"/>
                      <a:pt x="718835" y="477065"/>
                      <a:pt x="730249" y="477065"/>
                    </a:cubicBezTo>
                    <a:cubicBezTo>
                      <a:pt x="715268" y="527935"/>
                      <a:pt x="690298" y="575223"/>
                      <a:pt x="656055" y="614630"/>
                    </a:cubicBezTo>
                    <a:cubicBezTo>
                      <a:pt x="656055" y="614630"/>
                      <a:pt x="656055" y="614630"/>
                      <a:pt x="654628" y="616063"/>
                    </a:cubicBezTo>
                    <a:cubicBezTo>
                      <a:pt x="653914" y="616779"/>
                      <a:pt x="612537" y="656902"/>
                      <a:pt x="584000" y="712788"/>
                    </a:cubicBezTo>
                    <a:cubicBezTo>
                      <a:pt x="574726" y="707773"/>
                      <a:pt x="564738" y="704907"/>
                      <a:pt x="554037" y="704907"/>
                    </a:cubicBezTo>
                    <a:cubicBezTo>
                      <a:pt x="581860" y="644006"/>
                      <a:pt x="626092" y="600300"/>
                      <a:pt x="632512" y="593852"/>
                    </a:cubicBezTo>
                    <a:cubicBezTo>
                      <a:pt x="663902" y="558028"/>
                      <a:pt x="686018" y="515039"/>
                      <a:pt x="699573" y="469900"/>
                    </a:cubicBezTo>
                    <a:close/>
                    <a:moveTo>
                      <a:pt x="415091" y="407988"/>
                    </a:moveTo>
                    <a:cubicBezTo>
                      <a:pt x="422938" y="414391"/>
                      <a:pt x="432212" y="420082"/>
                      <a:pt x="442912" y="422928"/>
                    </a:cubicBezTo>
                    <a:cubicBezTo>
                      <a:pt x="442912" y="422928"/>
                      <a:pt x="442912" y="422928"/>
                      <a:pt x="358022" y="579438"/>
                    </a:cubicBezTo>
                    <a:cubicBezTo>
                      <a:pt x="350175" y="573035"/>
                      <a:pt x="340901" y="567344"/>
                      <a:pt x="330200" y="564499"/>
                    </a:cubicBezTo>
                    <a:cubicBezTo>
                      <a:pt x="330200" y="564499"/>
                      <a:pt x="330200" y="564499"/>
                      <a:pt x="415091" y="407988"/>
                    </a:cubicBezTo>
                    <a:close/>
                    <a:moveTo>
                      <a:pt x="393500" y="368300"/>
                    </a:moveTo>
                    <a:cubicBezTo>
                      <a:pt x="396367" y="379010"/>
                      <a:pt x="400667" y="388292"/>
                      <a:pt x="406400" y="396860"/>
                    </a:cubicBezTo>
                    <a:cubicBezTo>
                      <a:pt x="406400" y="396860"/>
                      <a:pt x="406400" y="396860"/>
                      <a:pt x="123309" y="517525"/>
                    </a:cubicBezTo>
                    <a:cubicBezTo>
                      <a:pt x="121876" y="506815"/>
                      <a:pt x="116859" y="496819"/>
                      <a:pt x="111125" y="488965"/>
                    </a:cubicBezTo>
                    <a:cubicBezTo>
                      <a:pt x="111125" y="488965"/>
                      <a:pt x="111125" y="488965"/>
                      <a:pt x="393500" y="368300"/>
                    </a:cubicBezTo>
                    <a:close/>
                    <a:moveTo>
                      <a:pt x="527987" y="355600"/>
                    </a:moveTo>
                    <a:cubicBezTo>
                      <a:pt x="527987" y="355600"/>
                      <a:pt x="527987" y="355600"/>
                      <a:pt x="668337" y="381623"/>
                    </a:cubicBezTo>
                    <a:cubicBezTo>
                      <a:pt x="664775" y="390063"/>
                      <a:pt x="662638" y="399207"/>
                      <a:pt x="662638" y="409053"/>
                    </a:cubicBezTo>
                    <a:cubicBezTo>
                      <a:pt x="662638" y="409756"/>
                      <a:pt x="662638" y="410460"/>
                      <a:pt x="662638" y="411163"/>
                    </a:cubicBezTo>
                    <a:cubicBezTo>
                      <a:pt x="662638" y="411163"/>
                      <a:pt x="662638" y="411163"/>
                      <a:pt x="522287" y="385140"/>
                    </a:cubicBezTo>
                    <a:cubicBezTo>
                      <a:pt x="525849" y="376700"/>
                      <a:pt x="527987" y="367556"/>
                      <a:pt x="527987" y="358413"/>
                    </a:cubicBezTo>
                    <a:cubicBezTo>
                      <a:pt x="527987" y="357710"/>
                      <a:pt x="527987" y="356303"/>
                      <a:pt x="527987" y="355600"/>
                    </a:cubicBezTo>
                    <a:close/>
                    <a:moveTo>
                      <a:pt x="149469" y="268288"/>
                    </a:moveTo>
                    <a:cubicBezTo>
                      <a:pt x="158017" y="274693"/>
                      <a:pt x="168702" y="278962"/>
                      <a:pt x="179387" y="280386"/>
                    </a:cubicBezTo>
                    <a:cubicBezTo>
                      <a:pt x="179387" y="280386"/>
                      <a:pt x="179387" y="280386"/>
                      <a:pt x="97468" y="474663"/>
                    </a:cubicBezTo>
                    <a:cubicBezTo>
                      <a:pt x="88920" y="468970"/>
                      <a:pt x="78947" y="464700"/>
                      <a:pt x="68262" y="462565"/>
                    </a:cubicBezTo>
                    <a:cubicBezTo>
                      <a:pt x="68262" y="462565"/>
                      <a:pt x="68262" y="462565"/>
                      <a:pt x="149469" y="268288"/>
                    </a:cubicBezTo>
                    <a:close/>
                    <a:moveTo>
                      <a:pt x="492666" y="111125"/>
                    </a:moveTo>
                    <a:cubicBezTo>
                      <a:pt x="501887" y="115404"/>
                      <a:pt x="511817" y="117543"/>
                      <a:pt x="521747" y="117543"/>
                    </a:cubicBezTo>
                    <a:cubicBezTo>
                      <a:pt x="522457" y="117543"/>
                      <a:pt x="523166" y="117543"/>
                      <a:pt x="523875" y="117543"/>
                    </a:cubicBezTo>
                    <a:cubicBezTo>
                      <a:pt x="523875" y="117543"/>
                      <a:pt x="523875" y="117543"/>
                      <a:pt x="488410" y="293688"/>
                    </a:cubicBezTo>
                    <a:cubicBezTo>
                      <a:pt x="479898" y="290835"/>
                      <a:pt x="470677" y="287983"/>
                      <a:pt x="459328" y="287983"/>
                    </a:cubicBezTo>
                    <a:cubicBezTo>
                      <a:pt x="458619" y="287983"/>
                      <a:pt x="457910" y="287983"/>
                      <a:pt x="457200" y="287983"/>
                    </a:cubicBezTo>
                    <a:cubicBezTo>
                      <a:pt x="457200" y="287983"/>
                      <a:pt x="457200" y="287983"/>
                      <a:pt x="492666" y="111125"/>
                    </a:cubicBezTo>
                    <a:close/>
                    <a:moveTo>
                      <a:pt x="588027" y="66675"/>
                    </a:moveTo>
                    <a:cubicBezTo>
                      <a:pt x="675530" y="128933"/>
                      <a:pt x="735289" y="228402"/>
                      <a:pt x="744537" y="342184"/>
                    </a:cubicBezTo>
                    <a:cubicBezTo>
                      <a:pt x="739557" y="341469"/>
                      <a:pt x="735289" y="340753"/>
                      <a:pt x="731020" y="340753"/>
                    </a:cubicBezTo>
                    <a:cubicBezTo>
                      <a:pt x="724618" y="340753"/>
                      <a:pt x="718215" y="341469"/>
                      <a:pt x="713947" y="342900"/>
                    </a:cubicBezTo>
                    <a:cubicBezTo>
                      <a:pt x="704698" y="240568"/>
                      <a:pt x="650631" y="151117"/>
                      <a:pt x="573087" y="94584"/>
                    </a:cubicBezTo>
                    <a:cubicBezTo>
                      <a:pt x="579490" y="85996"/>
                      <a:pt x="585181" y="75978"/>
                      <a:pt x="588027" y="66675"/>
                    </a:cubicBezTo>
                    <a:close/>
                    <a:moveTo>
                      <a:pt x="454758" y="65088"/>
                    </a:moveTo>
                    <a:cubicBezTo>
                      <a:pt x="456898" y="75854"/>
                      <a:pt x="461892" y="86621"/>
                      <a:pt x="468312" y="94516"/>
                    </a:cubicBezTo>
                    <a:cubicBezTo>
                      <a:pt x="468312" y="94516"/>
                      <a:pt x="468312" y="94516"/>
                      <a:pt x="256441" y="200026"/>
                    </a:cubicBezTo>
                    <a:cubicBezTo>
                      <a:pt x="254301" y="189260"/>
                      <a:pt x="249308" y="179211"/>
                      <a:pt x="242887" y="171316"/>
                    </a:cubicBezTo>
                    <a:cubicBezTo>
                      <a:pt x="242887" y="171316"/>
                      <a:pt x="242887" y="171316"/>
                      <a:pt x="454758" y="65088"/>
                    </a:cubicBezTo>
                    <a:close/>
                    <a:moveTo>
                      <a:pt x="373682" y="0"/>
                    </a:moveTo>
                    <a:cubicBezTo>
                      <a:pt x="405834" y="0"/>
                      <a:pt x="435843" y="3569"/>
                      <a:pt x="465137" y="10707"/>
                    </a:cubicBezTo>
                    <a:cubicBezTo>
                      <a:pt x="458707" y="19272"/>
                      <a:pt x="455134" y="29265"/>
                      <a:pt x="453705" y="40685"/>
                    </a:cubicBezTo>
                    <a:cubicBezTo>
                      <a:pt x="427983" y="34261"/>
                      <a:pt x="401547" y="31406"/>
                      <a:pt x="373682" y="31406"/>
                    </a:cubicBezTo>
                    <a:cubicBezTo>
                      <a:pt x="185769" y="31406"/>
                      <a:pt x="31438" y="184155"/>
                      <a:pt x="31438" y="371879"/>
                    </a:cubicBezTo>
                    <a:cubicBezTo>
                      <a:pt x="31438" y="402571"/>
                      <a:pt x="35725" y="433264"/>
                      <a:pt x="43584" y="462529"/>
                    </a:cubicBezTo>
                    <a:cubicBezTo>
                      <a:pt x="32867" y="463956"/>
                      <a:pt x="23578" y="468953"/>
                      <a:pt x="15004" y="474663"/>
                    </a:cubicBezTo>
                    <a:cubicBezTo>
                      <a:pt x="5001" y="441829"/>
                      <a:pt x="0" y="406854"/>
                      <a:pt x="0" y="371879"/>
                    </a:cubicBezTo>
                    <a:cubicBezTo>
                      <a:pt x="0" y="167024"/>
                      <a:pt x="167907" y="0"/>
                      <a:pt x="373682" y="0"/>
                    </a:cubicBezTo>
                    <a:close/>
                  </a:path>
                </a:pathLst>
              </a:custGeom>
              <a:solidFill>
                <a:srgbClr val="0818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a typeface="Arial Unicode MS"/>
                  <a:cs typeface="Arial Unicode MS"/>
                </a:endParaRPr>
              </a:p>
            </p:txBody>
          </p:sp>
          <p:sp>
            <p:nvSpPr>
              <p:cNvPr id="46" name="Freeform 11">
                <a:extLst>
                  <a:ext uri="{FF2B5EF4-FFF2-40B4-BE49-F238E27FC236}">
                    <a16:creationId xmlns:a16="http://schemas.microsoft.com/office/drawing/2014/main" id="{67DAE90E-B6EE-4E4B-9B51-941A4C2EAFBC}"/>
                  </a:ext>
                </a:extLst>
              </p:cNvPr>
              <p:cNvSpPr>
                <a:spLocks/>
              </p:cNvSpPr>
              <p:nvPr/>
            </p:nvSpPr>
            <p:spPr bwMode="auto">
              <a:xfrm>
                <a:off x="5741987" y="2811463"/>
                <a:ext cx="746124" cy="1241425"/>
              </a:xfrm>
              <a:custGeom>
                <a:avLst/>
                <a:gdLst>
                  <a:gd name="connsiteX0" fmla="*/ 222250 w 746124"/>
                  <a:gd name="connsiteY0" fmla="*/ 1169987 h 1241425"/>
                  <a:gd name="connsiteX1" fmla="*/ 222250 w 746124"/>
                  <a:gd name="connsiteY1" fmla="*/ 1187911 h 1241425"/>
                  <a:gd name="connsiteX2" fmla="*/ 351434 w 746124"/>
                  <a:gd name="connsiteY2" fmla="*/ 1208702 h 1241425"/>
                  <a:gd name="connsiteX3" fmla="*/ 354289 w 746124"/>
                  <a:gd name="connsiteY3" fmla="*/ 1208702 h 1241425"/>
                  <a:gd name="connsiteX4" fmla="*/ 484187 w 746124"/>
                  <a:gd name="connsiteY4" fmla="*/ 1187911 h 1241425"/>
                  <a:gd name="connsiteX5" fmla="*/ 484187 w 746124"/>
                  <a:gd name="connsiteY5" fmla="*/ 1169987 h 1241425"/>
                  <a:gd name="connsiteX6" fmla="*/ 222250 w 746124"/>
                  <a:gd name="connsiteY6" fmla="*/ 1169987 h 1241425"/>
                  <a:gd name="connsiteX7" fmla="*/ 153987 w 746124"/>
                  <a:gd name="connsiteY7" fmla="*/ 1089025 h 1241425"/>
                  <a:gd name="connsiteX8" fmla="*/ 153987 w 746124"/>
                  <a:gd name="connsiteY8" fmla="*/ 1138238 h 1241425"/>
                  <a:gd name="connsiteX9" fmla="*/ 552449 w 746124"/>
                  <a:gd name="connsiteY9" fmla="*/ 1138238 h 1241425"/>
                  <a:gd name="connsiteX10" fmla="*/ 552449 w 746124"/>
                  <a:gd name="connsiteY10" fmla="*/ 1089025 h 1241425"/>
                  <a:gd name="connsiteX11" fmla="*/ 153987 w 746124"/>
                  <a:gd name="connsiteY11" fmla="*/ 1089025 h 1241425"/>
                  <a:gd name="connsiteX12" fmla="*/ 153987 w 746124"/>
                  <a:gd name="connsiteY12" fmla="*/ 1011237 h 1241425"/>
                  <a:gd name="connsiteX13" fmla="*/ 153987 w 746124"/>
                  <a:gd name="connsiteY13" fmla="*/ 1057275 h 1241425"/>
                  <a:gd name="connsiteX14" fmla="*/ 552449 w 746124"/>
                  <a:gd name="connsiteY14" fmla="*/ 1057275 h 1241425"/>
                  <a:gd name="connsiteX15" fmla="*/ 552449 w 746124"/>
                  <a:gd name="connsiteY15" fmla="*/ 1011237 h 1241425"/>
                  <a:gd name="connsiteX16" fmla="*/ 153987 w 746124"/>
                  <a:gd name="connsiteY16" fmla="*/ 1011237 h 1241425"/>
                  <a:gd name="connsiteX17" fmla="*/ 153987 w 746124"/>
                  <a:gd name="connsiteY17" fmla="*/ 919162 h 1241425"/>
                  <a:gd name="connsiteX18" fmla="*/ 153987 w 746124"/>
                  <a:gd name="connsiteY18" fmla="*/ 979487 h 1241425"/>
                  <a:gd name="connsiteX19" fmla="*/ 552449 w 746124"/>
                  <a:gd name="connsiteY19" fmla="*/ 979487 h 1241425"/>
                  <a:gd name="connsiteX20" fmla="*/ 552449 w 746124"/>
                  <a:gd name="connsiteY20" fmla="*/ 919162 h 1241425"/>
                  <a:gd name="connsiteX21" fmla="*/ 153987 w 746124"/>
                  <a:gd name="connsiteY21" fmla="*/ 919162 h 1241425"/>
                  <a:gd name="connsiteX22" fmla="*/ 154469 w 746124"/>
                  <a:gd name="connsiteY22" fmla="*/ 887412 h 1241425"/>
                  <a:gd name="connsiteX23" fmla="*/ 168010 w 746124"/>
                  <a:gd name="connsiteY23" fmla="*/ 887412 h 1241425"/>
                  <a:gd name="connsiteX24" fmla="*/ 199367 w 746124"/>
                  <a:gd name="connsiteY24" fmla="*/ 887412 h 1241425"/>
                  <a:gd name="connsiteX25" fmla="*/ 505808 w 746124"/>
                  <a:gd name="connsiteY25" fmla="*/ 887412 h 1241425"/>
                  <a:gd name="connsiteX26" fmla="*/ 537165 w 746124"/>
                  <a:gd name="connsiteY26" fmla="*/ 887412 h 1241425"/>
                  <a:gd name="connsiteX27" fmla="*/ 553556 w 746124"/>
                  <a:gd name="connsiteY27" fmla="*/ 887412 h 1241425"/>
                  <a:gd name="connsiteX28" fmla="*/ 584200 w 746124"/>
                  <a:gd name="connsiteY28" fmla="*/ 917450 h 1241425"/>
                  <a:gd name="connsiteX29" fmla="*/ 584200 w 746124"/>
                  <a:gd name="connsiteY29" fmla="*/ 980385 h 1241425"/>
                  <a:gd name="connsiteX30" fmla="*/ 580637 w 746124"/>
                  <a:gd name="connsiteY30" fmla="*/ 995404 h 1241425"/>
                  <a:gd name="connsiteX31" fmla="*/ 584200 w 746124"/>
                  <a:gd name="connsiteY31" fmla="*/ 1010423 h 1241425"/>
                  <a:gd name="connsiteX32" fmla="*/ 584200 w 746124"/>
                  <a:gd name="connsiteY32" fmla="*/ 1059055 h 1241425"/>
                  <a:gd name="connsiteX33" fmla="*/ 580637 w 746124"/>
                  <a:gd name="connsiteY33" fmla="*/ 1074074 h 1241425"/>
                  <a:gd name="connsiteX34" fmla="*/ 584200 w 746124"/>
                  <a:gd name="connsiteY34" fmla="*/ 1089092 h 1241425"/>
                  <a:gd name="connsiteX35" fmla="*/ 584200 w 746124"/>
                  <a:gd name="connsiteY35" fmla="*/ 1139870 h 1241425"/>
                  <a:gd name="connsiteX36" fmla="*/ 553556 w 746124"/>
                  <a:gd name="connsiteY36" fmla="*/ 1170623 h 1241425"/>
                  <a:gd name="connsiteX37" fmla="*/ 515073 w 746124"/>
                  <a:gd name="connsiteY37" fmla="*/ 1170623 h 1241425"/>
                  <a:gd name="connsiteX38" fmla="*/ 515073 w 746124"/>
                  <a:gd name="connsiteY38" fmla="*/ 1198514 h 1241425"/>
                  <a:gd name="connsiteX39" fmla="*/ 505808 w 746124"/>
                  <a:gd name="connsiteY39" fmla="*/ 1212818 h 1241425"/>
                  <a:gd name="connsiteX40" fmla="*/ 370404 w 746124"/>
                  <a:gd name="connsiteY40" fmla="*/ 1241425 h 1241425"/>
                  <a:gd name="connsiteX41" fmla="*/ 352587 w 746124"/>
                  <a:gd name="connsiteY41" fmla="*/ 1240710 h 1241425"/>
                  <a:gd name="connsiteX42" fmla="*/ 334771 w 746124"/>
                  <a:gd name="connsiteY42" fmla="*/ 1241425 h 1241425"/>
                  <a:gd name="connsiteX43" fmla="*/ 200079 w 746124"/>
                  <a:gd name="connsiteY43" fmla="*/ 1212818 h 1241425"/>
                  <a:gd name="connsiteX44" fmla="*/ 190815 w 746124"/>
                  <a:gd name="connsiteY44" fmla="*/ 1198514 h 1241425"/>
                  <a:gd name="connsiteX45" fmla="*/ 190815 w 746124"/>
                  <a:gd name="connsiteY45" fmla="*/ 1170623 h 1241425"/>
                  <a:gd name="connsiteX46" fmla="*/ 154469 w 746124"/>
                  <a:gd name="connsiteY46" fmla="*/ 1170623 h 1241425"/>
                  <a:gd name="connsiteX47" fmla="*/ 123825 w 746124"/>
                  <a:gd name="connsiteY47" fmla="*/ 1139870 h 1241425"/>
                  <a:gd name="connsiteX48" fmla="*/ 123825 w 746124"/>
                  <a:gd name="connsiteY48" fmla="*/ 1089092 h 1241425"/>
                  <a:gd name="connsiteX49" fmla="*/ 128101 w 746124"/>
                  <a:gd name="connsiteY49" fmla="*/ 1074074 h 1241425"/>
                  <a:gd name="connsiteX50" fmla="*/ 123825 w 746124"/>
                  <a:gd name="connsiteY50" fmla="*/ 1059055 h 1241425"/>
                  <a:gd name="connsiteX51" fmla="*/ 123825 w 746124"/>
                  <a:gd name="connsiteY51" fmla="*/ 1010423 h 1241425"/>
                  <a:gd name="connsiteX52" fmla="*/ 128101 w 746124"/>
                  <a:gd name="connsiteY52" fmla="*/ 995404 h 1241425"/>
                  <a:gd name="connsiteX53" fmla="*/ 123825 w 746124"/>
                  <a:gd name="connsiteY53" fmla="*/ 980385 h 1241425"/>
                  <a:gd name="connsiteX54" fmla="*/ 123825 w 746124"/>
                  <a:gd name="connsiteY54" fmla="*/ 917450 h 1241425"/>
                  <a:gd name="connsiteX55" fmla="*/ 154469 w 746124"/>
                  <a:gd name="connsiteY55" fmla="*/ 887412 h 1241425"/>
                  <a:gd name="connsiteX56" fmla="*/ 530225 w 746124"/>
                  <a:gd name="connsiteY56" fmla="*/ 722312 h 1241425"/>
                  <a:gd name="connsiteX57" fmla="*/ 568325 w 746124"/>
                  <a:gd name="connsiteY57" fmla="*/ 759619 h 1241425"/>
                  <a:gd name="connsiteX58" fmla="*/ 530225 w 746124"/>
                  <a:gd name="connsiteY58" fmla="*/ 796926 h 1241425"/>
                  <a:gd name="connsiteX59" fmla="*/ 492125 w 746124"/>
                  <a:gd name="connsiteY59" fmla="*/ 759619 h 1241425"/>
                  <a:gd name="connsiteX60" fmla="*/ 530225 w 746124"/>
                  <a:gd name="connsiteY60" fmla="*/ 722312 h 1241425"/>
                  <a:gd name="connsiteX61" fmla="*/ 289718 w 746124"/>
                  <a:gd name="connsiteY61" fmla="*/ 579437 h 1241425"/>
                  <a:gd name="connsiteX62" fmla="*/ 327024 w 746124"/>
                  <a:gd name="connsiteY62" fmla="*/ 616744 h 1241425"/>
                  <a:gd name="connsiteX63" fmla="*/ 289718 w 746124"/>
                  <a:gd name="connsiteY63" fmla="*/ 654051 h 1241425"/>
                  <a:gd name="connsiteX64" fmla="*/ 252412 w 746124"/>
                  <a:gd name="connsiteY64" fmla="*/ 616744 h 1241425"/>
                  <a:gd name="connsiteX65" fmla="*/ 289718 w 746124"/>
                  <a:gd name="connsiteY65" fmla="*/ 579437 h 1241425"/>
                  <a:gd name="connsiteX66" fmla="*/ 36513 w 746124"/>
                  <a:gd name="connsiteY66" fmla="*/ 477837 h 1241425"/>
                  <a:gd name="connsiteX67" fmla="*/ 73026 w 746124"/>
                  <a:gd name="connsiteY67" fmla="*/ 515144 h 1241425"/>
                  <a:gd name="connsiteX68" fmla="*/ 36513 w 746124"/>
                  <a:gd name="connsiteY68" fmla="*/ 552451 h 1241425"/>
                  <a:gd name="connsiteX69" fmla="*/ 0 w 746124"/>
                  <a:gd name="connsiteY69" fmla="*/ 515144 h 1241425"/>
                  <a:gd name="connsiteX70" fmla="*/ 36513 w 746124"/>
                  <a:gd name="connsiteY70" fmla="*/ 477837 h 1241425"/>
                  <a:gd name="connsiteX71" fmla="*/ 708818 w 746124"/>
                  <a:gd name="connsiteY71" fmla="*/ 357187 h 1241425"/>
                  <a:gd name="connsiteX72" fmla="*/ 746124 w 746124"/>
                  <a:gd name="connsiteY72" fmla="*/ 394494 h 1241425"/>
                  <a:gd name="connsiteX73" fmla="*/ 708818 w 746124"/>
                  <a:gd name="connsiteY73" fmla="*/ 431801 h 1241425"/>
                  <a:gd name="connsiteX74" fmla="*/ 671512 w 746124"/>
                  <a:gd name="connsiteY74" fmla="*/ 394494 h 1241425"/>
                  <a:gd name="connsiteX75" fmla="*/ 708818 w 746124"/>
                  <a:gd name="connsiteY75" fmla="*/ 357187 h 1241425"/>
                  <a:gd name="connsiteX76" fmla="*/ 437001 w 746124"/>
                  <a:gd name="connsiteY76" fmla="*/ 306387 h 1241425"/>
                  <a:gd name="connsiteX77" fmla="*/ 474662 w 746124"/>
                  <a:gd name="connsiteY77" fmla="*/ 342899 h 1241425"/>
                  <a:gd name="connsiteX78" fmla="*/ 437001 w 746124"/>
                  <a:gd name="connsiteY78" fmla="*/ 379412 h 1241425"/>
                  <a:gd name="connsiteX79" fmla="*/ 400050 w 746124"/>
                  <a:gd name="connsiteY79" fmla="*/ 342899 h 1241425"/>
                  <a:gd name="connsiteX80" fmla="*/ 437001 w 746124"/>
                  <a:gd name="connsiteY80" fmla="*/ 306387 h 1241425"/>
                  <a:gd name="connsiteX81" fmla="*/ 168275 w 746124"/>
                  <a:gd name="connsiteY81" fmla="*/ 161925 h 1241425"/>
                  <a:gd name="connsiteX82" fmla="*/ 204787 w 746124"/>
                  <a:gd name="connsiteY82" fmla="*/ 198083 h 1241425"/>
                  <a:gd name="connsiteX83" fmla="*/ 168275 w 746124"/>
                  <a:gd name="connsiteY83" fmla="*/ 234950 h 1241425"/>
                  <a:gd name="connsiteX84" fmla="*/ 131762 w 746124"/>
                  <a:gd name="connsiteY84" fmla="*/ 198083 h 1241425"/>
                  <a:gd name="connsiteX85" fmla="*/ 168275 w 746124"/>
                  <a:gd name="connsiteY85" fmla="*/ 161925 h 1241425"/>
                  <a:gd name="connsiteX86" fmla="*/ 500063 w 746124"/>
                  <a:gd name="connsiteY86" fmla="*/ 0 h 1241425"/>
                  <a:gd name="connsiteX87" fmla="*/ 536576 w 746124"/>
                  <a:gd name="connsiteY87" fmla="*/ 36513 h 1241425"/>
                  <a:gd name="connsiteX88" fmla="*/ 500063 w 746124"/>
                  <a:gd name="connsiteY88" fmla="*/ 73026 h 1241425"/>
                  <a:gd name="connsiteX89" fmla="*/ 463550 w 746124"/>
                  <a:gd name="connsiteY89" fmla="*/ 36513 h 1241425"/>
                  <a:gd name="connsiteX90" fmla="*/ 500063 w 746124"/>
                  <a:gd name="connsiteY90" fmla="*/ 0 h 124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46124" h="1241425">
                    <a:moveTo>
                      <a:pt x="222250" y="1169987"/>
                    </a:moveTo>
                    <a:cubicBezTo>
                      <a:pt x="222250" y="1169987"/>
                      <a:pt x="222250" y="1169987"/>
                      <a:pt x="222250" y="1187911"/>
                    </a:cubicBezTo>
                    <a:cubicBezTo>
                      <a:pt x="289340" y="1214437"/>
                      <a:pt x="350721" y="1208702"/>
                      <a:pt x="351434" y="1208702"/>
                    </a:cubicBezTo>
                    <a:cubicBezTo>
                      <a:pt x="352148" y="1208702"/>
                      <a:pt x="353576" y="1208702"/>
                      <a:pt x="354289" y="1208702"/>
                    </a:cubicBezTo>
                    <a:cubicBezTo>
                      <a:pt x="355003" y="1208702"/>
                      <a:pt x="416383" y="1214437"/>
                      <a:pt x="484187" y="1187911"/>
                    </a:cubicBezTo>
                    <a:cubicBezTo>
                      <a:pt x="484187" y="1187911"/>
                      <a:pt x="484187" y="1187911"/>
                      <a:pt x="484187" y="1169987"/>
                    </a:cubicBezTo>
                    <a:cubicBezTo>
                      <a:pt x="484187" y="1169987"/>
                      <a:pt x="484187" y="1169987"/>
                      <a:pt x="222250" y="1169987"/>
                    </a:cubicBezTo>
                    <a:close/>
                    <a:moveTo>
                      <a:pt x="153987" y="1089025"/>
                    </a:moveTo>
                    <a:cubicBezTo>
                      <a:pt x="153987" y="1089025"/>
                      <a:pt x="153987" y="1089025"/>
                      <a:pt x="153987" y="1138238"/>
                    </a:cubicBezTo>
                    <a:cubicBezTo>
                      <a:pt x="153987" y="1138238"/>
                      <a:pt x="153987" y="1138238"/>
                      <a:pt x="552449" y="1138238"/>
                    </a:cubicBezTo>
                    <a:cubicBezTo>
                      <a:pt x="552449" y="1138238"/>
                      <a:pt x="552449" y="1138238"/>
                      <a:pt x="552449" y="1089025"/>
                    </a:cubicBezTo>
                    <a:cubicBezTo>
                      <a:pt x="552449" y="1089025"/>
                      <a:pt x="552449" y="1089025"/>
                      <a:pt x="153987" y="1089025"/>
                    </a:cubicBezTo>
                    <a:close/>
                    <a:moveTo>
                      <a:pt x="153987" y="1011237"/>
                    </a:moveTo>
                    <a:cubicBezTo>
                      <a:pt x="153987" y="1011237"/>
                      <a:pt x="153987" y="1011237"/>
                      <a:pt x="153987" y="1057275"/>
                    </a:cubicBezTo>
                    <a:cubicBezTo>
                      <a:pt x="153987" y="1057275"/>
                      <a:pt x="153987" y="1057275"/>
                      <a:pt x="552449" y="1057275"/>
                    </a:cubicBezTo>
                    <a:cubicBezTo>
                      <a:pt x="552449" y="1057275"/>
                      <a:pt x="552449" y="1057275"/>
                      <a:pt x="552449" y="1011237"/>
                    </a:cubicBezTo>
                    <a:cubicBezTo>
                      <a:pt x="552449" y="1011237"/>
                      <a:pt x="552449" y="1011237"/>
                      <a:pt x="153987" y="1011237"/>
                    </a:cubicBezTo>
                    <a:close/>
                    <a:moveTo>
                      <a:pt x="153987" y="919162"/>
                    </a:moveTo>
                    <a:cubicBezTo>
                      <a:pt x="153987" y="919162"/>
                      <a:pt x="153987" y="919162"/>
                      <a:pt x="153987" y="979487"/>
                    </a:cubicBezTo>
                    <a:cubicBezTo>
                      <a:pt x="153987" y="979487"/>
                      <a:pt x="153987" y="979487"/>
                      <a:pt x="552449" y="979487"/>
                    </a:cubicBezTo>
                    <a:cubicBezTo>
                      <a:pt x="552449" y="979487"/>
                      <a:pt x="552449" y="979487"/>
                      <a:pt x="552449" y="919162"/>
                    </a:cubicBezTo>
                    <a:cubicBezTo>
                      <a:pt x="552449" y="919162"/>
                      <a:pt x="552449" y="919162"/>
                      <a:pt x="153987" y="919162"/>
                    </a:cubicBezTo>
                    <a:close/>
                    <a:moveTo>
                      <a:pt x="154469" y="887412"/>
                    </a:moveTo>
                    <a:cubicBezTo>
                      <a:pt x="154469" y="887412"/>
                      <a:pt x="154469" y="887412"/>
                      <a:pt x="168010" y="887412"/>
                    </a:cubicBezTo>
                    <a:cubicBezTo>
                      <a:pt x="174424" y="887412"/>
                      <a:pt x="184401" y="887412"/>
                      <a:pt x="199367" y="887412"/>
                    </a:cubicBezTo>
                    <a:cubicBezTo>
                      <a:pt x="243551" y="887412"/>
                      <a:pt x="331208" y="887412"/>
                      <a:pt x="505808" y="887412"/>
                    </a:cubicBezTo>
                    <a:cubicBezTo>
                      <a:pt x="515785" y="887412"/>
                      <a:pt x="525763" y="887412"/>
                      <a:pt x="537165" y="887412"/>
                    </a:cubicBezTo>
                    <a:cubicBezTo>
                      <a:pt x="542154" y="887412"/>
                      <a:pt x="547855" y="887412"/>
                      <a:pt x="553556" y="887412"/>
                    </a:cubicBezTo>
                    <a:cubicBezTo>
                      <a:pt x="570660" y="887412"/>
                      <a:pt x="584200" y="900285"/>
                      <a:pt x="584200" y="917450"/>
                    </a:cubicBezTo>
                    <a:cubicBezTo>
                      <a:pt x="584200" y="917450"/>
                      <a:pt x="584200" y="917450"/>
                      <a:pt x="584200" y="980385"/>
                    </a:cubicBezTo>
                    <a:cubicBezTo>
                      <a:pt x="584200" y="986107"/>
                      <a:pt x="582775" y="991113"/>
                      <a:pt x="580637" y="995404"/>
                    </a:cubicBezTo>
                    <a:cubicBezTo>
                      <a:pt x="582775" y="999695"/>
                      <a:pt x="584200" y="1004701"/>
                      <a:pt x="584200" y="1010423"/>
                    </a:cubicBezTo>
                    <a:cubicBezTo>
                      <a:pt x="584200" y="1010423"/>
                      <a:pt x="584200" y="1010423"/>
                      <a:pt x="584200" y="1059055"/>
                    </a:cubicBezTo>
                    <a:cubicBezTo>
                      <a:pt x="584200" y="1064061"/>
                      <a:pt x="582775" y="1069067"/>
                      <a:pt x="580637" y="1074074"/>
                    </a:cubicBezTo>
                    <a:cubicBezTo>
                      <a:pt x="582775" y="1078365"/>
                      <a:pt x="584200" y="1083371"/>
                      <a:pt x="584200" y="1089092"/>
                    </a:cubicBezTo>
                    <a:cubicBezTo>
                      <a:pt x="584200" y="1089092"/>
                      <a:pt x="584200" y="1089092"/>
                      <a:pt x="584200" y="1139870"/>
                    </a:cubicBezTo>
                    <a:cubicBezTo>
                      <a:pt x="584200" y="1157034"/>
                      <a:pt x="570660" y="1170623"/>
                      <a:pt x="553556" y="1170623"/>
                    </a:cubicBezTo>
                    <a:cubicBezTo>
                      <a:pt x="553556" y="1170623"/>
                      <a:pt x="553556" y="1170623"/>
                      <a:pt x="515073" y="1170623"/>
                    </a:cubicBezTo>
                    <a:cubicBezTo>
                      <a:pt x="515073" y="1170623"/>
                      <a:pt x="515073" y="1170623"/>
                      <a:pt x="515073" y="1198514"/>
                    </a:cubicBezTo>
                    <a:cubicBezTo>
                      <a:pt x="515073" y="1204951"/>
                      <a:pt x="511509" y="1210672"/>
                      <a:pt x="505808" y="1212818"/>
                    </a:cubicBezTo>
                    <a:cubicBezTo>
                      <a:pt x="450221" y="1237849"/>
                      <a:pt x="397485" y="1241425"/>
                      <a:pt x="370404" y="1241425"/>
                    </a:cubicBezTo>
                    <a:cubicBezTo>
                      <a:pt x="361852" y="1241425"/>
                      <a:pt x="355438" y="1241425"/>
                      <a:pt x="352587" y="1240710"/>
                    </a:cubicBezTo>
                    <a:cubicBezTo>
                      <a:pt x="349737" y="1240710"/>
                      <a:pt x="343323" y="1241425"/>
                      <a:pt x="334771" y="1241425"/>
                    </a:cubicBezTo>
                    <a:cubicBezTo>
                      <a:pt x="307690" y="1241425"/>
                      <a:pt x="254954" y="1237849"/>
                      <a:pt x="200079" y="1212818"/>
                    </a:cubicBezTo>
                    <a:cubicBezTo>
                      <a:pt x="194378" y="1210672"/>
                      <a:pt x="190815" y="1204951"/>
                      <a:pt x="190815" y="1198514"/>
                    </a:cubicBezTo>
                    <a:cubicBezTo>
                      <a:pt x="190815" y="1198514"/>
                      <a:pt x="190815" y="1198514"/>
                      <a:pt x="190815" y="1170623"/>
                    </a:cubicBezTo>
                    <a:cubicBezTo>
                      <a:pt x="190815" y="1170623"/>
                      <a:pt x="190815" y="1170623"/>
                      <a:pt x="154469" y="1170623"/>
                    </a:cubicBezTo>
                    <a:cubicBezTo>
                      <a:pt x="137366" y="1170623"/>
                      <a:pt x="123825" y="1157034"/>
                      <a:pt x="123825" y="1139870"/>
                    </a:cubicBezTo>
                    <a:cubicBezTo>
                      <a:pt x="123825" y="1139870"/>
                      <a:pt x="123825" y="1139870"/>
                      <a:pt x="123825" y="1089092"/>
                    </a:cubicBezTo>
                    <a:cubicBezTo>
                      <a:pt x="123825" y="1083371"/>
                      <a:pt x="125251" y="1078365"/>
                      <a:pt x="128101" y="1074074"/>
                    </a:cubicBezTo>
                    <a:cubicBezTo>
                      <a:pt x="125251" y="1069067"/>
                      <a:pt x="123825" y="1064061"/>
                      <a:pt x="123825" y="1059055"/>
                    </a:cubicBezTo>
                    <a:cubicBezTo>
                      <a:pt x="123825" y="1059055"/>
                      <a:pt x="123825" y="1059055"/>
                      <a:pt x="123825" y="1010423"/>
                    </a:cubicBezTo>
                    <a:cubicBezTo>
                      <a:pt x="123825" y="1004701"/>
                      <a:pt x="125251" y="999695"/>
                      <a:pt x="128101" y="995404"/>
                    </a:cubicBezTo>
                    <a:cubicBezTo>
                      <a:pt x="125251" y="991113"/>
                      <a:pt x="123825" y="986107"/>
                      <a:pt x="123825" y="980385"/>
                    </a:cubicBezTo>
                    <a:cubicBezTo>
                      <a:pt x="123825" y="980385"/>
                      <a:pt x="123825" y="980385"/>
                      <a:pt x="123825" y="917450"/>
                    </a:cubicBezTo>
                    <a:cubicBezTo>
                      <a:pt x="123825" y="900285"/>
                      <a:pt x="137366" y="887412"/>
                      <a:pt x="154469" y="887412"/>
                    </a:cubicBezTo>
                    <a:close/>
                    <a:moveTo>
                      <a:pt x="530225" y="722312"/>
                    </a:moveTo>
                    <a:cubicBezTo>
                      <a:pt x="551267" y="722312"/>
                      <a:pt x="568325" y="739015"/>
                      <a:pt x="568325" y="759619"/>
                    </a:cubicBezTo>
                    <a:cubicBezTo>
                      <a:pt x="568325" y="780223"/>
                      <a:pt x="551267" y="796926"/>
                      <a:pt x="530225" y="796926"/>
                    </a:cubicBezTo>
                    <a:cubicBezTo>
                      <a:pt x="509183" y="796926"/>
                      <a:pt x="492125" y="780223"/>
                      <a:pt x="492125" y="759619"/>
                    </a:cubicBezTo>
                    <a:cubicBezTo>
                      <a:pt x="492125" y="739015"/>
                      <a:pt x="509183" y="722312"/>
                      <a:pt x="530225" y="722312"/>
                    </a:cubicBezTo>
                    <a:close/>
                    <a:moveTo>
                      <a:pt x="289718" y="579437"/>
                    </a:moveTo>
                    <a:cubicBezTo>
                      <a:pt x="310322" y="579437"/>
                      <a:pt x="327024" y="596140"/>
                      <a:pt x="327024" y="616744"/>
                    </a:cubicBezTo>
                    <a:cubicBezTo>
                      <a:pt x="327024" y="637348"/>
                      <a:pt x="310322" y="654051"/>
                      <a:pt x="289718" y="654051"/>
                    </a:cubicBezTo>
                    <a:cubicBezTo>
                      <a:pt x="269114" y="654051"/>
                      <a:pt x="252412" y="637348"/>
                      <a:pt x="252412" y="616744"/>
                    </a:cubicBezTo>
                    <a:cubicBezTo>
                      <a:pt x="252412" y="596140"/>
                      <a:pt x="269114" y="579437"/>
                      <a:pt x="289718" y="579437"/>
                    </a:cubicBezTo>
                    <a:close/>
                    <a:moveTo>
                      <a:pt x="36513" y="477837"/>
                    </a:moveTo>
                    <a:cubicBezTo>
                      <a:pt x="56679" y="477837"/>
                      <a:pt x="73026" y="494540"/>
                      <a:pt x="73026" y="515144"/>
                    </a:cubicBezTo>
                    <a:cubicBezTo>
                      <a:pt x="73026" y="535748"/>
                      <a:pt x="56679" y="552451"/>
                      <a:pt x="36513" y="552451"/>
                    </a:cubicBezTo>
                    <a:cubicBezTo>
                      <a:pt x="16347" y="552451"/>
                      <a:pt x="0" y="535748"/>
                      <a:pt x="0" y="515144"/>
                    </a:cubicBezTo>
                    <a:cubicBezTo>
                      <a:pt x="0" y="494540"/>
                      <a:pt x="16347" y="477837"/>
                      <a:pt x="36513" y="477837"/>
                    </a:cubicBezTo>
                    <a:close/>
                    <a:moveTo>
                      <a:pt x="708818" y="357187"/>
                    </a:moveTo>
                    <a:cubicBezTo>
                      <a:pt x="729422" y="357187"/>
                      <a:pt x="746124" y="373890"/>
                      <a:pt x="746124" y="394494"/>
                    </a:cubicBezTo>
                    <a:cubicBezTo>
                      <a:pt x="746124" y="415098"/>
                      <a:pt x="729422" y="431801"/>
                      <a:pt x="708818" y="431801"/>
                    </a:cubicBezTo>
                    <a:cubicBezTo>
                      <a:pt x="688214" y="431801"/>
                      <a:pt x="671512" y="415098"/>
                      <a:pt x="671512" y="394494"/>
                    </a:cubicBezTo>
                    <a:cubicBezTo>
                      <a:pt x="671512" y="373890"/>
                      <a:pt x="688214" y="357187"/>
                      <a:pt x="708818" y="357187"/>
                    </a:cubicBezTo>
                    <a:close/>
                    <a:moveTo>
                      <a:pt x="437001" y="306387"/>
                    </a:moveTo>
                    <a:cubicBezTo>
                      <a:pt x="458319" y="306387"/>
                      <a:pt x="474662" y="322537"/>
                      <a:pt x="474662" y="342899"/>
                    </a:cubicBezTo>
                    <a:cubicBezTo>
                      <a:pt x="474662" y="362560"/>
                      <a:pt x="458319" y="379412"/>
                      <a:pt x="437001" y="379412"/>
                    </a:cubicBezTo>
                    <a:cubicBezTo>
                      <a:pt x="417104" y="379412"/>
                      <a:pt x="400050" y="362560"/>
                      <a:pt x="400050" y="342899"/>
                    </a:cubicBezTo>
                    <a:cubicBezTo>
                      <a:pt x="400050" y="322537"/>
                      <a:pt x="417104" y="306387"/>
                      <a:pt x="437001" y="306387"/>
                    </a:cubicBezTo>
                    <a:close/>
                    <a:moveTo>
                      <a:pt x="168275" y="161925"/>
                    </a:moveTo>
                    <a:cubicBezTo>
                      <a:pt x="187935" y="161925"/>
                      <a:pt x="204787" y="178940"/>
                      <a:pt x="204787" y="198083"/>
                    </a:cubicBezTo>
                    <a:cubicBezTo>
                      <a:pt x="204787" y="218643"/>
                      <a:pt x="187935" y="234950"/>
                      <a:pt x="168275" y="234950"/>
                    </a:cubicBezTo>
                    <a:cubicBezTo>
                      <a:pt x="147912" y="234950"/>
                      <a:pt x="131762" y="218643"/>
                      <a:pt x="131762" y="198083"/>
                    </a:cubicBezTo>
                    <a:cubicBezTo>
                      <a:pt x="131762" y="178940"/>
                      <a:pt x="147912" y="161925"/>
                      <a:pt x="168275" y="161925"/>
                    </a:cubicBezTo>
                    <a:close/>
                    <a:moveTo>
                      <a:pt x="500063" y="0"/>
                    </a:moveTo>
                    <a:cubicBezTo>
                      <a:pt x="520229" y="0"/>
                      <a:pt x="536576" y="16347"/>
                      <a:pt x="536576" y="36513"/>
                    </a:cubicBezTo>
                    <a:cubicBezTo>
                      <a:pt x="536576" y="56679"/>
                      <a:pt x="520229" y="73026"/>
                      <a:pt x="500063" y="73026"/>
                    </a:cubicBezTo>
                    <a:cubicBezTo>
                      <a:pt x="479897" y="73026"/>
                      <a:pt x="463550" y="56679"/>
                      <a:pt x="463550" y="36513"/>
                    </a:cubicBezTo>
                    <a:cubicBezTo>
                      <a:pt x="463550" y="16347"/>
                      <a:pt x="479897" y="0"/>
                      <a:pt x="500063" y="0"/>
                    </a:cubicBezTo>
                    <a:close/>
                  </a:path>
                </a:pathLst>
              </a:custGeom>
              <a:solidFill>
                <a:srgbClr val="091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a typeface="Arial Unicode MS"/>
                  <a:cs typeface="Arial Unicode MS"/>
                </a:endParaRPr>
              </a:p>
            </p:txBody>
          </p:sp>
        </p:grpSp>
      </p:grpSp>
    </p:spTree>
    <p:extLst>
      <p:ext uri="{BB962C8B-B14F-4D97-AF65-F5344CB8AC3E}">
        <p14:creationId xmlns:p14="http://schemas.microsoft.com/office/powerpoint/2010/main" val="14936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615" y="247997"/>
            <a:ext cx="10933350" cy="332399"/>
          </a:xfrm>
        </p:spPr>
        <p:txBody>
          <a:bodyPr/>
          <a:lstStyle/>
          <a:p>
            <a:r>
              <a:rPr lang="fr-FR" sz="2800" dirty="0"/>
              <a:t>Evolution des émissions de CO2 de l’aérien </a:t>
            </a:r>
          </a:p>
        </p:txBody>
      </p:sp>
      <p:pic>
        <p:nvPicPr>
          <p:cNvPr id="3" name="Picture 2" descr="Afficher l’image sour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248" y="1688688"/>
            <a:ext cx="10172546" cy="4896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4994" y="1329413"/>
            <a:ext cx="2192489" cy="7386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51039"/>
                </a:solidFill>
                <a:effectLst/>
                <a:uLnTx/>
                <a:uFillTx/>
                <a:latin typeface="Calibri" panose="020F0502020204030204" pitchFamily="34" charset="0"/>
                <a:ea typeface="Arial Unicode MS"/>
                <a:cs typeface="Calibri" panose="020F0502020204030204" pitchFamily="34" charset="0"/>
              </a:rPr>
              <a:t>Emissions absolues (MtCO2)</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51039"/>
              </a:solidFill>
              <a:effectLst/>
              <a:uLnTx/>
              <a:uFillTx/>
              <a:latin typeface="Calibri" panose="020F0502020204030204" pitchFamily="34" charset="0"/>
              <a:ea typeface="Arial Unicode MS"/>
              <a:cs typeface="Calibri" panose="020F0502020204030204" pitchFamily="34" charset="0"/>
            </a:endParaRPr>
          </a:p>
        </p:txBody>
      </p:sp>
      <p:sp>
        <p:nvSpPr>
          <p:cNvPr id="6" name="Rectangle 5"/>
          <p:cNvSpPr/>
          <p:nvPr/>
        </p:nvSpPr>
        <p:spPr>
          <a:xfrm>
            <a:off x="8540359" y="1212043"/>
            <a:ext cx="2192489" cy="73866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51039"/>
                </a:solidFill>
                <a:effectLst/>
                <a:uLnTx/>
                <a:uFillTx/>
                <a:latin typeface="Calibri" panose="020F0502020204030204" pitchFamily="34" charset="0"/>
                <a:ea typeface="Arial Unicode MS"/>
                <a:cs typeface="Calibri" panose="020F0502020204030204" pitchFamily="34" charset="0"/>
              </a:rPr>
              <a:t>Emissions par passager (gCO2/</a:t>
            </a:r>
            <a:r>
              <a:rPr kumimoji="0" lang="fr-FR" sz="1400" b="0" i="0" u="none" strike="noStrike" kern="1200" cap="none" spc="0" normalizeH="0" baseline="0" noProof="0" dirty="0" err="1">
                <a:ln>
                  <a:noFill/>
                </a:ln>
                <a:solidFill>
                  <a:srgbClr val="051039"/>
                </a:solidFill>
                <a:effectLst/>
                <a:uLnTx/>
                <a:uFillTx/>
                <a:latin typeface="Calibri" panose="020F0502020204030204" pitchFamily="34" charset="0"/>
                <a:ea typeface="Arial Unicode MS"/>
                <a:cs typeface="Calibri" panose="020F0502020204030204" pitchFamily="34" charset="0"/>
              </a:rPr>
              <a:t>paxkm</a:t>
            </a:r>
            <a:r>
              <a:rPr kumimoji="0" lang="fr-FR" sz="1400" b="0" i="0" u="none" strike="noStrike" kern="1200" cap="none" spc="0" normalizeH="0" baseline="0" noProof="0" dirty="0">
                <a:ln>
                  <a:noFill/>
                </a:ln>
                <a:solidFill>
                  <a:srgbClr val="051039"/>
                </a:solidFill>
                <a:effectLst/>
                <a:uLnTx/>
                <a:uFillTx/>
                <a:latin typeface="Calibri" panose="020F0502020204030204" pitchFamily="34" charset="0"/>
                <a:ea typeface="Arial Unicode MS"/>
                <a:cs typeface="Calibri" panose="020F0502020204030204"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51039"/>
              </a:solidFill>
              <a:effectLst/>
              <a:uLnTx/>
              <a:uFillTx/>
              <a:latin typeface="Calibri" panose="020F0502020204030204" pitchFamily="34" charset="0"/>
              <a:ea typeface="Arial Unicode MS"/>
              <a:cs typeface="Calibri" panose="020F0502020204030204" pitchFamily="34" charset="0"/>
            </a:endParaRPr>
          </a:p>
        </p:txBody>
      </p:sp>
      <p:sp>
        <p:nvSpPr>
          <p:cNvPr id="7" name="Rectangle 6"/>
          <p:cNvSpPr/>
          <p:nvPr/>
        </p:nvSpPr>
        <p:spPr bwMode="auto">
          <a:xfrm>
            <a:off x="10888791" y="1408971"/>
            <a:ext cx="1108364" cy="701964"/>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2,6%</a:t>
            </a:r>
          </a:p>
        </p:txBody>
      </p:sp>
      <p:sp>
        <p:nvSpPr>
          <p:cNvPr id="8" name="Rectangle 7"/>
          <p:cNvSpPr/>
          <p:nvPr/>
        </p:nvSpPr>
        <p:spPr bwMode="auto">
          <a:xfrm>
            <a:off x="10888790" y="3493474"/>
            <a:ext cx="1108364" cy="701964"/>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20%</a:t>
            </a:r>
          </a:p>
        </p:txBody>
      </p:sp>
      <p:sp>
        <p:nvSpPr>
          <p:cNvPr id="10" name="Rectangle 9"/>
          <p:cNvSpPr/>
          <p:nvPr/>
        </p:nvSpPr>
        <p:spPr bwMode="auto">
          <a:xfrm>
            <a:off x="10888790" y="4515795"/>
            <a:ext cx="1108364" cy="701964"/>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dirty="0">
                <a:solidFill>
                  <a:schemeClr val="bg1"/>
                </a:solidFill>
                <a:latin typeface="Arial" panose="020B0604020202020204" pitchFamily="34" charset="0"/>
                <a:ea typeface="Arial Unicode MS" panose="020B0604020202020204" pitchFamily="34" charset="-128"/>
                <a:cs typeface="Arial Unicode MS" panose="020B0604020202020204" pitchFamily="34" charset="-128"/>
              </a:rPr>
              <a:t>9</a:t>
            </a:r>
            <a:r>
              <a:rPr kumimoji="0" lang="fr-FR" sz="1400" b="0" i="0" u="none" strike="noStrike" cap="none" normalizeH="0" baseline="0" dirty="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0%</a:t>
            </a:r>
          </a:p>
        </p:txBody>
      </p:sp>
      <p:sp>
        <p:nvSpPr>
          <p:cNvPr id="9" name="Rectangle 8"/>
          <p:cNvSpPr/>
          <p:nvPr/>
        </p:nvSpPr>
        <p:spPr bwMode="auto">
          <a:xfrm>
            <a:off x="10888790" y="2408624"/>
            <a:ext cx="1108364" cy="701964"/>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dirty="0">
                <a:solidFill>
                  <a:schemeClr val="bg1"/>
                </a:solidFill>
                <a:latin typeface="Arial" panose="020B0604020202020204" pitchFamily="34" charset="0"/>
                <a:ea typeface="Arial Unicode MS" panose="020B0604020202020204" pitchFamily="34" charset="-128"/>
                <a:cs typeface="Arial Unicode MS" panose="020B0604020202020204" pitchFamily="34" charset="-128"/>
              </a:rPr>
              <a:t>4,9</a:t>
            </a:r>
            <a:r>
              <a:rPr kumimoji="0" lang="fr-FR" sz="1400" b="0" i="0" u="none" strike="noStrike" cap="none" normalizeH="0" baseline="0" dirty="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rPr>
              <a:t>%</a:t>
            </a:r>
          </a:p>
        </p:txBody>
      </p:sp>
      <p:sp>
        <p:nvSpPr>
          <p:cNvPr id="11" name="Rectangle 10"/>
          <p:cNvSpPr/>
          <p:nvPr/>
        </p:nvSpPr>
        <p:spPr bwMode="auto">
          <a:xfrm>
            <a:off x="10888790" y="5500384"/>
            <a:ext cx="1108364" cy="701964"/>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400" dirty="0">
                <a:solidFill>
                  <a:schemeClr val="bg1"/>
                </a:solidFill>
                <a:latin typeface="Arial" panose="020B0604020202020204" pitchFamily="34" charset="0"/>
                <a:ea typeface="Arial Unicode MS" panose="020B0604020202020204" pitchFamily="34" charset="-128"/>
                <a:cs typeface="Arial Unicode MS" panose="020B0604020202020204" pitchFamily="34" charset="-128"/>
              </a:rPr>
              <a:t>1T</a:t>
            </a:r>
            <a:endParaRPr kumimoji="0" lang="fr-FR" sz="1400" b="0" i="0" u="none" strike="noStrike" cap="none" normalizeH="0" baseline="0" dirty="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91627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re 1"/>
          <p:cNvSpPr txBox="1">
            <a:spLocks/>
          </p:cNvSpPr>
          <p:nvPr/>
        </p:nvSpPr>
        <p:spPr>
          <a:xfrm>
            <a:off x="597600" y="237600"/>
            <a:ext cx="10933350" cy="332399"/>
          </a:xfrm>
        </p:spPr>
        <p:txBody>
          <a:bodyPr/>
          <a:lstStyle>
            <a:lvl1pPr algn="l" rtl="0" eaLnBrk="1" fontAlgn="base" hangingPunct="1">
              <a:lnSpc>
                <a:spcPct val="95000"/>
              </a:lnSpc>
              <a:spcBef>
                <a:spcPct val="0"/>
              </a:spcBef>
              <a:spcAft>
                <a:spcPct val="0"/>
              </a:spcAft>
              <a:defRPr sz="3300" b="1" kern="1200">
                <a:solidFill>
                  <a:schemeClr val="accent1"/>
                </a:solidFill>
                <a:latin typeface="+mj-lt"/>
                <a:ea typeface="+mj-ea"/>
                <a:cs typeface="+mj-cs"/>
                <a:sym typeface="Trebuchet MS" panose="020B0603020202020204" pitchFamily="34" charset="0"/>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sz="3600" b="0" cap="all" dirty="0">
                <a:latin typeface="Tw Cen MT Condensed" panose="020B0606020104020203" pitchFamily="34" charset="0"/>
              </a:rPr>
              <a:t>La trajectoire de </a:t>
            </a:r>
            <a:r>
              <a:rPr lang="fr-FR" sz="3600" b="0" cap="all" dirty="0" err="1">
                <a:latin typeface="Tw Cen MT Condensed" panose="020B0606020104020203" pitchFamily="34" charset="0"/>
              </a:rPr>
              <a:t>décarbonation</a:t>
            </a:r>
            <a:r>
              <a:rPr lang="fr-FR" sz="3600" b="0" cap="all" dirty="0">
                <a:latin typeface="Tw Cen MT Condensed" panose="020B0606020104020203" pitchFamily="34" charset="0"/>
              </a:rPr>
              <a:t> d’Air </a:t>
            </a:r>
            <a:r>
              <a:rPr lang="fr-FR" sz="3600" b="0" cap="all" dirty="0" err="1">
                <a:latin typeface="Tw Cen MT Condensed" panose="020B0606020104020203" pitchFamily="34" charset="0"/>
              </a:rPr>
              <a:t>france</a:t>
            </a:r>
            <a:endParaRPr lang="fr-FR" sz="3600" b="0" cap="all" dirty="0">
              <a:latin typeface="Tw Cen MT Condensed" panose="020B0606020104020203" pitchFamily="34" charset="0"/>
            </a:endParaRPr>
          </a:p>
        </p:txBody>
      </p:sp>
      <p:sp>
        <p:nvSpPr>
          <p:cNvPr id="72" name="Larme 71"/>
          <p:cNvSpPr>
            <a:spLocks noChangeAspect="1"/>
          </p:cNvSpPr>
          <p:nvPr/>
        </p:nvSpPr>
        <p:spPr bwMode="auto">
          <a:xfrm rot="18900000" flipH="1" flipV="1">
            <a:off x="7385591" y="1702158"/>
            <a:ext cx="576000" cy="576000"/>
          </a:xfrm>
          <a:prstGeom prst="teardrop">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graphicFrame>
        <p:nvGraphicFramePr>
          <p:cNvPr id="73" name="Chart 91">
            <a:extLst>
              <a:ext uri="{FF2B5EF4-FFF2-40B4-BE49-F238E27FC236}">
                <a16:creationId xmlns:a16="http://schemas.microsoft.com/office/drawing/2014/main" id="{D2E4DCEC-5018-4ECE-88A1-562A28C95EB7}"/>
              </a:ext>
            </a:extLst>
          </p:cNvPr>
          <p:cNvGraphicFramePr/>
          <p:nvPr>
            <p:custDataLst>
              <p:tags r:id="rId1"/>
            </p:custDataLst>
          </p:nvPr>
        </p:nvGraphicFramePr>
        <p:xfrm>
          <a:off x="2312604" y="2633866"/>
          <a:ext cx="5448300" cy="3257550"/>
        </p:xfrm>
        <a:graphic>
          <a:graphicData uri="http://schemas.openxmlformats.org/drawingml/2006/chart">
            <c:chart xmlns:c="http://schemas.openxmlformats.org/drawingml/2006/chart" xmlns:r="http://schemas.openxmlformats.org/officeDocument/2006/relationships" r:id="rId29"/>
          </a:graphicData>
        </a:graphic>
      </p:graphicFrame>
      <p:sp>
        <p:nvSpPr>
          <p:cNvPr id="74" name="Text Placeholder 2">
            <a:extLst>
              <a:ext uri="{FF2B5EF4-FFF2-40B4-BE49-F238E27FC236}">
                <a16:creationId xmlns:a16="http://schemas.microsoft.com/office/drawing/2014/main" id="{928CEAFF-4A10-4A15-8CC3-278FB9B58198}"/>
              </a:ext>
            </a:extLst>
          </p:cNvPr>
          <p:cNvSpPr>
            <a:spLocks noGrp="1"/>
          </p:cNvSpPr>
          <p:nvPr>
            <p:custDataLst>
              <p:tags r:id="rId2"/>
            </p:custDataLst>
          </p:nvPr>
        </p:nvSpPr>
        <p:spPr bwMode="gray">
          <a:xfrm>
            <a:off x="2164967" y="5718380"/>
            <a:ext cx="777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Font typeface="Arial" panose="020B0604020202020204" pitchFamily="34" charset="0"/>
              <a:buNone/>
            </a:pPr>
            <a:fld id="{167CF1CC-5380-43B3-9F66-AB36E650706B}" type="datetime'''''0'''''''''''''''''''''''''''''''''''''">
              <a:rPr lang="en-US" altLang="en-US" sz="1200" smtClean="0">
                <a:solidFill>
                  <a:srgbClr val="000000"/>
                </a:solidFill>
                <a:latin typeface="Calibri"/>
              </a:rPr>
              <a:pPr marL="0" indent="0" algn="r">
                <a:spcBef>
                  <a:spcPct val="0"/>
                </a:spcBef>
                <a:spcAft>
                  <a:spcPct val="0"/>
                </a:spcAft>
                <a:buFont typeface="Arial" panose="020B0604020202020204" pitchFamily="34" charset="0"/>
                <a:buNone/>
              </a:pPr>
              <a:t>0</a:t>
            </a:fld>
            <a:endParaRPr lang="en-US" sz="1200" dirty="0">
              <a:solidFill>
                <a:srgbClr val="000000"/>
              </a:solidFill>
              <a:latin typeface="Calibri"/>
            </a:endParaRPr>
          </a:p>
        </p:txBody>
      </p:sp>
      <p:sp>
        <p:nvSpPr>
          <p:cNvPr id="75" name="Text Placeholder 2">
            <a:extLst>
              <a:ext uri="{FF2B5EF4-FFF2-40B4-BE49-F238E27FC236}">
                <a16:creationId xmlns:a16="http://schemas.microsoft.com/office/drawing/2014/main" id="{4C5C2D2D-3663-4679-BDD8-F0A89654808C}"/>
              </a:ext>
            </a:extLst>
          </p:cNvPr>
          <p:cNvSpPr>
            <a:spLocks noGrp="1"/>
          </p:cNvSpPr>
          <p:nvPr>
            <p:custDataLst>
              <p:tags r:id="rId3"/>
            </p:custDataLst>
          </p:nvPr>
        </p:nvSpPr>
        <p:spPr bwMode="gray">
          <a:xfrm>
            <a:off x="2087179" y="4688092"/>
            <a:ext cx="1555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Font typeface="Arial" panose="020B0604020202020204" pitchFamily="34" charset="0"/>
              <a:buNone/>
            </a:pPr>
            <a:fld id="{769672EF-9F6D-42B8-AA26-7F0DC6F6516B}" type="datetime'''''''1''''''''''''''0'''''''''''''''''''''''">
              <a:rPr lang="en-US" altLang="en-US" sz="1200" smtClean="0">
                <a:solidFill>
                  <a:srgbClr val="000000"/>
                </a:solidFill>
                <a:latin typeface="Calibri"/>
              </a:rPr>
              <a:pPr marL="0" indent="0" algn="r">
                <a:spcBef>
                  <a:spcPct val="0"/>
                </a:spcBef>
                <a:spcAft>
                  <a:spcPct val="0"/>
                </a:spcAft>
                <a:buFont typeface="Arial" panose="020B0604020202020204" pitchFamily="34" charset="0"/>
                <a:buNone/>
              </a:pPr>
              <a:t>10</a:t>
            </a:fld>
            <a:endParaRPr lang="en-US" sz="1200" dirty="0">
              <a:solidFill>
                <a:srgbClr val="000000"/>
              </a:solidFill>
              <a:latin typeface="Calibri"/>
            </a:endParaRPr>
          </a:p>
        </p:txBody>
      </p:sp>
      <p:sp>
        <p:nvSpPr>
          <p:cNvPr id="76" name="Text Placeholder 2">
            <a:extLst>
              <a:ext uri="{FF2B5EF4-FFF2-40B4-BE49-F238E27FC236}">
                <a16:creationId xmlns:a16="http://schemas.microsoft.com/office/drawing/2014/main" id="{26C6F270-D2A2-4CE8-AB46-205BDE9ACE80}"/>
              </a:ext>
            </a:extLst>
          </p:cNvPr>
          <p:cNvSpPr>
            <a:spLocks noGrp="1"/>
          </p:cNvSpPr>
          <p:nvPr>
            <p:custDataLst>
              <p:tags r:id="rId4"/>
            </p:custDataLst>
          </p:nvPr>
        </p:nvSpPr>
        <p:spPr bwMode="gray">
          <a:xfrm>
            <a:off x="2087179" y="2625930"/>
            <a:ext cx="1555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Font typeface="Arial" panose="020B0604020202020204" pitchFamily="34" charset="0"/>
              <a:buNone/>
            </a:pPr>
            <a:fld id="{BEE42302-266D-42E6-B4C1-0989B120D958}" type="datetime'3''''''''''0'''''''''">
              <a:rPr lang="en-US" altLang="en-US" sz="1200" smtClean="0">
                <a:solidFill>
                  <a:srgbClr val="000000"/>
                </a:solidFill>
                <a:latin typeface="Calibri"/>
              </a:rPr>
              <a:pPr marL="0" indent="0" algn="r">
                <a:spcBef>
                  <a:spcPct val="0"/>
                </a:spcBef>
                <a:spcAft>
                  <a:spcPct val="0"/>
                </a:spcAft>
                <a:buFont typeface="Arial" panose="020B0604020202020204" pitchFamily="34" charset="0"/>
                <a:buNone/>
              </a:pPr>
              <a:t>30</a:t>
            </a:fld>
            <a:endParaRPr lang="en-US" sz="1200" dirty="0">
              <a:solidFill>
                <a:srgbClr val="000000"/>
              </a:solidFill>
              <a:latin typeface="Calibri"/>
            </a:endParaRPr>
          </a:p>
        </p:txBody>
      </p:sp>
      <p:sp>
        <p:nvSpPr>
          <p:cNvPr id="77" name="Text Placeholder 2">
            <a:extLst>
              <a:ext uri="{FF2B5EF4-FFF2-40B4-BE49-F238E27FC236}">
                <a16:creationId xmlns:a16="http://schemas.microsoft.com/office/drawing/2014/main" id="{33A7DA2B-FDA6-429A-9B5A-B0AC0DD856E3}"/>
              </a:ext>
            </a:extLst>
          </p:cNvPr>
          <p:cNvSpPr>
            <a:spLocks noGrp="1"/>
          </p:cNvSpPr>
          <p:nvPr>
            <p:custDataLst>
              <p:tags r:id="rId5"/>
            </p:custDataLst>
          </p:nvPr>
        </p:nvSpPr>
        <p:spPr bwMode="gray">
          <a:xfrm>
            <a:off x="2087179" y="3656217"/>
            <a:ext cx="1555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Font typeface="Arial" panose="020B0604020202020204" pitchFamily="34" charset="0"/>
              <a:buNone/>
            </a:pPr>
            <a:fld id="{0495C3D8-DFB9-4CFA-90C2-47007BC470E5}" type="datetime'''''''''''''''2''''''''''''''''''''''''''''''0'''">
              <a:rPr lang="en-US" altLang="en-US" sz="1200" smtClean="0">
                <a:solidFill>
                  <a:srgbClr val="000000"/>
                </a:solidFill>
                <a:latin typeface="Calibri"/>
              </a:rPr>
              <a:pPr marL="0" indent="0" algn="r">
                <a:spcBef>
                  <a:spcPct val="0"/>
                </a:spcBef>
                <a:spcAft>
                  <a:spcPct val="0"/>
                </a:spcAft>
                <a:buFont typeface="Arial" panose="020B0604020202020204" pitchFamily="34" charset="0"/>
                <a:buNone/>
              </a:pPr>
              <a:t>20</a:t>
            </a:fld>
            <a:endParaRPr lang="en-US" sz="1200" dirty="0">
              <a:solidFill>
                <a:srgbClr val="000000"/>
              </a:solidFill>
              <a:latin typeface="Calibri"/>
            </a:endParaRPr>
          </a:p>
        </p:txBody>
      </p:sp>
      <p:graphicFrame>
        <p:nvGraphicFramePr>
          <p:cNvPr id="78" name="Chart 97">
            <a:extLst>
              <a:ext uri="{FF2B5EF4-FFF2-40B4-BE49-F238E27FC236}">
                <a16:creationId xmlns:a16="http://schemas.microsoft.com/office/drawing/2014/main" id="{A8150C79-28F3-4951-8443-80C5C5A731C0}"/>
              </a:ext>
            </a:extLst>
          </p:cNvPr>
          <p:cNvGraphicFramePr/>
          <p:nvPr>
            <p:custDataLst>
              <p:tags r:id="rId6"/>
            </p:custDataLst>
          </p:nvPr>
        </p:nvGraphicFramePr>
        <p:xfrm>
          <a:off x="2308029" y="2683014"/>
          <a:ext cx="5443538" cy="3206750"/>
        </p:xfrm>
        <a:graphic>
          <a:graphicData uri="http://schemas.openxmlformats.org/drawingml/2006/chart">
            <c:chart xmlns:c="http://schemas.openxmlformats.org/drawingml/2006/chart" xmlns:r="http://schemas.openxmlformats.org/officeDocument/2006/relationships" r:id="rId30"/>
          </a:graphicData>
        </a:graphic>
      </p:graphicFrame>
      <p:sp>
        <p:nvSpPr>
          <p:cNvPr id="79" name="Text Placeholder 2">
            <a:extLst>
              <a:ext uri="{FF2B5EF4-FFF2-40B4-BE49-F238E27FC236}">
                <a16:creationId xmlns:a16="http://schemas.microsoft.com/office/drawing/2014/main" id="{3FEC2DDA-4983-4D07-8404-A73F312E623F}"/>
              </a:ext>
            </a:extLst>
          </p:cNvPr>
          <p:cNvSpPr>
            <a:spLocks noGrp="1"/>
          </p:cNvSpPr>
          <p:nvPr>
            <p:custDataLst>
              <p:tags r:id="rId7"/>
            </p:custDataLst>
          </p:nvPr>
        </p:nvSpPr>
        <p:spPr bwMode="gray">
          <a:xfrm>
            <a:off x="3796917"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3B0FB4B5-3F3E-40C0-A856-DD30D330BF3C}" type="datetime'''2''''''''''''''''''''''''0''''''28'''''''''">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2028</a:t>
            </a:fld>
            <a:endParaRPr lang="en-US" sz="1000" dirty="0">
              <a:solidFill>
                <a:srgbClr val="000000"/>
              </a:solidFill>
              <a:latin typeface="Calibri"/>
            </a:endParaRPr>
          </a:p>
        </p:txBody>
      </p:sp>
      <p:sp>
        <p:nvSpPr>
          <p:cNvPr id="80" name="Text Placeholder 2">
            <a:extLst>
              <a:ext uri="{FF2B5EF4-FFF2-40B4-BE49-F238E27FC236}">
                <a16:creationId xmlns:a16="http://schemas.microsoft.com/office/drawing/2014/main" id="{13EF9FD2-6657-4558-A351-38D46346A040}"/>
              </a:ext>
            </a:extLst>
          </p:cNvPr>
          <p:cNvSpPr>
            <a:spLocks noGrp="1"/>
          </p:cNvSpPr>
          <p:nvPr>
            <p:custDataLst>
              <p:tags r:id="rId8"/>
            </p:custDataLst>
          </p:nvPr>
        </p:nvSpPr>
        <p:spPr bwMode="gray">
          <a:xfrm>
            <a:off x="3457192"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DE267520-939E-4978-A69E-2951A293EB4B}" type="datetime'''''''''''''''''2''''''''''''0''''''''2''''''''''''6'''''''''">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2026</a:t>
            </a:fld>
            <a:endParaRPr lang="en-US" sz="1000" dirty="0">
              <a:solidFill>
                <a:srgbClr val="000000"/>
              </a:solidFill>
              <a:latin typeface="Calibri"/>
            </a:endParaRPr>
          </a:p>
        </p:txBody>
      </p:sp>
      <p:sp>
        <p:nvSpPr>
          <p:cNvPr id="81" name="Text Placeholder 2">
            <a:extLst>
              <a:ext uri="{FF2B5EF4-FFF2-40B4-BE49-F238E27FC236}">
                <a16:creationId xmlns:a16="http://schemas.microsoft.com/office/drawing/2014/main" id="{32BD1ADB-8D02-45B2-80DF-ABD582D44FAD}"/>
              </a:ext>
            </a:extLst>
          </p:cNvPr>
          <p:cNvSpPr>
            <a:spLocks noGrp="1"/>
          </p:cNvSpPr>
          <p:nvPr>
            <p:custDataLst>
              <p:tags r:id="rId9"/>
            </p:custDataLst>
          </p:nvPr>
        </p:nvSpPr>
        <p:spPr bwMode="gray">
          <a:xfrm>
            <a:off x="4819267"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3E1707D4-F570-4F14-A18C-81846647E354}" type="datetime'''''''''''''''''''''''''''''''''2''''''''''0''3''''''''4'''''">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2034</a:t>
            </a:fld>
            <a:endParaRPr lang="en-US" sz="1000" dirty="0">
              <a:solidFill>
                <a:srgbClr val="000000"/>
              </a:solidFill>
              <a:latin typeface="Calibri"/>
            </a:endParaRPr>
          </a:p>
        </p:txBody>
      </p:sp>
      <p:sp>
        <p:nvSpPr>
          <p:cNvPr id="82" name="Text Placeholder 2">
            <a:extLst>
              <a:ext uri="{FF2B5EF4-FFF2-40B4-BE49-F238E27FC236}">
                <a16:creationId xmlns:a16="http://schemas.microsoft.com/office/drawing/2014/main" id="{5D0C3F4F-60C1-4359-BC45-869FFB97DF41}"/>
              </a:ext>
            </a:extLst>
          </p:cNvPr>
          <p:cNvSpPr>
            <a:spLocks noGrp="1"/>
          </p:cNvSpPr>
          <p:nvPr>
            <p:custDataLst>
              <p:tags r:id="rId10"/>
            </p:custDataLst>
          </p:nvPr>
        </p:nvSpPr>
        <p:spPr bwMode="gray">
          <a:xfrm>
            <a:off x="3115879" y="5950362"/>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914377">
              <a:spcBef>
                <a:spcPct val="0"/>
              </a:spcBef>
              <a:spcAft>
                <a:spcPct val="0"/>
              </a:spcAft>
              <a:buFont typeface="Arial" panose="020B0604020202020204" pitchFamily="34" charset="0"/>
              <a:buNone/>
              <a:tabLst>
                <a:tab pos="216000" algn="l"/>
              </a:tabLst>
            </a:pPr>
            <a:fld id="{93F9846E-3C88-4341-B6DD-95A655306E80}" type="datetime'''2''''''''''''''''''0''''2''''''''''''''''''4'''''''''''''''">
              <a:rPr lang="en-US" altLang="en-US" sz="1600" b="1">
                <a:solidFill>
                  <a:srgbClr val="000000"/>
                </a:solidFill>
                <a:latin typeface="Calibri"/>
              </a:rPr>
              <a:pPr algn="ctr" defTabSz="914377">
                <a:spcBef>
                  <a:spcPct val="0"/>
                </a:spcBef>
                <a:spcAft>
                  <a:spcPct val="0"/>
                </a:spcAft>
                <a:buFont typeface="Arial" panose="020B0604020202020204" pitchFamily="34" charset="0"/>
                <a:buNone/>
                <a:tabLst>
                  <a:tab pos="216000" algn="l"/>
                </a:tabLst>
              </a:pPr>
              <a:t>2024</a:t>
            </a:fld>
            <a:endParaRPr lang="en-US" sz="1600" b="1" dirty="0">
              <a:solidFill>
                <a:srgbClr val="000000"/>
              </a:solidFill>
              <a:latin typeface="Calibri"/>
            </a:endParaRPr>
          </a:p>
        </p:txBody>
      </p:sp>
      <p:sp>
        <p:nvSpPr>
          <p:cNvPr id="83" name="Text Placeholder 2">
            <a:extLst>
              <a:ext uri="{FF2B5EF4-FFF2-40B4-BE49-F238E27FC236}">
                <a16:creationId xmlns:a16="http://schemas.microsoft.com/office/drawing/2014/main" id="{47306D33-8F85-4C93-BF54-2CA6F6F6CF2A}"/>
              </a:ext>
            </a:extLst>
          </p:cNvPr>
          <p:cNvSpPr>
            <a:spLocks noGrp="1"/>
          </p:cNvSpPr>
          <p:nvPr>
            <p:custDataLst>
              <p:tags r:id="rId11"/>
            </p:custDataLst>
          </p:nvPr>
        </p:nvSpPr>
        <p:spPr bwMode="gray">
          <a:xfrm>
            <a:off x="2434842"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49622F1F-84AA-4880-BFF6-0E239F7E9C7A}" type="datetime'2''0''''''''''2''''''''''''''''''''''''''''''''0'">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2020</a:t>
            </a:fld>
            <a:endParaRPr lang="en-US" sz="1000" dirty="0">
              <a:solidFill>
                <a:srgbClr val="000000"/>
              </a:solidFill>
              <a:latin typeface="Calibri"/>
            </a:endParaRPr>
          </a:p>
        </p:txBody>
      </p:sp>
      <p:sp>
        <p:nvSpPr>
          <p:cNvPr id="84" name="Text Placeholder 2">
            <a:extLst>
              <a:ext uri="{FF2B5EF4-FFF2-40B4-BE49-F238E27FC236}">
                <a16:creationId xmlns:a16="http://schemas.microsoft.com/office/drawing/2014/main" id="{1B193AF3-9D18-4957-A314-549978092170}"/>
              </a:ext>
            </a:extLst>
          </p:cNvPr>
          <p:cNvSpPr>
            <a:spLocks noGrp="1"/>
          </p:cNvSpPr>
          <p:nvPr>
            <p:custDataLst>
              <p:tags r:id="rId12"/>
            </p:custDataLst>
          </p:nvPr>
        </p:nvSpPr>
        <p:spPr bwMode="gray">
          <a:xfrm>
            <a:off x="2776154"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ACE039B2-ACA0-48EF-96F1-805B8CA50B8F}" type="datetime'''''''2''''''''''''''''''''''''''''''''''''''02''''''2'">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2022</a:t>
            </a:fld>
            <a:endParaRPr lang="en-US" sz="1000" dirty="0">
              <a:solidFill>
                <a:srgbClr val="000000"/>
              </a:solidFill>
              <a:latin typeface="Calibri"/>
            </a:endParaRPr>
          </a:p>
        </p:txBody>
      </p:sp>
      <p:sp>
        <p:nvSpPr>
          <p:cNvPr id="85" name="Text Placeholder 2">
            <a:extLst>
              <a:ext uri="{FF2B5EF4-FFF2-40B4-BE49-F238E27FC236}">
                <a16:creationId xmlns:a16="http://schemas.microsoft.com/office/drawing/2014/main" id="{46F589AF-40EA-4645-9FE5-05C1C8B5C590}"/>
              </a:ext>
            </a:extLst>
          </p:cNvPr>
          <p:cNvSpPr>
            <a:spLocks noGrp="1"/>
          </p:cNvSpPr>
          <p:nvPr>
            <p:custDataLst>
              <p:tags r:id="rId13"/>
            </p:custDataLst>
          </p:nvPr>
        </p:nvSpPr>
        <p:spPr bwMode="gray">
          <a:xfrm>
            <a:off x="6862379"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DB15417C-F624-4613-8A96-95957B967B84}" type="datetime'''''''''''''''''''2''''''0''4''''''6'''''''''''''">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2046</a:t>
            </a:fld>
            <a:endParaRPr lang="en-US" sz="1000" dirty="0">
              <a:solidFill>
                <a:srgbClr val="000000"/>
              </a:solidFill>
              <a:latin typeface="Calibri"/>
            </a:endParaRPr>
          </a:p>
        </p:txBody>
      </p:sp>
      <p:sp>
        <p:nvSpPr>
          <p:cNvPr id="86" name="Text Placeholder 2">
            <a:extLst>
              <a:ext uri="{FF2B5EF4-FFF2-40B4-BE49-F238E27FC236}">
                <a16:creationId xmlns:a16="http://schemas.microsoft.com/office/drawing/2014/main" id="{939ABA0C-3E90-4757-ABDE-B06F05D88A91}"/>
              </a:ext>
            </a:extLst>
          </p:cNvPr>
          <p:cNvSpPr>
            <a:spLocks noGrp="1"/>
          </p:cNvSpPr>
          <p:nvPr>
            <p:custDataLst>
              <p:tags r:id="rId14"/>
            </p:custDataLst>
          </p:nvPr>
        </p:nvSpPr>
        <p:spPr bwMode="gray">
          <a:xfrm>
            <a:off x="4138229" y="5936313"/>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A915444-B137-4BC7-B539-4A2BBFD22FCC}" type="datetime'''''''2''''''''''''0''''''''3''''''0'''''''''''">
              <a:rPr lang="en-US" altLang="en-US" sz="1600" b="1">
                <a:solidFill>
                  <a:srgbClr val="000000"/>
                </a:solidFill>
                <a:latin typeface="Calibri"/>
              </a:rPr>
              <a:pPr marL="0" indent="0" algn="ctr">
                <a:spcBef>
                  <a:spcPct val="0"/>
                </a:spcBef>
                <a:spcAft>
                  <a:spcPct val="0"/>
                </a:spcAft>
                <a:buNone/>
              </a:pPr>
              <a:t>2030</a:t>
            </a:fld>
            <a:endParaRPr lang="en-US" sz="1000" b="1" dirty="0">
              <a:solidFill>
                <a:srgbClr val="000000"/>
              </a:solidFill>
              <a:latin typeface="Calibri"/>
            </a:endParaRPr>
          </a:p>
        </p:txBody>
      </p:sp>
      <p:sp>
        <p:nvSpPr>
          <p:cNvPr id="87" name="Text Placeholder 2">
            <a:extLst>
              <a:ext uri="{FF2B5EF4-FFF2-40B4-BE49-F238E27FC236}">
                <a16:creationId xmlns:a16="http://schemas.microsoft.com/office/drawing/2014/main" id="{7A28DFA2-BE2D-448F-85E0-D78CFE05AD78}"/>
              </a:ext>
            </a:extLst>
          </p:cNvPr>
          <p:cNvSpPr>
            <a:spLocks noGrp="1"/>
          </p:cNvSpPr>
          <p:nvPr>
            <p:custDataLst>
              <p:tags r:id="rId15"/>
            </p:custDataLst>
          </p:nvPr>
        </p:nvSpPr>
        <p:spPr bwMode="gray">
          <a:xfrm>
            <a:off x="4477954"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9B0EB69C-2B4C-4F72-A7B8-FCEB8D7605DA}" type="datetime'''''''''2''''''0''''''''''''3''''2'">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2032</a:t>
            </a:fld>
            <a:endParaRPr lang="en-US" sz="1000" dirty="0">
              <a:solidFill>
                <a:srgbClr val="000000"/>
              </a:solidFill>
              <a:latin typeface="Calibri"/>
            </a:endParaRPr>
          </a:p>
        </p:txBody>
      </p:sp>
      <p:sp>
        <p:nvSpPr>
          <p:cNvPr id="88" name="Text Placeholder 2">
            <a:extLst>
              <a:ext uri="{FF2B5EF4-FFF2-40B4-BE49-F238E27FC236}">
                <a16:creationId xmlns:a16="http://schemas.microsoft.com/office/drawing/2014/main" id="{7EDB0A22-0C83-4321-B0EE-C2609FF747D2}"/>
              </a:ext>
            </a:extLst>
          </p:cNvPr>
          <p:cNvSpPr>
            <a:spLocks noGrp="1"/>
          </p:cNvSpPr>
          <p:nvPr>
            <p:custDataLst>
              <p:tags r:id="rId16"/>
            </p:custDataLst>
          </p:nvPr>
        </p:nvSpPr>
        <p:spPr bwMode="gray">
          <a:xfrm>
            <a:off x="5158992"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6C4A5139-02DD-40D4-8E65-F1A0C30C6050}" type="datetime'2''''''''''0''''''''''36'">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2036</a:t>
            </a:fld>
            <a:endParaRPr lang="en-US" sz="1000" dirty="0">
              <a:solidFill>
                <a:srgbClr val="000000"/>
              </a:solidFill>
              <a:latin typeface="Calibri"/>
            </a:endParaRPr>
          </a:p>
        </p:txBody>
      </p:sp>
      <p:sp>
        <p:nvSpPr>
          <p:cNvPr id="89" name="Text Placeholder 2">
            <a:extLst>
              <a:ext uri="{FF2B5EF4-FFF2-40B4-BE49-F238E27FC236}">
                <a16:creationId xmlns:a16="http://schemas.microsoft.com/office/drawing/2014/main" id="{8507F4EE-8300-4C95-AB7D-3F44CB8BE3E3}"/>
              </a:ext>
            </a:extLst>
          </p:cNvPr>
          <p:cNvSpPr>
            <a:spLocks noGrp="1"/>
          </p:cNvSpPr>
          <p:nvPr>
            <p:custDataLst>
              <p:tags r:id="rId17"/>
            </p:custDataLst>
          </p:nvPr>
        </p:nvSpPr>
        <p:spPr bwMode="gray">
          <a:xfrm>
            <a:off x="5500304"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CCFCD4DB-117A-4E00-9655-E4A698F0FC1B}" type="datetime'''''2''''''''''''''0''''''3''''''''''''''''8'">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2038</a:t>
            </a:fld>
            <a:endParaRPr lang="en-US" sz="1000" dirty="0">
              <a:solidFill>
                <a:srgbClr val="000000"/>
              </a:solidFill>
              <a:latin typeface="Calibri"/>
            </a:endParaRPr>
          </a:p>
        </p:txBody>
      </p:sp>
      <p:sp>
        <p:nvSpPr>
          <p:cNvPr id="90" name="Text Placeholder 2">
            <a:extLst>
              <a:ext uri="{FF2B5EF4-FFF2-40B4-BE49-F238E27FC236}">
                <a16:creationId xmlns:a16="http://schemas.microsoft.com/office/drawing/2014/main" id="{7A901FF2-A8E3-410E-BF7E-5A465CA73FAA}"/>
              </a:ext>
            </a:extLst>
          </p:cNvPr>
          <p:cNvSpPr>
            <a:spLocks noGrp="1"/>
          </p:cNvSpPr>
          <p:nvPr>
            <p:custDataLst>
              <p:tags r:id="rId18"/>
            </p:custDataLst>
          </p:nvPr>
        </p:nvSpPr>
        <p:spPr bwMode="gray">
          <a:xfrm>
            <a:off x="5840029"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FD8CF2BA-FC30-47BB-8269-AC0EADF9AC03}" type="datetime'''''''''''''2''0''''4''''''0'''''''''''''''''''''''''">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2040</a:t>
            </a:fld>
            <a:endParaRPr lang="en-US" sz="1000" dirty="0">
              <a:solidFill>
                <a:srgbClr val="000000"/>
              </a:solidFill>
              <a:latin typeface="Calibri"/>
            </a:endParaRPr>
          </a:p>
        </p:txBody>
      </p:sp>
      <p:sp>
        <p:nvSpPr>
          <p:cNvPr id="91" name="Text Placeholder 2">
            <a:extLst>
              <a:ext uri="{FF2B5EF4-FFF2-40B4-BE49-F238E27FC236}">
                <a16:creationId xmlns:a16="http://schemas.microsoft.com/office/drawing/2014/main" id="{F4F603DC-7E14-40D0-9B18-345356847532}"/>
              </a:ext>
            </a:extLst>
          </p:cNvPr>
          <p:cNvSpPr>
            <a:spLocks noGrp="1"/>
          </p:cNvSpPr>
          <p:nvPr>
            <p:custDataLst>
              <p:tags r:id="rId19"/>
            </p:custDataLst>
          </p:nvPr>
        </p:nvSpPr>
        <p:spPr bwMode="gray">
          <a:xfrm>
            <a:off x="6181342"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D31F37C8-A37B-4A6A-BEE7-A5DE324FB5E2}" type="datetime'''''''2''''''''''''''''''''''''''''0''''''''''''''''4''''2'">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2042</a:t>
            </a:fld>
            <a:endParaRPr lang="en-US" sz="1000" dirty="0">
              <a:solidFill>
                <a:srgbClr val="000000"/>
              </a:solidFill>
              <a:latin typeface="Calibri"/>
            </a:endParaRPr>
          </a:p>
        </p:txBody>
      </p:sp>
      <p:sp>
        <p:nvSpPr>
          <p:cNvPr id="92" name="Text Placeholder 2">
            <a:extLst>
              <a:ext uri="{FF2B5EF4-FFF2-40B4-BE49-F238E27FC236}">
                <a16:creationId xmlns:a16="http://schemas.microsoft.com/office/drawing/2014/main" id="{98F89556-2B64-448A-9862-7D99AB646CEC}"/>
              </a:ext>
            </a:extLst>
          </p:cNvPr>
          <p:cNvSpPr>
            <a:spLocks noGrp="1"/>
          </p:cNvSpPr>
          <p:nvPr>
            <p:custDataLst>
              <p:tags r:id="rId20"/>
            </p:custDataLst>
          </p:nvPr>
        </p:nvSpPr>
        <p:spPr bwMode="gray">
          <a:xfrm>
            <a:off x="6521067"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2B57C0DD-F3A7-44CC-8BF9-A1D913825508}" type="datetime'''''''''''''''''''''''''2''''''''0''''''''4''''4'''''''">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2044</a:t>
            </a:fld>
            <a:endParaRPr lang="en-US" sz="1000" dirty="0">
              <a:solidFill>
                <a:srgbClr val="000000"/>
              </a:solidFill>
              <a:latin typeface="Calibri"/>
            </a:endParaRPr>
          </a:p>
        </p:txBody>
      </p:sp>
      <p:sp>
        <p:nvSpPr>
          <p:cNvPr id="93" name="Text Placeholder 2">
            <a:extLst>
              <a:ext uri="{FF2B5EF4-FFF2-40B4-BE49-F238E27FC236}">
                <a16:creationId xmlns:a16="http://schemas.microsoft.com/office/drawing/2014/main" id="{BCD48392-36BC-4ADA-AB78-7609BB826A86}"/>
              </a:ext>
            </a:extLst>
          </p:cNvPr>
          <p:cNvSpPr>
            <a:spLocks noGrp="1"/>
          </p:cNvSpPr>
          <p:nvPr>
            <p:custDataLst>
              <p:tags r:id="rId21"/>
            </p:custDataLst>
          </p:nvPr>
        </p:nvSpPr>
        <p:spPr bwMode="gray">
          <a:xfrm>
            <a:off x="7202104" y="5840616"/>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6EEC2A10-68E9-4915-AF6C-968491CC4AC9}" type="datetime'''''''2''''''''''0''''''''''4''''''''''8'''''''''''''">
              <a:rPr lang="en-US" altLang="en-US" sz="1000" smtClean="0">
                <a:solidFill>
                  <a:srgbClr val="000000"/>
                </a:solidFill>
                <a:latin typeface="Calibri"/>
              </a:rPr>
              <a:pPr marL="0" indent="0" algn="ctr">
                <a:spcBef>
                  <a:spcPct val="0"/>
                </a:spcBef>
                <a:spcAft>
                  <a:spcPct val="0"/>
                </a:spcAft>
                <a:buFont typeface="Arial" panose="020B0604020202020204" pitchFamily="34" charset="0"/>
                <a:buNone/>
              </a:pPr>
              <a:t>2048</a:t>
            </a:fld>
            <a:endParaRPr lang="en-US" sz="1000" dirty="0">
              <a:solidFill>
                <a:srgbClr val="000000"/>
              </a:solidFill>
              <a:latin typeface="Calibri"/>
            </a:endParaRPr>
          </a:p>
        </p:txBody>
      </p:sp>
      <p:sp>
        <p:nvSpPr>
          <p:cNvPr id="94" name="Text Placeholder 2">
            <a:extLst>
              <a:ext uri="{FF2B5EF4-FFF2-40B4-BE49-F238E27FC236}">
                <a16:creationId xmlns:a16="http://schemas.microsoft.com/office/drawing/2014/main" id="{38F5C1C2-340E-45AE-9BD6-65915491E6A8}"/>
              </a:ext>
            </a:extLst>
          </p:cNvPr>
          <p:cNvSpPr>
            <a:spLocks noGrp="1"/>
          </p:cNvSpPr>
          <p:nvPr>
            <p:custDataLst>
              <p:tags r:id="rId22"/>
            </p:custDataLst>
          </p:nvPr>
        </p:nvSpPr>
        <p:spPr bwMode="gray">
          <a:xfrm>
            <a:off x="7543417" y="5936313"/>
            <a:ext cx="2603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Font typeface="Arial" panose="020B0604020202020204" pitchFamily="34" charset="0"/>
              <a:buNone/>
            </a:pPr>
            <a:fld id="{C7A8281D-F551-4E1A-97D3-0037AFC7D40D}" type="datetime'2''''0''''''5''''''''''''0'''''''''''">
              <a:rPr lang="en-US" altLang="en-US" sz="1600" b="1" smtClean="0">
                <a:solidFill>
                  <a:srgbClr val="000000"/>
                </a:solidFill>
                <a:latin typeface="Calibri"/>
              </a:rPr>
              <a:pPr marL="0" indent="0" algn="ctr">
                <a:spcBef>
                  <a:spcPct val="0"/>
                </a:spcBef>
                <a:spcAft>
                  <a:spcPct val="0"/>
                </a:spcAft>
                <a:buFont typeface="Arial" panose="020B0604020202020204" pitchFamily="34" charset="0"/>
                <a:buNone/>
              </a:pPr>
              <a:t>2050</a:t>
            </a:fld>
            <a:endParaRPr lang="en-US" sz="1600" b="1" dirty="0">
              <a:solidFill>
                <a:srgbClr val="000000"/>
              </a:solidFill>
              <a:latin typeface="Calibri"/>
            </a:endParaRPr>
          </a:p>
        </p:txBody>
      </p:sp>
      <p:sp>
        <p:nvSpPr>
          <p:cNvPr id="95" name="ee4pHeader1">
            <a:extLst>
              <a:ext uri="{FF2B5EF4-FFF2-40B4-BE49-F238E27FC236}">
                <a16:creationId xmlns:a16="http://schemas.microsoft.com/office/drawing/2014/main" id="{485C5B2C-5807-451F-BB87-DDADBE094B2C}"/>
              </a:ext>
            </a:extLst>
          </p:cNvPr>
          <p:cNvSpPr txBox="1"/>
          <p:nvPr/>
        </p:nvSpPr>
        <p:spPr>
          <a:xfrm rot="16200000">
            <a:off x="608046" y="4582892"/>
            <a:ext cx="2688553" cy="206044"/>
          </a:xfrm>
          <a:prstGeom prst="rect">
            <a:avLst/>
          </a:prstGeom>
          <a:noFill/>
          <a:ln cap="rnd">
            <a:noFill/>
          </a:ln>
        </p:spPr>
        <p:txBody>
          <a:bodyPr vert="horz" wrap="square" lIns="0" tIns="0" rIns="0" bIns="0" rtlCol="0" anchor="b" anchorCtr="0">
            <a:noAutofit/>
          </a:bodyPr>
          <a:lstStyle/>
          <a:p>
            <a:pPr marL="0" lvl="3" algn="ctr"/>
            <a:r>
              <a:rPr lang="en-US" sz="1200" i="1" dirty="0">
                <a:latin typeface="+mj-lt"/>
              </a:rPr>
              <a:t>Emissions de CO2 </a:t>
            </a:r>
            <a:r>
              <a:rPr lang="en-US" sz="1200" i="1" dirty="0" err="1">
                <a:latin typeface="+mj-lt"/>
              </a:rPr>
              <a:t>Groupe</a:t>
            </a:r>
            <a:r>
              <a:rPr lang="en-US" sz="1200" i="1" dirty="0">
                <a:latin typeface="+mj-lt"/>
              </a:rPr>
              <a:t> AF</a:t>
            </a:r>
          </a:p>
        </p:txBody>
      </p:sp>
      <p:sp>
        <p:nvSpPr>
          <p:cNvPr id="96" name="ee4pHeader1">
            <a:extLst>
              <a:ext uri="{FF2B5EF4-FFF2-40B4-BE49-F238E27FC236}">
                <a16:creationId xmlns:a16="http://schemas.microsoft.com/office/drawing/2014/main" id="{60D3AC8B-F0DF-4B26-896C-821565A771E1}"/>
              </a:ext>
            </a:extLst>
          </p:cNvPr>
          <p:cNvSpPr txBox="1"/>
          <p:nvPr/>
        </p:nvSpPr>
        <p:spPr>
          <a:xfrm>
            <a:off x="2058719" y="2311215"/>
            <a:ext cx="290283" cy="276176"/>
          </a:xfrm>
          <a:prstGeom prst="rect">
            <a:avLst/>
          </a:prstGeom>
          <a:noFill/>
          <a:ln cap="rnd">
            <a:noFill/>
          </a:ln>
        </p:spPr>
        <p:txBody>
          <a:bodyPr vert="horz" wrap="square" lIns="0" tIns="0" rIns="0" bIns="0" rtlCol="0" anchor="b" anchorCtr="0">
            <a:noAutofit/>
          </a:bodyPr>
          <a:lstStyle/>
          <a:p>
            <a:pPr marL="0" lvl="3"/>
            <a:r>
              <a:rPr lang="en-US" sz="1400" dirty="0">
                <a:solidFill>
                  <a:srgbClr val="000000"/>
                </a:solidFill>
                <a:latin typeface="Calibri" panose="020F0502020204030204" pitchFamily="34" charset="0"/>
              </a:rPr>
              <a:t>Mt</a:t>
            </a:r>
          </a:p>
        </p:txBody>
      </p:sp>
      <p:sp>
        <p:nvSpPr>
          <p:cNvPr id="97" name="Rectangle 96">
            <a:extLst>
              <a:ext uri="{FF2B5EF4-FFF2-40B4-BE49-F238E27FC236}">
                <a16:creationId xmlns:a16="http://schemas.microsoft.com/office/drawing/2014/main" id="{72F21C11-6316-43A3-AED2-C11D4AF50FFD}"/>
              </a:ext>
            </a:extLst>
          </p:cNvPr>
          <p:cNvSpPr/>
          <p:nvPr/>
        </p:nvSpPr>
        <p:spPr bwMode="gray">
          <a:xfrm>
            <a:off x="7843554" y="2773498"/>
            <a:ext cx="244475" cy="930593"/>
          </a:xfrm>
          <a:prstGeom prst="rect">
            <a:avLst/>
          </a:prstGeom>
          <a:solidFill>
            <a:srgbClr val="05103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C1569778-CE7E-4261-9550-759FFC676F21}"/>
              </a:ext>
            </a:extLst>
          </p:cNvPr>
          <p:cNvSpPr/>
          <p:nvPr/>
        </p:nvSpPr>
        <p:spPr bwMode="gray">
          <a:xfrm flipH="1">
            <a:off x="7844525" y="3906994"/>
            <a:ext cx="244475" cy="1177331"/>
          </a:xfrm>
          <a:prstGeom prst="rect">
            <a:avLst/>
          </a:prstGeom>
          <a:solidFill>
            <a:srgbClr val="051039">
              <a:alpha val="30196"/>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1955F2CB-F1F6-4680-8299-0863994BCE08}"/>
              </a:ext>
            </a:extLst>
          </p:cNvPr>
          <p:cNvSpPr/>
          <p:nvPr/>
        </p:nvSpPr>
        <p:spPr bwMode="gray">
          <a:xfrm flipH="1">
            <a:off x="7842481" y="5188994"/>
            <a:ext cx="244475" cy="608948"/>
          </a:xfrm>
          <a:prstGeom prst="rect">
            <a:avLst/>
          </a:prstGeom>
          <a:solidFill>
            <a:srgbClr val="92D05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CD86E7FE-14A6-4C91-A3EA-3C6D728524CE}"/>
              </a:ext>
            </a:extLst>
          </p:cNvPr>
          <p:cNvSpPr/>
          <p:nvPr/>
        </p:nvSpPr>
        <p:spPr>
          <a:xfrm>
            <a:off x="7244254" y="1729139"/>
            <a:ext cx="865041" cy="541280"/>
          </a:xfrm>
          <a:prstGeom prst="rect">
            <a:avLst/>
          </a:prstGeom>
          <a:noFill/>
          <a:ln w="19050" cap="rnd" cmpd="sng" algn="ctr">
            <a:noFill/>
            <a:prstDash val="solid"/>
            <a:round/>
            <a:headEnd type="none" w="med" len="med"/>
            <a:tailEnd type="none" w="med" len="med"/>
          </a:ln>
          <a:effectLst/>
        </p:spPr>
        <p:txBody>
          <a:bodyPr rtlCol="0" anchor="ctr" anchorCtr="0"/>
          <a:lstStyle/>
          <a:p>
            <a:pPr algn="ctr">
              <a:defRPr/>
            </a:pPr>
            <a:r>
              <a:rPr lang="en-US" sz="1400" b="1" kern="0" dirty="0">
                <a:latin typeface="+mj-lt"/>
              </a:rPr>
              <a:t>Net Zero</a:t>
            </a:r>
            <a:endParaRPr lang="en-US" sz="1100" b="1" kern="0" dirty="0">
              <a:latin typeface="+mj-lt"/>
            </a:endParaRPr>
          </a:p>
        </p:txBody>
      </p:sp>
      <p:cxnSp>
        <p:nvCxnSpPr>
          <p:cNvPr id="102" name="Straight Connector 116">
            <a:extLst>
              <a:ext uri="{FF2B5EF4-FFF2-40B4-BE49-F238E27FC236}">
                <a16:creationId xmlns:a16="http://schemas.microsoft.com/office/drawing/2014/main" id="{830A4197-4848-42C8-8AE7-6027ED693E34}"/>
              </a:ext>
            </a:extLst>
          </p:cNvPr>
          <p:cNvCxnSpPr>
            <a:cxnSpLocks/>
          </p:cNvCxnSpPr>
          <p:nvPr/>
        </p:nvCxnSpPr>
        <p:spPr bwMode="gray">
          <a:xfrm flipV="1">
            <a:off x="4282326" y="2659268"/>
            <a:ext cx="1" cy="1617661"/>
          </a:xfrm>
          <a:prstGeom prst="line">
            <a:avLst/>
          </a:prstGeom>
          <a:noFill/>
          <a:ln w="9525" cap="flat" cmpd="sng" algn="ctr">
            <a:solidFill>
              <a:srgbClr val="051039"/>
            </a:solidFill>
            <a:prstDash val="sysDash"/>
            <a:round/>
            <a:headEnd type="none" w="med" len="med"/>
            <a:tailEnd type="none" w="med" len="med"/>
          </a:ln>
          <a:effectLst/>
        </p:spPr>
      </p:cxnSp>
      <p:grpSp>
        <p:nvGrpSpPr>
          <p:cNvPr id="103" name="Group 123">
            <a:extLst>
              <a:ext uri="{FF2B5EF4-FFF2-40B4-BE49-F238E27FC236}">
                <a16:creationId xmlns:a16="http://schemas.microsoft.com/office/drawing/2014/main" id="{84B3D1E3-CC91-4526-B31A-C1242712158F}"/>
              </a:ext>
            </a:extLst>
          </p:cNvPr>
          <p:cNvGrpSpPr>
            <a:grpSpLocks noChangeAspect="1"/>
          </p:cNvGrpSpPr>
          <p:nvPr/>
        </p:nvGrpSpPr>
        <p:grpSpPr>
          <a:xfrm>
            <a:off x="4134689" y="2389391"/>
            <a:ext cx="295275" cy="295275"/>
            <a:chOff x="5867400" y="3200400"/>
            <a:chExt cx="457200" cy="457200"/>
          </a:xfrm>
        </p:grpSpPr>
        <p:sp>
          <p:nvSpPr>
            <p:cNvPr id="104" name="AutoShape 98">
              <a:extLst>
                <a:ext uri="{FF2B5EF4-FFF2-40B4-BE49-F238E27FC236}">
                  <a16:creationId xmlns:a16="http://schemas.microsoft.com/office/drawing/2014/main" id="{0ADAFCCB-0BDF-4FAE-8AFD-0DF9EA66B22B}"/>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05" name="Freeform 7">
              <a:extLst>
                <a:ext uri="{FF2B5EF4-FFF2-40B4-BE49-F238E27FC236}">
                  <a16:creationId xmlns:a16="http://schemas.microsoft.com/office/drawing/2014/main" id="{4851F479-7895-4A29-B232-E8AD39DE5096}"/>
                </a:ext>
              </a:extLst>
            </p:cNvPr>
            <p:cNvSpPr/>
            <p:nvPr/>
          </p:nvSpPr>
          <p:spPr>
            <a:xfrm>
              <a:off x="5922168" y="3255963"/>
              <a:ext cx="347664" cy="347664"/>
            </a:xfrm>
            <a:custGeom>
              <a:avLst/>
              <a:gdLst>
                <a:gd name="connsiteX0" fmla="*/ 173832 w 347664"/>
                <a:gd name="connsiteY0" fmla="*/ 125412 h 347664"/>
                <a:gd name="connsiteX1" fmla="*/ 221457 w 347664"/>
                <a:gd name="connsiteY1" fmla="*/ 173037 h 347664"/>
                <a:gd name="connsiteX2" fmla="*/ 173832 w 347664"/>
                <a:gd name="connsiteY2" fmla="*/ 220662 h 347664"/>
                <a:gd name="connsiteX3" fmla="*/ 126207 w 347664"/>
                <a:gd name="connsiteY3" fmla="*/ 173037 h 347664"/>
                <a:gd name="connsiteX4" fmla="*/ 173832 w 347664"/>
                <a:gd name="connsiteY4" fmla="*/ 125412 h 347664"/>
                <a:gd name="connsiteX5" fmla="*/ 173831 w 347664"/>
                <a:gd name="connsiteY5" fmla="*/ 69057 h 347664"/>
                <a:gd name="connsiteX6" fmla="*/ 69056 w 347664"/>
                <a:gd name="connsiteY6" fmla="*/ 173831 h 347664"/>
                <a:gd name="connsiteX7" fmla="*/ 173831 w 347664"/>
                <a:gd name="connsiteY7" fmla="*/ 278605 h 347664"/>
                <a:gd name="connsiteX8" fmla="*/ 278606 w 347664"/>
                <a:gd name="connsiteY8" fmla="*/ 173831 h 347664"/>
                <a:gd name="connsiteX9" fmla="*/ 173831 w 347664"/>
                <a:gd name="connsiteY9" fmla="*/ 69057 h 347664"/>
                <a:gd name="connsiteX10" fmla="*/ 173832 w 347664"/>
                <a:gd name="connsiteY10" fmla="*/ 0 h 347664"/>
                <a:gd name="connsiteX11" fmla="*/ 347664 w 347664"/>
                <a:gd name="connsiteY11" fmla="*/ 173832 h 347664"/>
                <a:gd name="connsiteX12" fmla="*/ 173832 w 347664"/>
                <a:gd name="connsiteY12" fmla="*/ 347664 h 347664"/>
                <a:gd name="connsiteX13" fmla="*/ 0 w 347664"/>
                <a:gd name="connsiteY13" fmla="*/ 173832 h 347664"/>
                <a:gd name="connsiteX14" fmla="*/ 173832 w 347664"/>
                <a:gd name="connsiteY14" fmla="*/ 0 h 34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664" h="347664">
                  <a:moveTo>
                    <a:pt x="173832" y="125412"/>
                  </a:moveTo>
                  <a:cubicBezTo>
                    <a:pt x="200135" y="125412"/>
                    <a:pt x="221457" y="146734"/>
                    <a:pt x="221457" y="173037"/>
                  </a:cubicBezTo>
                  <a:cubicBezTo>
                    <a:pt x="221457" y="199340"/>
                    <a:pt x="200135" y="220662"/>
                    <a:pt x="173832" y="220662"/>
                  </a:cubicBezTo>
                  <a:cubicBezTo>
                    <a:pt x="147529" y="220662"/>
                    <a:pt x="126207" y="199340"/>
                    <a:pt x="126207" y="173037"/>
                  </a:cubicBezTo>
                  <a:cubicBezTo>
                    <a:pt x="126207" y="146734"/>
                    <a:pt x="147529" y="125412"/>
                    <a:pt x="173832" y="125412"/>
                  </a:cubicBezTo>
                  <a:close/>
                  <a:moveTo>
                    <a:pt x="173831" y="69057"/>
                  </a:moveTo>
                  <a:cubicBezTo>
                    <a:pt x="115965" y="69057"/>
                    <a:pt x="69056" y="115966"/>
                    <a:pt x="69056" y="173831"/>
                  </a:cubicBezTo>
                  <a:cubicBezTo>
                    <a:pt x="69056" y="231696"/>
                    <a:pt x="115965" y="278605"/>
                    <a:pt x="173831" y="278605"/>
                  </a:cubicBezTo>
                  <a:cubicBezTo>
                    <a:pt x="231697" y="278605"/>
                    <a:pt x="278606" y="231696"/>
                    <a:pt x="278606" y="173831"/>
                  </a:cubicBezTo>
                  <a:cubicBezTo>
                    <a:pt x="278606" y="115966"/>
                    <a:pt x="231697" y="69057"/>
                    <a:pt x="173831" y="69057"/>
                  </a:cubicBezTo>
                  <a:close/>
                  <a:moveTo>
                    <a:pt x="173832" y="0"/>
                  </a:moveTo>
                  <a:cubicBezTo>
                    <a:pt x="269837" y="0"/>
                    <a:pt x="347664" y="77827"/>
                    <a:pt x="347664" y="173832"/>
                  </a:cubicBezTo>
                  <a:cubicBezTo>
                    <a:pt x="347664" y="269837"/>
                    <a:pt x="269837" y="347664"/>
                    <a:pt x="173832" y="347664"/>
                  </a:cubicBezTo>
                  <a:cubicBezTo>
                    <a:pt x="77827" y="347664"/>
                    <a:pt x="0" y="269837"/>
                    <a:pt x="0" y="173832"/>
                  </a:cubicBezTo>
                  <a:cubicBezTo>
                    <a:pt x="0" y="77827"/>
                    <a:pt x="77827" y="0"/>
                    <a:pt x="173832" y="0"/>
                  </a:cubicBezTo>
                  <a:close/>
                </a:path>
              </a:pathLst>
            </a:custGeom>
            <a:solidFill>
              <a:srgbClr val="05103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1000"/>
                </a:spcAft>
                <a:buClrTx/>
                <a:buSzTx/>
                <a:buFontTx/>
                <a:buNone/>
                <a:tabLst/>
                <a:defRPr/>
              </a:pPr>
              <a:endParaRPr kumimoji="0" lang="en-US" sz="1200" b="0" i="0" u="none" strike="noStrike" kern="0" cap="none" spc="0" normalizeH="0" baseline="0" noProof="0" dirty="0" err="1">
                <a:ln>
                  <a:noFill/>
                </a:ln>
                <a:solidFill>
                  <a:srgbClr val="FFFFFF"/>
                </a:solidFill>
                <a:effectLst/>
                <a:uLnTx/>
                <a:uFillTx/>
                <a:latin typeface="Calibri"/>
                <a:ea typeface="+mn-ea"/>
                <a:cs typeface="+mn-cs"/>
              </a:endParaRPr>
            </a:p>
          </p:txBody>
        </p:sp>
      </p:grpSp>
      <p:cxnSp>
        <p:nvCxnSpPr>
          <p:cNvPr id="106" name="Straight Connector 126">
            <a:extLst>
              <a:ext uri="{FF2B5EF4-FFF2-40B4-BE49-F238E27FC236}">
                <a16:creationId xmlns:a16="http://schemas.microsoft.com/office/drawing/2014/main" id="{95796E12-69AA-4269-B1B8-FA7EFD373134}"/>
              </a:ext>
            </a:extLst>
          </p:cNvPr>
          <p:cNvCxnSpPr>
            <a:cxnSpLocks/>
          </p:cNvCxnSpPr>
          <p:nvPr/>
        </p:nvCxnSpPr>
        <p:spPr bwMode="gray">
          <a:xfrm flipV="1">
            <a:off x="7673715" y="2635454"/>
            <a:ext cx="0" cy="3143249"/>
          </a:xfrm>
          <a:prstGeom prst="line">
            <a:avLst/>
          </a:prstGeom>
          <a:noFill/>
          <a:ln w="9525" cap="flat" cmpd="sng" algn="ctr">
            <a:gradFill flip="none" rotWithShape="1">
              <a:gsLst>
                <a:gs pos="0">
                  <a:srgbClr val="0800B9">
                    <a:lumMod val="5000"/>
                    <a:lumOff val="95000"/>
                  </a:srgbClr>
                </a:gs>
                <a:gs pos="74000">
                  <a:srgbClr val="0800B9">
                    <a:lumMod val="45000"/>
                    <a:lumOff val="55000"/>
                  </a:srgbClr>
                </a:gs>
                <a:gs pos="83000">
                  <a:srgbClr val="0800B9">
                    <a:lumMod val="45000"/>
                    <a:lumOff val="55000"/>
                  </a:srgbClr>
                </a:gs>
                <a:gs pos="100000">
                  <a:srgbClr val="0800B9">
                    <a:lumMod val="30000"/>
                    <a:lumOff val="70000"/>
                  </a:srgbClr>
                </a:gs>
              </a:gsLst>
              <a:lin ang="5400000" scaled="1"/>
              <a:tileRect/>
            </a:gradFill>
            <a:prstDash val="sysDash"/>
            <a:round/>
            <a:headEnd type="none" w="med" len="med"/>
            <a:tailEnd type="none" w="med" len="med"/>
          </a:ln>
          <a:effectLst/>
        </p:spPr>
      </p:cxnSp>
      <p:grpSp>
        <p:nvGrpSpPr>
          <p:cNvPr id="107" name="Group 127">
            <a:extLst>
              <a:ext uri="{FF2B5EF4-FFF2-40B4-BE49-F238E27FC236}">
                <a16:creationId xmlns:a16="http://schemas.microsoft.com/office/drawing/2014/main" id="{CF7F0870-1ED6-4397-BC4C-7A3F608447C9}"/>
              </a:ext>
            </a:extLst>
          </p:cNvPr>
          <p:cNvGrpSpPr>
            <a:grpSpLocks noChangeAspect="1"/>
          </p:cNvGrpSpPr>
          <p:nvPr/>
        </p:nvGrpSpPr>
        <p:grpSpPr>
          <a:xfrm>
            <a:off x="7526077" y="2389391"/>
            <a:ext cx="295275" cy="295275"/>
            <a:chOff x="5867400" y="3200400"/>
            <a:chExt cx="457200" cy="457200"/>
          </a:xfrm>
        </p:grpSpPr>
        <p:sp>
          <p:nvSpPr>
            <p:cNvPr id="108" name="AutoShape 98">
              <a:extLst>
                <a:ext uri="{FF2B5EF4-FFF2-40B4-BE49-F238E27FC236}">
                  <a16:creationId xmlns:a16="http://schemas.microsoft.com/office/drawing/2014/main" id="{BA6D35DD-7859-42B8-B764-4968C79017B9}"/>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09" name="Freeform 7">
              <a:extLst>
                <a:ext uri="{FF2B5EF4-FFF2-40B4-BE49-F238E27FC236}">
                  <a16:creationId xmlns:a16="http://schemas.microsoft.com/office/drawing/2014/main" id="{F675C74F-6722-4502-9CE1-3302BFC1CC60}"/>
                </a:ext>
              </a:extLst>
            </p:cNvPr>
            <p:cNvSpPr/>
            <p:nvPr/>
          </p:nvSpPr>
          <p:spPr>
            <a:xfrm>
              <a:off x="5922168" y="3255963"/>
              <a:ext cx="347664" cy="347664"/>
            </a:xfrm>
            <a:custGeom>
              <a:avLst/>
              <a:gdLst>
                <a:gd name="connsiteX0" fmla="*/ 173832 w 347664"/>
                <a:gd name="connsiteY0" fmla="*/ 125412 h 347664"/>
                <a:gd name="connsiteX1" fmla="*/ 221457 w 347664"/>
                <a:gd name="connsiteY1" fmla="*/ 173037 h 347664"/>
                <a:gd name="connsiteX2" fmla="*/ 173832 w 347664"/>
                <a:gd name="connsiteY2" fmla="*/ 220662 h 347664"/>
                <a:gd name="connsiteX3" fmla="*/ 126207 w 347664"/>
                <a:gd name="connsiteY3" fmla="*/ 173037 h 347664"/>
                <a:gd name="connsiteX4" fmla="*/ 173832 w 347664"/>
                <a:gd name="connsiteY4" fmla="*/ 125412 h 347664"/>
                <a:gd name="connsiteX5" fmla="*/ 173831 w 347664"/>
                <a:gd name="connsiteY5" fmla="*/ 69057 h 347664"/>
                <a:gd name="connsiteX6" fmla="*/ 69056 w 347664"/>
                <a:gd name="connsiteY6" fmla="*/ 173831 h 347664"/>
                <a:gd name="connsiteX7" fmla="*/ 173831 w 347664"/>
                <a:gd name="connsiteY7" fmla="*/ 278605 h 347664"/>
                <a:gd name="connsiteX8" fmla="*/ 278606 w 347664"/>
                <a:gd name="connsiteY8" fmla="*/ 173831 h 347664"/>
                <a:gd name="connsiteX9" fmla="*/ 173831 w 347664"/>
                <a:gd name="connsiteY9" fmla="*/ 69057 h 347664"/>
                <a:gd name="connsiteX10" fmla="*/ 173832 w 347664"/>
                <a:gd name="connsiteY10" fmla="*/ 0 h 347664"/>
                <a:gd name="connsiteX11" fmla="*/ 347664 w 347664"/>
                <a:gd name="connsiteY11" fmla="*/ 173832 h 347664"/>
                <a:gd name="connsiteX12" fmla="*/ 173832 w 347664"/>
                <a:gd name="connsiteY12" fmla="*/ 347664 h 347664"/>
                <a:gd name="connsiteX13" fmla="*/ 0 w 347664"/>
                <a:gd name="connsiteY13" fmla="*/ 173832 h 347664"/>
                <a:gd name="connsiteX14" fmla="*/ 173832 w 347664"/>
                <a:gd name="connsiteY14" fmla="*/ 0 h 34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664" h="347664">
                  <a:moveTo>
                    <a:pt x="173832" y="125412"/>
                  </a:moveTo>
                  <a:cubicBezTo>
                    <a:pt x="200135" y="125412"/>
                    <a:pt x="221457" y="146734"/>
                    <a:pt x="221457" y="173037"/>
                  </a:cubicBezTo>
                  <a:cubicBezTo>
                    <a:pt x="221457" y="199340"/>
                    <a:pt x="200135" y="220662"/>
                    <a:pt x="173832" y="220662"/>
                  </a:cubicBezTo>
                  <a:cubicBezTo>
                    <a:pt x="147529" y="220662"/>
                    <a:pt x="126207" y="199340"/>
                    <a:pt x="126207" y="173037"/>
                  </a:cubicBezTo>
                  <a:cubicBezTo>
                    <a:pt x="126207" y="146734"/>
                    <a:pt x="147529" y="125412"/>
                    <a:pt x="173832" y="125412"/>
                  </a:cubicBezTo>
                  <a:close/>
                  <a:moveTo>
                    <a:pt x="173831" y="69057"/>
                  </a:moveTo>
                  <a:cubicBezTo>
                    <a:pt x="115965" y="69057"/>
                    <a:pt x="69056" y="115966"/>
                    <a:pt x="69056" y="173831"/>
                  </a:cubicBezTo>
                  <a:cubicBezTo>
                    <a:pt x="69056" y="231696"/>
                    <a:pt x="115965" y="278605"/>
                    <a:pt x="173831" y="278605"/>
                  </a:cubicBezTo>
                  <a:cubicBezTo>
                    <a:pt x="231697" y="278605"/>
                    <a:pt x="278606" y="231696"/>
                    <a:pt x="278606" y="173831"/>
                  </a:cubicBezTo>
                  <a:cubicBezTo>
                    <a:pt x="278606" y="115966"/>
                    <a:pt x="231697" y="69057"/>
                    <a:pt x="173831" y="69057"/>
                  </a:cubicBezTo>
                  <a:close/>
                  <a:moveTo>
                    <a:pt x="173832" y="0"/>
                  </a:moveTo>
                  <a:cubicBezTo>
                    <a:pt x="269837" y="0"/>
                    <a:pt x="347664" y="77827"/>
                    <a:pt x="347664" y="173832"/>
                  </a:cubicBezTo>
                  <a:cubicBezTo>
                    <a:pt x="347664" y="269837"/>
                    <a:pt x="269837" y="347664"/>
                    <a:pt x="173832" y="347664"/>
                  </a:cubicBezTo>
                  <a:cubicBezTo>
                    <a:pt x="77827" y="347664"/>
                    <a:pt x="0" y="269837"/>
                    <a:pt x="0" y="173832"/>
                  </a:cubicBezTo>
                  <a:cubicBezTo>
                    <a:pt x="0" y="77827"/>
                    <a:pt x="77827" y="0"/>
                    <a:pt x="173832" y="0"/>
                  </a:cubicBezTo>
                  <a:close/>
                </a:path>
              </a:pathLst>
            </a:custGeom>
            <a:solidFill>
              <a:srgbClr val="05103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1000"/>
                </a:spcAft>
                <a:buClrTx/>
                <a:buSzTx/>
                <a:buFontTx/>
                <a:buNone/>
                <a:tabLst/>
                <a:defRPr/>
              </a:pPr>
              <a:endParaRPr kumimoji="0" lang="en-US" sz="1200" b="0" i="0" u="none" strike="noStrike" kern="0" cap="none" spc="0" normalizeH="0" baseline="0" noProof="0" dirty="0" err="1">
                <a:ln>
                  <a:noFill/>
                </a:ln>
                <a:solidFill>
                  <a:srgbClr val="FFFFFF"/>
                </a:solidFill>
                <a:effectLst/>
                <a:uLnTx/>
                <a:uFillTx/>
                <a:latin typeface="Calibri"/>
                <a:ea typeface="+mn-ea"/>
                <a:cs typeface="+mn-cs"/>
              </a:endParaRPr>
            </a:p>
          </p:txBody>
        </p:sp>
      </p:grpSp>
      <p:sp>
        <p:nvSpPr>
          <p:cNvPr id="114" name="Rectangle 113">
            <a:extLst>
              <a:ext uri="{FF2B5EF4-FFF2-40B4-BE49-F238E27FC236}">
                <a16:creationId xmlns:a16="http://schemas.microsoft.com/office/drawing/2014/main" id="{835ADB0B-56F8-4374-992E-430600138092}"/>
              </a:ext>
            </a:extLst>
          </p:cNvPr>
          <p:cNvSpPr/>
          <p:nvPr/>
        </p:nvSpPr>
        <p:spPr bwMode="gray">
          <a:xfrm flipH="1">
            <a:off x="7844524" y="3724540"/>
            <a:ext cx="244475" cy="155880"/>
          </a:xfrm>
          <a:prstGeom prst="rect">
            <a:avLst/>
          </a:prstGeom>
          <a:solidFill>
            <a:schemeClr val="accent5">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5" name="Text Placeholder 2">
            <a:extLst>
              <a:ext uri="{FF2B5EF4-FFF2-40B4-BE49-F238E27FC236}">
                <a16:creationId xmlns:a16="http://schemas.microsoft.com/office/drawing/2014/main" id="{D9C87D3C-53BA-477A-96B6-3FD0AC7CDD73}"/>
              </a:ext>
            </a:extLst>
          </p:cNvPr>
          <p:cNvSpPr>
            <a:spLocks noGrp="1"/>
          </p:cNvSpPr>
          <p:nvPr>
            <p:custDataLst>
              <p:tags r:id="rId23"/>
            </p:custDataLst>
          </p:nvPr>
        </p:nvSpPr>
        <p:spPr bwMode="auto">
          <a:xfrm>
            <a:off x="8168533" y="5423917"/>
            <a:ext cx="1777323" cy="149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Trebuchet MS" panose="020B0603020202020204" pitchFamily="34" charset="0"/>
              <a:buChar char="​"/>
            </a:pPr>
            <a:r>
              <a:rPr lang="en-US" altLang="en-US" sz="1500" b="1" dirty="0" err="1">
                <a:solidFill>
                  <a:srgbClr val="92D050"/>
                </a:solidFill>
                <a:latin typeface="+mj-lt"/>
              </a:rPr>
              <a:t>Puits</a:t>
            </a:r>
            <a:r>
              <a:rPr lang="en-US" altLang="en-US" sz="1500" b="1" dirty="0">
                <a:solidFill>
                  <a:srgbClr val="92D050"/>
                </a:solidFill>
                <a:latin typeface="+mj-lt"/>
              </a:rPr>
              <a:t> de </a:t>
            </a:r>
            <a:r>
              <a:rPr lang="en-US" altLang="en-US" sz="1500" b="1" dirty="0" err="1">
                <a:solidFill>
                  <a:srgbClr val="92D050"/>
                </a:solidFill>
                <a:latin typeface="+mj-lt"/>
              </a:rPr>
              <a:t>carbone</a:t>
            </a:r>
            <a:endParaRPr lang="en-US" sz="1500" b="1" dirty="0">
              <a:solidFill>
                <a:srgbClr val="92D050"/>
              </a:solidFill>
              <a:latin typeface="+mj-lt"/>
            </a:endParaRPr>
          </a:p>
        </p:txBody>
      </p:sp>
      <p:sp>
        <p:nvSpPr>
          <p:cNvPr id="116" name="Text Placeholder 2">
            <a:extLst>
              <a:ext uri="{FF2B5EF4-FFF2-40B4-BE49-F238E27FC236}">
                <a16:creationId xmlns:a16="http://schemas.microsoft.com/office/drawing/2014/main" id="{13B3FDD8-5341-4594-8FAC-D6D7A8DE4429}"/>
              </a:ext>
            </a:extLst>
          </p:cNvPr>
          <p:cNvSpPr>
            <a:spLocks noGrp="1"/>
          </p:cNvSpPr>
          <p:nvPr>
            <p:custDataLst>
              <p:tags r:id="rId24"/>
            </p:custDataLst>
          </p:nvPr>
        </p:nvSpPr>
        <p:spPr bwMode="auto">
          <a:xfrm>
            <a:off x="8433087" y="4460000"/>
            <a:ext cx="1777323" cy="149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Trebuchet MS" panose="020B0603020202020204" pitchFamily="34" charset="0"/>
              <a:buChar char="​"/>
            </a:pPr>
            <a:r>
              <a:rPr lang="en-US" altLang="en-US" sz="1500" b="1" dirty="0">
                <a:solidFill>
                  <a:srgbClr val="051039"/>
                </a:solidFill>
                <a:latin typeface="+mj-lt"/>
              </a:rPr>
              <a:t>SAF </a:t>
            </a:r>
            <a:endParaRPr lang="en-US" sz="1500" b="1" dirty="0">
              <a:solidFill>
                <a:srgbClr val="051039"/>
              </a:solidFill>
              <a:latin typeface="+mj-lt"/>
            </a:endParaRPr>
          </a:p>
        </p:txBody>
      </p:sp>
      <p:sp>
        <p:nvSpPr>
          <p:cNvPr id="117" name="Text Placeholder 2">
            <a:extLst>
              <a:ext uri="{FF2B5EF4-FFF2-40B4-BE49-F238E27FC236}">
                <a16:creationId xmlns:a16="http://schemas.microsoft.com/office/drawing/2014/main" id="{51657508-E23B-4B56-9374-9F868A1546F1}"/>
              </a:ext>
            </a:extLst>
          </p:cNvPr>
          <p:cNvSpPr>
            <a:spLocks noGrp="1"/>
          </p:cNvSpPr>
          <p:nvPr>
            <p:custDataLst>
              <p:tags r:id="rId25"/>
            </p:custDataLst>
          </p:nvPr>
        </p:nvSpPr>
        <p:spPr bwMode="auto">
          <a:xfrm>
            <a:off x="8433087" y="3010496"/>
            <a:ext cx="1627548" cy="300829"/>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Trebuchet MS" panose="020B0603020202020204" pitchFamily="34" charset="0"/>
              <a:buChar char="​"/>
            </a:pPr>
            <a:r>
              <a:rPr lang="en-US" altLang="en-US" sz="1500" b="1" dirty="0" err="1">
                <a:solidFill>
                  <a:srgbClr val="051039"/>
                </a:solidFill>
                <a:latin typeface="+mj-lt"/>
              </a:rPr>
              <a:t>Renouvellement</a:t>
            </a:r>
            <a:r>
              <a:rPr lang="en-US" altLang="en-US" sz="1500" b="1" dirty="0">
                <a:solidFill>
                  <a:srgbClr val="051039"/>
                </a:solidFill>
                <a:latin typeface="+mj-lt"/>
              </a:rPr>
              <a:t> de la </a:t>
            </a:r>
            <a:r>
              <a:rPr lang="en-US" altLang="en-US" sz="1500" b="1" dirty="0" err="1">
                <a:solidFill>
                  <a:srgbClr val="051039"/>
                </a:solidFill>
                <a:latin typeface="+mj-lt"/>
              </a:rPr>
              <a:t>flotte</a:t>
            </a:r>
            <a:endParaRPr lang="en-US" sz="1500" b="1" dirty="0">
              <a:solidFill>
                <a:srgbClr val="051039"/>
              </a:solidFill>
              <a:latin typeface="+mj-lt"/>
            </a:endParaRPr>
          </a:p>
        </p:txBody>
      </p:sp>
      <p:sp>
        <p:nvSpPr>
          <p:cNvPr id="118" name="Text Placeholder 2">
            <a:extLst>
              <a:ext uri="{FF2B5EF4-FFF2-40B4-BE49-F238E27FC236}">
                <a16:creationId xmlns:a16="http://schemas.microsoft.com/office/drawing/2014/main" id="{EE0AF826-0B92-482E-A6C5-33DC5B90FF60}"/>
              </a:ext>
            </a:extLst>
          </p:cNvPr>
          <p:cNvSpPr>
            <a:spLocks noGrp="1"/>
          </p:cNvSpPr>
          <p:nvPr>
            <p:custDataLst>
              <p:tags r:id="rId26"/>
            </p:custDataLst>
          </p:nvPr>
        </p:nvSpPr>
        <p:spPr bwMode="auto">
          <a:xfrm>
            <a:off x="8433087" y="3664098"/>
            <a:ext cx="1775187" cy="358949"/>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Trebuchet MS" panose="020B0603020202020204" pitchFamily="34" charset="0"/>
              <a:buChar char="​"/>
            </a:pPr>
            <a:r>
              <a:rPr lang="en-US" altLang="en-US" sz="1500" b="1" dirty="0" err="1">
                <a:solidFill>
                  <a:srgbClr val="051039"/>
                </a:solidFill>
                <a:latin typeface="+mj-lt"/>
              </a:rPr>
              <a:t>Mesures</a:t>
            </a:r>
            <a:r>
              <a:rPr lang="en-US" altLang="en-US" sz="1500" b="1" dirty="0">
                <a:solidFill>
                  <a:srgbClr val="051039"/>
                </a:solidFill>
                <a:latin typeface="+mj-lt"/>
              </a:rPr>
              <a:t> </a:t>
            </a:r>
            <a:r>
              <a:rPr lang="en-US" altLang="en-US" sz="1500" b="1" dirty="0" err="1">
                <a:solidFill>
                  <a:srgbClr val="051039"/>
                </a:solidFill>
                <a:latin typeface="+mj-lt"/>
              </a:rPr>
              <a:t>opérationnelles</a:t>
            </a:r>
            <a:endParaRPr lang="en-US" sz="1500" b="1" dirty="0">
              <a:solidFill>
                <a:srgbClr val="051039"/>
              </a:solidFill>
              <a:latin typeface="+mj-lt"/>
            </a:endParaRPr>
          </a:p>
        </p:txBody>
      </p:sp>
      <p:sp>
        <p:nvSpPr>
          <p:cNvPr id="121" name="Text Placeholder 2">
            <a:extLst>
              <a:ext uri="{FF2B5EF4-FFF2-40B4-BE49-F238E27FC236}">
                <a16:creationId xmlns:a16="http://schemas.microsoft.com/office/drawing/2014/main" id="{9E882528-4677-41DE-8615-39FD70A1333B}"/>
              </a:ext>
            </a:extLst>
          </p:cNvPr>
          <p:cNvSpPr>
            <a:spLocks noGrp="1"/>
          </p:cNvSpPr>
          <p:nvPr>
            <p:custDataLst>
              <p:tags r:id="rId27"/>
            </p:custDataLst>
          </p:nvPr>
        </p:nvSpPr>
        <p:spPr bwMode="auto">
          <a:xfrm>
            <a:off x="7887146" y="2465374"/>
            <a:ext cx="1563474" cy="172409"/>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216000" indent="-216000" algn="l" defTabSz="914377" rtl="0" eaLnBrk="1" latinLnBrk="0" hangingPunct="1">
              <a:lnSpc>
                <a:spcPct val="100000"/>
              </a:lnSpc>
              <a:spcBef>
                <a:spcPts val="600"/>
              </a:spcBef>
              <a:buFont typeface="Arial" panose="020B0604020202020204" pitchFamily="34" charset="0"/>
              <a:buChar char="•"/>
              <a:tabLst>
                <a:tab pos="216000" algn="l"/>
              </a:tabLst>
              <a:defRPr sz="2000" kern="1200">
                <a:solidFill>
                  <a:schemeClr val="tx1"/>
                </a:solidFill>
                <a:latin typeface="+mn-lt"/>
                <a:ea typeface="+mn-ea"/>
                <a:cs typeface="+mn-cs"/>
              </a:defRPr>
            </a:lvl1pPr>
            <a:lvl2pPr marL="468000" indent="-216000"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2pPr>
            <a:lvl3pPr marL="720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972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1224000" indent="-21600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Trebuchet MS" panose="020B0603020202020204" pitchFamily="34" charset="0"/>
              <a:buChar char="​"/>
            </a:pPr>
            <a:r>
              <a:rPr lang="en-US" altLang="en-US" sz="1100" b="1" dirty="0" err="1">
                <a:solidFill>
                  <a:srgbClr val="F71D25"/>
                </a:solidFill>
                <a:latin typeface="+mj-lt"/>
              </a:rPr>
              <a:t>Croissance</a:t>
            </a:r>
            <a:r>
              <a:rPr lang="en-US" altLang="en-US" sz="1100" b="1" dirty="0">
                <a:solidFill>
                  <a:srgbClr val="F71D25"/>
                </a:solidFill>
                <a:latin typeface="+mj-lt"/>
              </a:rPr>
              <a:t> </a:t>
            </a:r>
            <a:r>
              <a:rPr lang="en-US" altLang="en-US" sz="1100" b="1" dirty="0" err="1">
                <a:solidFill>
                  <a:srgbClr val="F71D25"/>
                </a:solidFill>
                <a:latin typeface="+mj-lt"/>
              </a:rPr>
              <a:t>hypothétique</a:t>
            </a:r>
            <a:endParaRPr lang="en-US" sz="1100" b="1" dirty="0">
              <a:solidFill>
                <a:srgbClr val="F71D25"/>
              </a:solidFill>
              <a:latin typeface="+mj-lt"/>
            </a:endParaRPr>
          </a:p>
        </p:txBody>
      </p:sp>
      <p:pic>
        <p:nvPicPr>
          <p:cNvPr id="122" name="Picture 2" descr="Afficher l’image source"/>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981813" y="1503585"/>
            <a:ext cx="1372784" cy="773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695192" y="1582864"/>
            <a:ext cx="1022350" cy="1190634"/>
          </a:xfrm>
          <a:prstGeom prst="rect">
            <a:avLst/>
          </a:prstGeom>
          <a:no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endParaRPr>
          </a:p>
        </p:txBody>
      </p:sp>
      <p:cxnSp>
        <p:nvCxnSpPr>
          <p:cNvPr id="48" name="Straight Connector 116">
            <a:extLst>
              <a:ext uri="{FF2B5EF4-FFF2-40B4-BE49-F238E27FC236}">
                <a16:creationId xmlns:a16="http://schemas.microsoft.com/office/drawing/2014/main" id="{830A4197-4848-42C8-8AE7-6027ED693E34}"/>
              </a:ext>
            </a:extLst>
          </p:cNvPr>
          <p:cNvCxnSpPr>
            <a:cxnSpLocks/>
          </p:cNvCxnSpPr>
          <p:nvPr/>
        </p:nvCxnSpPr>
        <p:spPr bwMode="gray">
          <a:xfrm flipV="1">
            <a:off x="3077144" y="2659269"/>
            <a:ext cx="0" cy="1526651"/>
          </a:xfrm>
          <a:prstGeom prst="line">
            <a:avLst/>
          </a:prstGeom>
          <a:noFill/>
          <a:ln w="9525" cap="flat" cmpd="sng" algn="ctr">
            <a:solidFill>
              <a:srgbClr val="051039"/>
            </a:solidFill>
            <a:prstDash val="sysDash"/>
            <a:round/>
            <a:headEnd type="none" w="med" len="med"/>
            <a:tailEnd type="none" w="med" len="med"/>
          </a:ln>
          <a:effectLst/>
        </p:spPr>
      </p:cxnSp>
      <p:grpSp>
        <p:nvGrpSpPr>
          <p:cNvPr id="49" name="Group 123">
            <a:extLst>
              <a:ext uri="{FF2B5EF4-FFF2-40B4-BE49-F238E27FC236}">
                <a16:creationId xmlns:a16="http://schemas.microsoft.com/office/drawing/2014/main" id="{84B3D1E3-CC91-4526-B31A-C1242712158F}"/>
              </a:ext>
            </a:extLst>
          </p:cNvPr>
          <p:cNvGrpSpPr>
            <a:grpSpLocks noChangeAspect="1"/>
          </p:cNvGrpSpPr>
          <p:nvPr/>
        </p:nvGrpSpPr>
        <p:grpSpPr>
          <a:xfrm>
            <a:off x="2935809" y="2389391"/>
            <a:ext cx="295275" cy="295275"/>
            <a:chOff x="5867400" y="3200400"/>
            <a:chExt cx="457200" cy="457200"/>
          </a:xfrm>
        </p:grpSpPr>
        <p:sp>
          <p:nvSpPr>
            <p:cNvPr id="50" name="AutoShape 98">
              <a:extLst>
                <a:ext uri="{FF2B5EF4-FFF2-40B4-BE49-F238E27FC236}">
                  <a16:creationId xmlns:a16="http://schemas.microsoft.com/office/drawing/2014/main" id="{0ADAFCCB-0BDF-4FAE-8AFD-0DF9EA66B22B}"/>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ndParaRPr>
            </a:p>
          </p:txBody>
        </p:sp>
        <p:sp>
          <p:nvSpPr>
            <p:cNvPr id="51" name="Freeform 7">
              <a:extLst>
                <a:ext uri="{FF2B5EF4-FFF2-40B4-BE49-F238E27FC236}">
                  <a16:creationId xmlns:a16="http://schemas.microsoft.com/office/drawing/2014/main" id="{4851F479-7895-4A29-B232-E8AD39DE5096}"/>
                </a:ext>
              </a:extLst>
            </p:cNvPr>
            <p:cNvSpPr/>
            <p:nvPr/>
          </p:nvSpPr>
          <p:spPr>
            <a:xfrm>
              <a:off x="5922168" y="3255963"/>
              <a:ext cx="347664" cy="347664"/>
            </a:xfrm>
            <a:custGeom>
              <a:avLst/>
              <a:gdLst>
                <a:gd name="connsiteX0" fmla="*/ 173832 w 347664"/>
                <a:gd name="connsiteY0" fmla="*/ 125412 h 347664"/>
                <a:gd name="connsiteX1" fmla="*/ 221457 w 347664"/>
                <a:gd name="connsiteY1" fmla="*/ 173037 h 347664"/>
                <a:gd name="connsiteX2" fmla="*/ 173832 w 347664"/>
                <a:gd name="connsiteY2" fmla="*/ 220662 h 347664"/>
                <a:gd name="connsiteX3" fmla="*/ 126207 w 347664"/>
                <a:gd name="connsiteY3" fmla="*/ 173037 h 347664"/>
                <a:gd name="connsiteX4" fmla="*/ 173832 w 347664"/>
                <a:gd name="connsiteY4" fmla="*/ 125412 h 347664"/>
                <a:gd name="connsiteX5" fmla="*/ 173831 w 347664"/>
                <a:gd name="connsiteY5" fmla="*/ 69057 h 347664"/>
                <a:gd name="connsiteX6" fmla="*/ 69056 w 347664"/>
                <a:gd name="connsiteY6" fmla="*/ 173831 h 347664"/>
                <a:gd name="connsiteX7" fmla="*/ 173831 w 347664"/>
                <a:gd name="connsiteY7" fmla="*/ 278605 h 347664"/>
                <a:gd name="connsiteX8" fmla="*/ 278606 w 347664"/>
                <a:gd name="connsiteY8" fmla="*/ 173831 h 347664"/>
                <a:gd name="connsiteX9" fmla="*/ 173831 w 347664"/>
                <a:gd name="connsiteY9" fmla="*/ 69057 h 347664"/>
                <a:gd name="connsiteX10" fmla="*/ 173832 w 347664"/>
                <a:gd name="connsiteY10" fmla="*/ 0 h 347664"/>
                <a:gd name="connsiteX11" fmla="*/ 347664 w 347664"/>
                <a:gd name="connsiteY11" fmla="*/ 173832 h 347664"/>
                <a:gd name="connsiteX12" fmla="*/ 173832 w 347664"/>
                <a:gd name="connsiteY12" fmla="*/ 347664 h 347664"/>
                <a:gd name="connsiteX13" fmla="*/ 0 w 347664"/>
                <a:gd name="connsiteY13" fmla="*/ 173832 h 347664"/>
                <a:gd name="connsiteX14" fmla="*/ 173832 w 347664"/>
                <a:gd name="connsiteY14" fmla="*/ 0 h 34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664" h="347664">
                  <a:moveTo>
                    <a:pt x="173832" y="125412"/>
                  </a:moveTo>
                  <a:cubicBezTo>
                    <a:pt x="200135" y="125412"/>
                    <a:pt x="221457" y="146734"/>
                    <a:pt x="221457" y="173037"/>
                  </a:cubicBezTo>
                  <a:cubicBezTo>
                    <a:pt x="221457" y="199340"/>
                    <a:pt x="200135" y="220662"/>
                    <a:pt x="173832" y="220662"/>
                  </a:cubicBezTo>
                  <a:cubicBezTo>
                    <a:pt x="147529" y="220662"/>
                    <a:pt x="126207" y="199340"/>
                    <a:pt x="126207" y="173037"/>
                  </a:cubicBezTo>
                  <a:cubicBezTo>
                    <a:pt x="126207" y="146734"/>
                    <a:pt x="147529" y="125412"/>
                    <a:pt x="173832" y="125412"/>
                  </a:cubicBezTo>
                  <a:close/>
                  <a:moveTo>
                    <a:pt x="173831" y="69057"/>
                  </a:moveTo>
                  <a:cubicBezTo>
                    <a:pt x="115965" y="69057"/>
                    <a:pt x="69056" y="115966"/>
                    <a:pt x="69056" y="173831"/>
                  </a:cubicBezTo>
                  <a:cubicBezTo>
                    <a:pt x="69056" y="231696"/>
                    <a:pt x="115965" y="278605"/>
                    <a:pt x="173831" y="278605"/>
                  </a:cubicBezTo>
                  <a:cubicBezTo>
                    <a:pt x="231697" y="278605"/>
                    <a:pt x="278606" y="231696"/>
                    <a:pt x="278606" y="173831"/>
                  </a:cubicBezTo>
                  <a:cubicBezTo>
                    <a:pt x="278606" y="115966"/>
                    <a:pt x="231697" y="69057"/>
                    <a:pt x="173831" y="69057"/>
                  </a:cubicBezTo>
                  <a:close/>
                  <a:moveTo>
                    <a:pt x="173832" y="0"/>
                  </a:moveTo>
                  <a:cubicBezTo>
                    <a:pt x="269837" y="0"/>
                    <a:pt x="347664" y="77827"/>
                    <a:pt x="347664" y="173832"/>
                  </a:cubicBezTo>
                  <a:cubicBezTo>
                    <a:pt x="347664" y="269837"/>
                    <a:pt x="269837" y="347664"/>
                    <a:pt x="173832" y="347664"/>
                  </a:cubicBezTo>
                  <a:cubicBezTo>
                    <a:pt x="77827" y="347664"/>
                    <a:pt x="0" y="269837"/>
                    <a:pt x="0" y="173832"/>
                  </a:cubicBezTo>
                  <a:cubicBezTo>
                    <a:pt x="0" y="77827"/>
                    <a:pt x="77827" y="0"/>
                    <a:pt x="173832" y="0"/>
                  </a:cubicBezTo>
                  <a:close/>
                </a:path>
              </a:pathLst>
            </a:custGeom>
            <a:solidFill>
              <a:srgbClr val="05103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1000"/>
                </a:spcAft>
                <a:buClrTx/>
                <a:buSzTx/>
                <a:buFontTx/>
                <a:buNone/>
                <a:tabLst/>
                <a:defRPr/>
              </a:pPr>
              <a:endParaRPr kumimoji="0" lang="en-US" sz="1200" b="0" i="0" u="none" strike="noStrike" kern="0" cap="none" spc="0" normalizeH="0" baseline="0" noProof="0" dirty="0" err="1">
                <a:ln>
                  <a:noFill/>
                </a:ln>
                <a:solidFill>
                  <a:srgbClr val="FFFFFF"/>
                </a:solidFill>
                <a:effectLst/>
                <a:uLnTx/>
                <a:uFillTx/>
                <a:latin typeface="Calibri"/>
                <a:ea typeface="+mn-ea"/>
                <a:cs typeface="+mn-cs"/>
              </a:endParaRPr>
            </a:p>
          </p:txBody>
        </p:sp>
      </p:grpSp>
      <p:sp>
        <p:nvSpPr>
          <p:cNvPr id="4" name="Rectangle 3"/>
          <p:cNvSpPr/>
          <p:nvPr/>
        </p:nvSpPr>
        <p:spPr bwMode="auto">
          <a:xfrm>
            <a:off x="2519680" y="1503585"/>
            <a:ext cx="1036320" cy="893867"/>
          </a:xfrm>
          <a:prstGeom prst="rect">
            <a:avLst/>
          </a:prstGeom>
          <a:no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-50% de CO2 sur le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réseau domestique </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hors CDG</a:t>
            </a:r>
          </a:p>
        </p:txBody>
      </p:sp>
      <p:sp>
        <p:nvSpPr>
          <p:cNvPr id="54" name="Rectangle 53"/>
          <p:cNvSpPr/>
          <p:nvPr/>
        </p:nvSpPr>
        <p:spPr bwMode="auto">
          <a:xfrm>
            <a:off x="253999" y="6102763"/>
            <a:ext cx="4565267" cy="755238"/>
          </a:xfrm>
          <a:prstGeom prst="rect">
            <a:avLst/>
          </a:prstGeom>
          <a:noFill/>
          <a:ln>
            <a:noFill/>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rPr>
              <a:t>-6% de CO2 2005-2019</a:t>
            </a:r>
          </a:p>
        </p:txBody>
      </p:sp>
      <p:sp>
        <p:nvSpPr>
          <p:cNvPr id="55" name="ee4pHeader1">
            <a:extLst>
              <a:ext uri="{FF2B5EF4-FFF2-40B4-BE49-F238E27FC236}">
                <a16:creationId xmlns:a16="http://schemas.microsoft.com/office/drawing/2014/main" id="{485C5B2C-5807-451F-BB87-DDADBE094B2C}"/>
              </a:ext>
            </a:extLst>
          </p:cNvPr>
          <p:cNvSpPr txBox="1"/>
          <p:nvPr/>
        </p:nvSpPr>
        <p:spPr>
          <a:xfrm>
            <a:off x="1911096" y="1335213"/>
            <a:ext cx="4966994" cy="247650"/>
          </a:xfrm>
          <a:prstGeom prst="rect">
            <a:avLst/>
          </a:prstGeom>
          <a:noFill/>
          <a:ln cap="rnd">
            <a:noFill/>
          </a:ln>
        </p:spPr>
        <p:txBody>
          <a:bodyPr vert="horz" wrap="square" lIns="0" tIns="0" rIns="0" bIns="0" rtlCol="0" anchor="b" anchorCtr="0">
            <a:noAutofit/>
          </a:bodyPr>
          <a:lstStyle/>
          <a:p>
            <a:pPr marL="0" lvl="3"/>
            <a:r>
              <a:rPr lang="en-US" sz="1600" dirty="0">
                <a:solidFill>
                  <a:srgbClr val="000000"/>
                </a:solidFill>
                <a:latin typeface="Calibri" panose="020F0502020204030204" pitchFamily="34" charset="0"/>
              </a:rPr>
              <a:t>Emissions de CO2 </a:t>
            </a:r>
            <a:r>
              <a:rPr lang="en-US" sz="1600" dirty="0" err="1">
                <a:solidFill>
                  <a:srgbClr val="000000"/>
                </a:solidFill>
                <a:latin typeface="Calibri" panose="020F0502020204030204" pitchFamily="34" charset="0"/>
              </a:rPr>
              <a:t>Groupe</a:t>
            </a:r>
            <a:r>
              <a:rPr lang="en-US" sz="1600" dirty="0">
                <a:solidFill>
                  <a:srgbClr val="000000"/>
                </a:solidFill>
                <a:latin typeface="Calibri" panose="020F0502020204030204" pitchFamily="34" charset="0"/>
              </a:rPr>
              <a:t> AF</a:t>
            </a:r>
          </a:p>
        </p:txBody>
      </p:sp>
    </p:spTree>
    <p:extLst>
      <p:ext uri="{BB962C8B-B14F-4D97-AF65-F5344CB8AC3E}">
        <p14:creationId xmlns:p14="http://schemas.microsoft.com/office/powerpoint/2010/main" val="4008608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97600" y="237600"/>
            <a:ext cx="10933350" cy="332399"/>
          </a:xfrm>
        </p:spPr>
        <p:txBody>
          <a:bodyPr/>
          <a:lstStyle>
            <a:lvl1pPr algn="l" rtl="0" eaLnBrk="1" fontAlgn="base" hangingPunct="1">
              <a:lnSpc>
                <a:spcPct val="95000"/>
              </a:lnSpc>
              <a:spcBef>
                <a:spcPct val="0"/>
              </a:spcBef>
              <a:spcAft>
                <a:spcPct val="0"/>
              </a:spcAft>
              <a:defRPr sz="3300" b="1" kern="1200">
                <a:solidFill>
                  <a:schemeClr val="accent1"/>
                </a:solidFill>
                <a:latin typeface="+mj-lt"/>
                <a:ea typeface="+mj-ea"/>
                <a:cs typeface="+mj-cs"/>
                <a:sym typeface="Trebuchet MS" panose="020B0603020202020204" pitchFamily="34" charset="0"/>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sz="3600" b="0" cap="all" dirty="0">
                <a:latin typeface="Tw Cen MT Condensed" panose="020B0606020104020203" pitchFamily="34" charset="0"/>
              </a:rPr>
              <a:t>Développer l’intermodalité</a:t>
            </a:r>
          </a:p>
        </p:txBody>
      </p:sp>
      <p:pic>
        <p:nvPicPr>
          <p:cNvPr id="4"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77" y="1392872"/>
            <a:ext cx="1759521" cy="1761858"/>
          </a:xfrm>
          <a:prstGeom prst="rect">
            <a:avLst/>
          </a:prstGeom>
        </p:spPr>
      </p:pic>
      <p:sp>
        <p:nvSpPr>
          <p:cNvPr id="5" name="Rectangle 4"/>
          <p:cNvSpPr/>
          <p:nvPr/>
        </p:nvSpPr>
        <p:spPr>
          <a:xfrm>
            <a:off x="2088957" y="1481357"/>
            <a:ext cx="9088124" cy="1477328"/>
          </a:xfrm>
          <a:prstGeom prst="rect">
            <a:avLst/>
          </a:prstGeom>
        </p:spPr>
        <p:txBody>
          <a:bodyPr wrap="square">
            <a:spAutoFit/>
          </a:bodyPr>
          <a:lstStyle/>
          <a:p>
            <a:pPr>
              <a:lnSpc>
                <a:spcPct val="150000"/>
              </a:lnSpc>
            </a:pPr>
            <a:r>
              <a:rPr lang="fr-FR" sz="2000" b="1" i="1" dirty="0">
                <a:solidFill>
                  <a:srgbClr val="051039"/>
                </a:solidFill>
                <a:latin typeface="ExcellenceInMotionTTF Medium"/>
                <a:cs typeface="ExcellenceInMotionTTF Medium" panose="02000506030000020004" pitchFamily="2" charset="77"/>
              </a:rPr>
              <a:t>« Construire  ensemble l’intermodalité durable de demain pour nos clients en France et vers l’international, en mettant au centre de nos offres combinées, la qualité de l’expérience voyageurs, la digitalisation et l’accessibilité. » </a:t>
            </a:r>
            <a:endParaRPr lang="en-GB" sz="2000" b="1" i="1" dirty="0">
              <a:solidFill>
                <a:srgbClr val="051039"/>
              </a:solidFill>
              <a:latin typeface="ExcellenceInMotionTTF Medium"/>
              <a:cs typeface="ExcellenceInMotionTTF Medium" panose="02000506030000020004" pitchFamily="2" charset="77"/>
            </a:endParaRPr>
          </a:p>
        </p:txBody>
      </p:sp>
      <p:sp>
        <p:nvSpPr>
          <p:cNvPr id="6" name="Rectangle 5"/>
          <p:cNvSpPr/>
          <p:nvPr/>
        </p:nvSpPr>
        <p:spPr>
          <a:xfrm>
            <a:off x="402076" y="3816241"/>
            <a:ext cx="7467601" cy="2200602"/>
          </a:xfrm>
          <a:prstGeom prst="rect">
            <a:avLst/>
          </a:prstGeom>
        </p:spPr>
        <p:txBody>
          <a:bodyPr wrap="square">
            <a:spAutoFit/>
          </a:bodyPr>
          <a:lstStyle/>
          <a:p>
            <a:pPr marL="342900" lvl="0" indent="-342900">
              <a:spcBef>
                <a:spcPts val="600"/>
              </a:spcBef>
              <a:spcAft>
                <a:spcPts val="0"/>
              </a:spcAft>
              <a:buFont typeface="Symbol" panose="05050102010706020507" pitchFamily="18" charset="2"/>
              <a:buChar char=""/>
            </a:pPr>
            <a:r>
              <a:rPr lang="fr-FR" sz="1400" dirty="0">
                <a:solidFill>
                  <a:srgbClr val="002060"/>
                </a:solidFill>
                <a:latin typeface="Calibri" panose="020F0502020204030204" pitchFamily="34" charset="0"/>
                <a:ea typeface="Calibri" panose="020F0502020204030204" pitchFamily="34" charset="0"/>
              </a:rPr>
              <a:t>Un partenariat depuis 1995 entre Air France et la SNCF, à travers le produit combiné Train + Air</a:t>
            </a:r>
          </a:p>
          <a:p>
            <a:pPr marL="342900" lvl="0" indent="-342900">
              <a:spcBef>
                <a:spcPts val="600"/>
              </a:spcBef>
              <a:spcAft>
                <a:spcPts val="0"/>
              </a:spcAft>
              <a:buFont typeface="Symbol" panose="05050102010706020507" pitchFamily="18" charset="2"/>
              <a:buChar char=""/>
            </a:pPr>
            <a:r>
              <a:rPr lang="fr-FR" sz="1400" dirty="0">
                <a:solidFill>
                  <a:srgbClr val="002060"/>
                </a:solidFill>
                <a:latin typeface="Calibri" panose="020F0502020204030204" pitchFamily="34" charset="0"/>
                <a:ea typeface="Calibri" panose="020F0502020204030204" pitchFamily="34" charset="0"/>
              </a:rPr>
              <a:t>18 lignes TGV de/vers Roissy, 15 de/vers Massy (connexions à Orly)</a:t>
            </a:r>
          </a:p>
          <a:p>
            <a:pPr marL="342900" lvl="0" indent="-342900">
              <a:spcBef>
                <a:spcPts val="600"/>
              </a:spcBef>
              <a:spcAft>
                <a:spcPts val="0"/>
              </a:spcAft>
              <a:buFont typeface="Symbol" panose="05050102010706020507" pitchFamily="18" charset="2"/>
              <a:buChar char=""/>
            </a:pPr>
            <a:r>
              <a:rPr lang="fr-FR" sz="1400" dirty="0">
                <a:solidFill>
                  <a:srgbClr val="002060"/>
                </a:solidFill>
                <a:latin typeface="Calibri" panose="020F0502020204030204" pitchFamily="34" charset="0"/>
                <a:ea typeface="Calibri" panose="020F0502020204030204" pitchFamily="34" charset="0"/>
              </a:rPr>
              <a:t>dont 8 nouvelles lignes en 2021, dont Bordeaux, Marseille, Montpellier</a:t>
            </a:r>
          </a:p>
          <a:p>
            <a:pPr marL="342900" lvl="0" indent="-342900">
              <a:spcBef>
                <a:spcPts val="600"/>
              </a:spcBef>
              <a:spcAft>
                <a:spcPts val="0"/>
              </a:spcAft>
              <a:buFont typeface="Symbol" panose="05050102010706020507" pitchFamily="18" charset="2"/>
              <a:buChar char=""/>
            </a:pPr>
            <a:r>
              <a:rPr lang="fr-FR" sz="1400" dirty="0">
                <a:solidFill>
                  <a:srgbClr val="002060"/>
                </a:solidFill>
                <a:latin typeface="Calibri" panose="020F0502020204030204" pitchFamily="34" charset="0"/>
                <a:ea typeface="Calibri" panose="020F0502020204030204" pitchFamily="34" charset="0"/>
              </a:rPr>
              <a:t>341 000 passagers </a:t>
            </a:r>
            <a:r>
              <a:rPr lang="fr-FR" sz="1400" dirty="0" err="1">
                <a:solidFill>
                  <a:srgbClr val="002060"/>
                </a:solidFill>
                <a:latin typeface="Calibri" panose="020F0502020204030204" pitchFamily="34" charset="0"/>
                <a:ea typeface="Calibri" panose="020F0502020204030204" pitchFamily="34" charset="0"/>
              </a:rPr>
              <a:t>pre</a:t>
            </a:r>
            <a:r>
              <a:rPr lang="fr-FR" sz="1400" dirty="0">
                <a:solidFill>
                  <a:srgbClr val="002060"/>
                </a:solidFill>
                <a:latin typeface="Calibri" panose="020F0502020204030204" pitchFamily="34" charset="0"/>
                <a:ea typeface="Calibri" panose="020F0502020204030204" pitchFamily="34" charset="0"/>
              </a:rPr>
              <a:t> COVID</a:t>
            </a:r>
          </a:p>
          <a:p>
            <a:pPr marL="342900" lvl="0" indent="-342900">
              <a:spcBef>
                <a:spcPts val="600"/>
              </a:spcBef>
              <a:spcAft>
                <a:spcPts val="0"/>
              </a:spcAft>
              <a:buFont typeface="Symbol" panose="05050102010706020507" pitchFamily="18" charset="2"/>
              <a:buChar char=""/>
            </a:pPr>
            <a:r>
              <a:rPr lang="fr-FR" sz="1400" dirty="0">
                <a:solidFill>
                  <a:srgbClr val="002060"/>
                </a:solidFill>
                <a:latin typeface="Calibri" panose="020F0502020204030204" pitchFamily="34" charset="0"/>
                <a:ea typeface="Calibri" panose="020F0502020204030204" pitchFamily="34" charset="0"/>
              </a:rPr>
              <a:t>Une stratégie en ligne avec l’objectif de -50% d’émissions de CO2 sur le réseau domestique du groupe Air France</a:t>
            </a:r>
          </a:p>
          <a:p>
            <a:pPr marL="342900" lvl="0" indent="-342900">
              <a:spcBef>
                <a:spcPts val="600"/>
              </a:spcBef>
              <a:spcAft>
                <a:spcPts val="0"/>
              </a:spcAft>
              <a:buFont typeface="Symbol" panose="05050102010706020507" pitchFamily="18" charset="2"/>
              <a:buChar char=""/>
            </a:pPr>
            <a:r>
              <a:rPr lang="fr-FR" sz="1400" dirty="0">
                <a:solidFill>
                  <a:srgbClr val="002060"/>
                </a:solidFill>
                <a:latin typeface="Calibri" panose="020F0502020204030204" pitchFamily="34" charset="0"/>
                <a:ea typeface="Calibri" panose="020F0502020204030204" pitchFamily="34" charset="0"/>
              </a:rPr>
              <a:t>Une volonté croissante de nos clients de privilégier les alternatives bas carbone quand elles existent</a:t>
            </a:r>
            <a:endParaRPr lang="fr-FR" sz="1400" dirty="0">
              <a:effectLst/>
              <a:latin typeface="Calibri" panose="020F0502020204030204" pitchFamily="34" charset="0"/>
              <a:ea typeface="Calibri" panose="020F0502020204030204" pitchFamily="34" charset="0"/>
            </a:endParaRPr>
          </a:p>
        </p:txBody>
      </p:sp>
      <p:pic>
        <p:nvPicPr>
          <p:cNvPr id="7" name="Image 6"/>
          <p:cNvPicPr/>
          <p:nvPr/>
        </p:nvPicPr>
        <p:blipFill>
          <a:blip r:embed="rId3"/>
          <a:stretch>
            <a:fillRect/>
          </a:stretch>
        </p:blipFill>
        <p:spPr>
          <a:xfrm>
            <a:off x="8044166" y="2628068"/>
            <a:ext cx="3905250" cy="3941445"/>
          </a:xfrm>
          <a:prstGeom prst="rect">
            <a:avLst/>
          </a:prstGeom>
        </p:spPr>
      </p:pic>
    </p:spTree>
    <p:extLst>
      <p:ext uri="{BB962C8B-B14F-4D97-AF65-F5344CB8AC3E}">
        <p14:creationId xmlns:p14="http://schemas.microsoft.com/office/powerpoint/2010/main" val="64420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7521" y="1523135"/>
            <a:ext cx="6127726" cy="3970318"/>
          </a:xfrm>
          <a:prstGeom prst="rect">
            <a:avLst/>
          </a:prstGeom>
          <a:solidFill>
            <a:schemeClr val="bg1"/>
          </a:solidFill>
        </p:spPr>
        <p:txBody>
          <a:bodyPr wrap="square">
            <a:spAutoFit/>
          </a:bodyPr>
          <a:lstStyle/>
          <a:p>
            <a:pPr marL="628650" lvl="1" indent="-171450">
              <a:buFontTx/>
              <a:buChar char="-"/>
              <a:defRPr/>
            </a:pPr>
            <a:endParaRPr lang="fr-FR" sz="1200" baseline="0" dirty="0">
              <a:solidFill>
                <a:schemeClr val="accent1"/>
              </a:solidFill>
              <a:latin typeface="Calibri" panose="020F0502020204030204" pitchFamily="34" charset="0"/>
              <a:cs typeface="Calibri" panose="020F0502020204030204" pitchFamily="34" charset="0"/>
            </a:endParaRPr>
          </a:p>
          <a:p>
            <a:pPr marL="628650" lvl="1" indent="-171450">
              <a:buFontTx/>
              <a:buChar char="-"/>
              <a:defRPr/>
            </a:pPr>
            <a:endParaRPr kumimoji="0" lang="fr-FR"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marL="628650" lvl="1" indent="-171450">
              <a:buFontTx/>
              <a:buChar char="-"/>
              <a:defRPr/>
            </a:pPr>
            <a:endParaRPr kumimoji="0" lang="fr-FR"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a:defRPr/>
            </a:pPr>
            <a:r>
              <a:rPr lang="fr-FR" sz="1200" b="1" u="sng" dirty="0">
                <a:solidFill>
                  <a:schemeClr val="accent1"/>
                </a:solidFill>
                <a:latin typeface="Calibri" panose="020F0502020204030204" pitchFamily="34" charset="0"/>
                <a:cs typeface="Calibri" panose="020F0502020204030204" pitchFamily="34" charset="0"/>
              </a:rPr>
              <a:t>Diminution de l’empreinte sonore et qualité de l’air</a:t>
            </a:r>
          </a:p>
          <a:p>
            <a:pP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a:defRPr/>
            </a:pPr>
            <a:r>
              <a:rPr lang="fr-FR" sz="1200" b="1" u="sng" dirty="0">
                <a:solidFill>
                  <a:schemeClr val="accent1"/>
                </a:solidFill>
                <a:latin typeface="Calibri" panose="020F0502020204030204" pitchFamily="34" charset="0"/>
                <a:cs typeface="Calibri" panose="020F0502020204030204" pitchFamily="34" charset="0"/>
              </a:rPr>
              <a:t>Mettre en place d’une communication externe transparente, crédible et au niveau des enjeux</a:t>
            </a:r>
          </a:p>
          <a:p>
            <a:pPr marL="171450" indent="-171450">
              <a:buFont typeface="Arial" panose="020B0604020202020204" pitchFamily="34" charset="0"/>
              <a:buChar char="•"/>
              <a:defRPr/>
            </a:pPr>
            <a:endParaRPr lang="fr-FR" sz="1200" dirty="0">
              <a:solidFill>
                <a:schemeClr val="accent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lang="fr-FR" sz="1200" dirty="0">
              <a:solidFill>
                <a:schemeClr val="accent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lang="fr-FR" sz="1200" dirty="0">
              <a:solidFill>
                <a:schemeClr val="accent1"/>
              </a:solidFill>
              <a:latin typeface="Calibri" panose="020F0502020204030204" pitchFamily="34" charset="0"/>
              <a:cs typeface="Calibri" panose="020F0502020204030204" pitchFamily="34" charset="0"/>
            </a:endParaRPr>
          </a:p>
          <a:p>
            <a:pPr>
              <a:defRPr/>
            </a:pPr>
            <a:r>
              <a:rPr kumimoji="0" lang="fr-FR" sz="1200" b="1" i="0" u="sng"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Embarquer l’ensemble du personnel </a:t>
            </a:r>
            <a:r>
              <a:rPr kumimoji="0" lang="fr-FR"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sur la nécessaire transformation</a:t>
            </a:r>
            <a:r>
              <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rPr>
              <a:t> environnementale de l’entreprise</a:t>
            </a:r>
          </a:p>
          <a:p>
            <a:pPr marL="171450" indent="-171450">
              <a:buFont typeface="Arial" panose="020B0604020202020204" pitchFamily="34" charset="0"/>
              <a:buChar cha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a:defRPr/>
            </a:pPr>
            <a:r>
              <a:rPr kumimoji="0" lang="fr-FR" sz="1200" b="1" i="0" u="sng"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Renforcer le dialogue avec nos parties prenantes </a:t>
            </a:r>
            <a:r>
              <a:rPr lang="fr-FR" sz="1200" dirty="0">
                <a:solidFill>
                  <a:schemeClr val="accent1"/>
                </a:solidFill>
                <a:latin typeface="Calibri" panose="020F0502020204030204" pitchFamily="34" charset="0"/>
                <a:cs typeface="Calibri" panose="020F0502020204030204" pitchFamily="34" charset="0"/>
              </a:rPr>
              <a:t>pour pleinement comprendre leurs attentes et leurs suggestion</a:t>
            </a: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a:p>
            <a:pPr>
              <a:defRPr/>
            </a:pPr>
            <a:r>
              <a:rPr lang="fr-FR" sz="1200" b="1" u="sng" dirty="0">
                <a:solidFill>
                  <a:schemeClr val="accent1"/>
                </a:solidFill>
                <a:latin typeface="Calibri" panose="020F0502020204030204" pitchFamily="34" charset="0"/>
                <a:cs typeface="Calibri" panose="020F0502020204030204" pitchFamily="34" charset="0"/>
              </a:rPr>
              <a:t>Renforcer nos partenariats avec les instituts de recherche et le monde académique</a:t>
            </a:r>
            <a:endPar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7" name="Rectangle 6"/>
          <p:cNvSpPr/>
          <p:nvPr/>
        </p:nvSpPr>
        <p:spPr>
          <a:xfrm>
            <a:off x="700663" y="1901570"/>
            <a:ext cx="4549140" cy="4893647"/>
          </a:xfrm>
          <a:prstGeom prst="rect">
            <a:avLst/>
          </a:prstGeom>
        </p:spPr>
        <p:txBody>
          <a:bodyPr wrap="square">
            <a:spAutoFit/>
          </a:bodyPr>
          <a:lstStyle/>
          <a:p>
            <a:pPr lvl="0">
              <a:defRPr/>
            </a:pPr>
            <a:r>
              <a:rPr lang="fr-FR" sz="1200" b="1" u="sng" dirty="0">
                <a:solidFill>
                  <a:schemeClr val="accent1"/>
                </a:solidFill>
                <a:latin typeface="Calibri" panose="020F0502020204030204" pitchFamily="34" charset="0"/>
                <a:cs typeface="Calibri" panose="020F0502020204030204" pitchFamily="34" charset="0"/>
              </a:rPr>
              <a:t>Une </a:t>
            </a:r>
            <a:r>
              <a:rPr lang="fr-FR" sz="1200" b="1" u="sng" dirty="0" err="1">
                <a:solidFill>
                  <a:schemeClr val="accent1"/>
                </a:solidFill>
                <a:latin typeface="Calibri" panose="020F0502020204030204" pitchFamily="34" charset="0"/>
                <a:cs typeface="Calibri" panose="020F0502020204030204" pitchFamily="34" charset="0"/>
              </a:rPr>
              <a:t>décarbonation</a:t>
            </a:r>
            <a:r>
              <a:rPr lang="fr-FR" sz="1200" b="1" u="sng" dirty="0">
                <a:solidFill>
                  <a:schemeClr val="accent1"/>
                </a:solidFill>
                <a:latin typeface="Calibri" panose="020F0502020204030204" pitchFamily="34" charset="0"/>
                <a:cs typeface="Calibri" panose="020F0502020204030204" pitchFamily="34" charset="0"/>
              </a:rPr>
              <a:t> en ligne avec les Accords de Paris </a:t>
            </a:r>
            <a:r>
              <a:rPr lang="fr-FR" sz="1200" dirty="0">
                <a:solidFill>
                  <a:schemeClr val="accent1"/>
                </a:solidFill>
                <a:latin typeface="Calibri" panose="020F0502020204030204" pitchFamily="34" charset="0"/>
                <a:cs typeface="Calibri" panose="020F0502020204030204" pitchFamily="34" charset="0"/>
              </a:rPr>
              <a:t>– s’imposant comme une obligation pour tous les secteurs</a:t>
            </a:r>
          </a:p>
          <a:p>
            <a:pPr lvl="0">
              <a:defRPr/>
            </a:pPr>
            <a:endParaRPr lang="fr-FR" sz="1200" dirty="0">
              <a:solidFill>
                <a:schemeClr val="accent1"/>
              </a:solidFill>
              <a:latin typeface="Calibri" panose="020F0502020204030204" pitchFamily="34" charset="0"/>
              <a:cs typeface="Calibri" panose="020F0502020204030204" pitchFamily="34" charset="0"/>
            </a:endParaRPr>
          </a:p>
          <a:p>
            <a:pPr lvl="0">
              <a:defRPr/>
            </a:pPr>
            <a:endParaRPr lang="fr-FR" sz="1200" dirty="0">
              <a:solidFill>
                <a:schemeClr val="accent1"/>
              </a:solidFill>
              <a:latin typeface="Calibri" panose="020F0502020204030204" pitchFamily="34" charset="0"/>
              <a:cs typeface="Calibri" panose="020F0502020204030204" pitchFamily="34" charset="0"/>
            </a:endParaRPr>
          </a:p>
          <a:p>
            <a:pPr lvl="0">
              <a:defRPr/>
            </a:pPr>
            <a:r>
              <a:rPr lang="fr-FR" sz="1200" b="1" u="sng" dirty="0">
                <a:solidFill>
                  <a:schemeClr val="accent1"/>
                </a:solidFill>
                <a:latin typeface="Calibri" panose="020F0502020204030204" pitchFamily="34" charset="0"/>
                <a:cs typeface="Calibri" panose="020F0502020204030204" pitchFamily="34" charset="0"/>
              </a:rPr>
              <a:t>Développer l’intermodalité</a:t>
            </a:r>
          </a:p>
          <a:p>
            <a:pPr lvl="1">
              <a:defRPr/>
            </a:pPr>
            <a:endParaRPr lang="fr-FR" sz="1200" dirty="0">
              <a:solidFill>
                <a:schemeClr val="accent1"/>
              </a:solidFill>
              <a:latin typeface="Calibri" panose="020F0502020204030204" pitchFamily="34" charset="0"/>
              <a:cs typeface="Calibri" panose="020F0502020204030204" pitchFamily="34" charset="0"/>
            </a:endParaRPr>
          </a:p>
          <a:p>
            <a:pPr lvl="1">
              <a:defRPr/>
            </a:pPr>
            <a:endParaRPr lang="fr-FR" sz="1200" dirty="0">
              <a:solidFill>
                <a:schemeClr val="accent1"/>
              </a:solidFill>
              <a:latin typeface="Calibri" panose="020F0502020204030204" pitchFamily="34" charset="0"/>
              <a:cs typeface="Calibri" panose="020F0502020204030204" pitchFamily="34" charset="0"/>
            </a:endParaRPr>
          </a:p>
          <a:p>
            <a:pPr>
              <a:defRPr/>
            </a:pPr>
            <a:r>
              <a:rPr kumimoji="0" lang="fr-FR" sz="1200" b="1" i="0" u="sng"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Gestion des déchets</a:t>
            </a:r>
            <a:r>
              <a:rPr kumimoji="0" lang="fr-FR" sz="1200" b="1" i="0" u="sng"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rPr>
              <a:t>:</a:t>
            </a:r>
          </a:p>
          <a:p>
            <a:pPr marL="171450" indent="-171450">
              <a:buFont typeface="Arial" panose="020B0604020202020204" pitchFamily="34" charset="0"/>
              <a:buChar char="•"/>
              <a:defRPr/>
            </a:pPr>
            <a:r>
              <a:rPr lang="fr-FR" sz="1200" dirty="0">
                <a:solidFill>
                  <a:schemeClr val="accent1"/>
                </a:solidFill>
                <a:latin typeface="Calibri" panose="020F0502020204030204" pitchFamily="34" charset="0"/>
                <a:cs typeface="Calibri" panose="020F0502020204030204" pitchFamily="34" charset="0"/>
              </a:rPr>
              <a:t>-50% en 2030 vs 2011</a:t>
            </a:r>
          </a:p>
          <a:p>
            <a:pPr marL="171450" indent="-171450">
              <a:buFont typeface="Arial" panose="020B0604020202020204" pitchFamily="34" charset="0"/>
              <a:buChar char="•"/>
              <a:defRPr/>
            </a:pPr>
            <a:r>
              <a:rPr lang="fr-FR" sz="1200" dirty="0">
                <a:solidFill>
                  <a:schemeClr val="accent1"/>
                </a:solidFill>
                <a:latin typeface="Calibri" panose="020F0502020204030204" pitchFamily="34" charset="0"/>
                <a:cs typeface="Calibri" panose="020F0502020204030204" pitchFamily="34" charset="0"/>
              </a:rPr>
              <a:t>Suppression des plastiques à usage unique: -90% fin 2022 vs 2018</a:t>
            </a:r>
            <a:r>
              <a:rPr kumimoji="0" lang="fr-FR" sz="1200" b="0" i="0" u="none" strike="noStrike" kern="1200" cap="none" spc="0" normalizeH="0" noProof="0" dirty="0">
                <a:ln>
                  <a:noFill/>
                </a:ln>
                <a:solidFill>
                  <a:schemeClr val="accent1"/>
                </a:solidFill>
                <a:effectLst/>
                <a:uLnTx/>
                <a:uFillTx/>
                <a:latin typeface="Calibri" panose="020F0502020204030204" pitchFamily="34" charset="0"/>
                <a:cs typeface="Calibri" panose="020F0502020204030204" pitchFamily="34" charset="0"/>
              </a:rPr>
              <a:t> </a:t>
            </a:r>
            <a:endParaRPr lang="fr-FR" sz="1200" dirty="0">
              <a:solidFill>
                <a:schemeClr val="accent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lang="fr-FR" sz="1200" dirty="0">
              <a:solidFill>
                <a:schemeClr val="accent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lang="fr-FR" sz="1200" dirty="0">
              <a:solidFill>
                <a:schemeClr val="accent1"/>
              </a:solidFill>
              <a:latin typeface="Calibri" panose="020F0502020204030204" pitchFamily="34" charset="0"/>
              <a:cs typeface="Calibri" panose="020F0502020204030204" pitchFamily="34" charset="0"/>
            </a:endParaRPr>
          </a:p>
          <a:p>
            <a:pPr>
              <a:defRPr/>
            </a:pPr>
            <a:r>
              <a:rPr lang="fr-FR" sz="1200" b="1" u="sng" dirty="0">
                <a:solidFill>
                  <a:schemeClr val="accent1"/>
                </a:solidFill>
                <a:latin typeface="Calibri" panose="020F0502020204030204" pitchFamily="34" charset="0"/>
                <a:cs typeface="Calibri" panose="020F0502020204030204" pitchFamily="34" charset="0"/>
              </a:rPr>
              <a:t>Restauration responsable:</a:t>
            </a:r>
          </a:p>
          <a:p>
            <a:pPr marL="171450" indent="-171450">
              <a:buFont typeface="Arial" panose="020B0604020202020204" pitchFamily="34" charset="0"/>
              <a:buChar char="•"/>
              <a:defRPr/>
            </a:pPr>
            <a:r>
              <a:rPr lang="fr-FR" sz="1200" dirty="0">
                <a:solidFill>
                  <a:schemeClr val="accent1"/>
                </a:solidFill>
                <a:latin typeface="Calibri" panose="020F0502020204030204" pitchFamily="34" charset="0"/>
                <a:cs typeface="Calibri" panose="020F0502020204030204" pitchFamily="34" charset="0"/>
              </a:rPr>
              <a:t>Produits 100% français</a:t>
            </a:r>
          </a:p>
          <a:p>
            <a:pPr marL="171450" indent="-171450">
              <a:buFont typeface="Arial" panose="020B0604020202020204" pitchFamily="34" charset="0"/>
              <a:buChar char="•"/>
              <a:defRPr/>
            </a:pPr>
            <a:r>
              <a:rPr lang="fr-FR" sz="1200" dirty="0">
                <a:solidFill>
                  <a:schemeClr val="accent1"/>
                </a:solidFill>
                <a:latin typeface="Calibri" panose="020F0502020204030204" pitchFamily="34" charset="0"/>
                <a:cs typeface="Calibri" panose="020F0502020204030204" pitchFamily="34" charset="0"/>
              </a:rPr>
              <a:t>Participer à la transition des filières alimentaires</a:t>
            </a:r>
          </a:p>
          <a:p>
            <a:pPr>
              <a:defRPr/>
            </a:pPr>
            <a:endParaRPr lang="fr-FR" sz="1200" dirty="0">
              <a:solidFill>
                <a:schemeClr val="accent1"/>
              </a:solidFill>
              <a:latin typeface="Calibri" panose="020F0502020204030204" pitchFamily="34" charset="0"/>
              <a:cs typeface="Calibri" panose="020F0502020204030204" pitchFamily="34" charset="0"/>
            </a:endParaRPr>
          </a:p>
          <a:p>
            <a:pPr>
              <a:defRPr/>
            </a:pPr>
            <a:endParaRPr lang="fr-FR" sz="1200" dirty="0">
              <a:solidFill>
                <a:schemeClr val="accent1"/>
              </a:solidFill>
              <a:latin typeface="Calibri" panose="020F0502020204030204" pitchFamily="34" charset="0"/>
              <a:cs typeface="Calibri" panose="020F0502020204030204" pitchFamily="34" charset="0"/>
            </a:endParaRPr>
          </a:p>
          <a:p>
            <a:pPr>
              <a:defRPr/>
            </a:pPr>
            <a:r>
              <a:rPr lang="fr-FR" sz="1200" b="1" u="sng" dirty="0">
                <a:solidFill>
                  <a:schemeClr val="accent1"/>
                </a:solidFill>
                <a:latin typeface="Calibri" panose="020F0502020204030204" pitchFamily="34" charset="0"/>
                <a:cs typeface="Calibri" panose="020F0502020204030204" pitchFamily="34" charset="0"/>
              </a:rPr>
              <a:t>Protection de la biodiversité</a:t>
            </a:r>
          </a:p>
          <a:p>
            <a:pPr marL="171450" indent="-171450">
              <a:buFont typeface="Arial" panose="020B0604020202020204" pitchFamily="34" charset="0"/>
              <a:buChar char="•"/>
              <a:defRPr/>
            </a:pPr>
            <a:r>
              <a:rPr lang="fr-FR" sz="1200" dirty="0">
                <a:solidFill>
                  <a:schemeClr val="accent1"/>
                </a:solidFill>
                <a:latin typeface="Calibri" panose="020F0502020204030204" pitchFamily="34" charset="0"/>
                <a:cs typeface="Calibri" panose="020F0502020204030204" pitchFamily="34" charset="0"/>
              </a:rPr>
              <a:t>Lutte contre le </a:t>
            </a:r>
            <a:r>
              <a:rPr lang="fr-FR" sz="1200" dirty="0" err="1">
                <a:solidFill>
                  <a:schemeClr val="accent1"/>
                </a:solidFill>
                <a:latin typeface="Calibri" panose="020F0502020204030204" pitchFamily="34" charset="0"/>
                <a:cs typeface="Calibri" panose="020F0502020204030204" pitchFamily="34" charset="0"/>
              </a:rPr>
              <a:t>traffic</a:t>
            </a:r>
            <a:r>
              <a:rPr lang="fr-FR" sz="1200" dirty="0">
                <a:solidFill>
                  <a:schemeClr val="accent1"/>
                </a:solidFill>
                <a:latin typeface="Calibri" panose="020F0502020204030204" pitchFamily="34" charset="0"/>
                <a:cs typeface="Calibri" panose="020F0502020204030204" pitchFamily="34" charset="0"/>
              </a:rPr>
              <a:t> d’espèces protégées</a:t>
            </a:r>
          </a:p>
          <a:p>
            <a:pPr marL="171450" indent="-171450">
              <a:buFont typeface="Arial" panose="020B0604020202020204" pitchFamily="34" charset="0"/>
              <a:buChar char="•"/>
              <a:defRPr/>
            </a:pPr>
            <a:r>
              <a:rPr lang="fr-FR" sz="1200" dirty="0">
                <a:solidFill>
                  <a:schemeClr val="accent1"/>
                </a:solidFill>
                <a:latin typeface="Calibri" panose="020F0502020204030204" pitchFamily="34" charset="0"/>
                <a:cs typeface="Calibri" panose="020F0502020204030204" pitchFamily="34" charset="0"/>
              </a:rPr>
              <a:t>Lutte contre la déforestation, soutien à la reforestation</a:t>
            </a:r>
          </a:p>
          <a:p>
            <a:pPr marL="171450" indent="-171450">
              <a:buFont typeface="Arial" panose="020B0604020202020204" pitchFamily="34" charset="0"/>
              <a:buChar char="•"/>
              <a:defRPr/>
            </a:pPr>
            <a:endParaRPr lang="fr-FR" sz="1200" dirty="0">
              <a:solidFill>
                <a:schemeClr val="accent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lang="fr-FR" sz="1200" dirty="0">
              <a:solidFill>
                <a:schemeClr val="accent1"/>
              </a:solidFill>
              <a:latin typeface="Calibri" panose="020F0502020204030204" pitchFamily="34" charset="0"/>
              <a:cs typeface="Calibri" panose="020F0502020204030204" pitchFamily="34" charset="0"/>
            </a:endParaRPr>
          </a:p>
          <a:p>
            <a:pPr>
              <a:defRPr/>
            </a:pPr>
            <a:r>
              <a:rPr lang="fr-FR" sz="1200" b="1" u="sng" dirty="0">
                <a:solidFill>
                  <a:schemeClr val="accent1"/>
                </a:solidFill>
                <a:latin typeface="Calibri" panose="020F0502020204030204" pitchFamily="34" charset="0"/>
                <a:cs typeface="Calibri" panose="020F0502020204030204" pitchFamily="34" charset="0"/>
              </a:rPr>
              <a:t>Diversité et inclusion</a:t>
            </a:r>
          </a:p>
          <a:p>
            <a:pPr marL="628650" lvl="1" indent="-171450">
              <a:buFontTx/>
              <a:buChar char="-"/>
              <a:defRPr/>
            </a:pPr>
            <a:endParaRPr kumimoji="0" lang="fr-FR"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lvl="1">
              <a:defRPr/>
            </a:pPr>
            <a:endParaRPr kumimoji="0" lang="fr-FR"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6" name="Titre 1"/>
          <p:cNvSpPr txBox="1">
            <a:spLocks/>
          </p:cNvSpPr>
          <p:nvPr/>
        </p:nvSpPr>
        <p:spPr>
          <a:xfrm>
            <a:off x="597600" y="237600"/>
            <a:ext cx="10933350" cy="332399"/>
          </a:xfrm>
        </p:spPr>
        <p:txBody>
          <a:bodyPr/>
          <a:lstStyle>
            <a:lvl1pPr algn="l" rtl="0" eaLnBrk="1" fontAlgn="base" hangingPunct="1">
              <a:lnSpc>
                <a:spcPct val="95000"/>
              </a:lnSpc>
              <a:spcBef>
                <a:spcPct val="0"/>
              </a:spcBef>
              <a:spcAft>
                <a:spcPct val="0"/>
              </a:spcAft>
              <a:defRPr sz="3300" b="1" kern="1200">
                <a:solidFill>
                  <a:schemeClr val="accent1"/>
                </a:solidFill>
                <a:latin typeface="+mj-lt"/>
                <a:ea typeface="+mj-ea"/>
                <a:cs typeface="+mj-cs"/>
                <a:sym typeface="Trebuchet MS" panose="020B0603020202020204" pitchFamily="34" charset="0"/>
              </a:defRPr>
            </a:lvl1pPr>
            <a:lvl2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eaLnBrk="1" fontAlgn="base" hangingPunct="1">
              <a:lnSpc>
                <a:spcPct val="95000"/>
              </a:lnSpc>
              <a:spcBef>
                <a:spcPct val="0"/>
              </a:spcBef>
              <a:spcAft>
                <a:spcPct val="0"/>
              </a:spcAft>
              <a:defRPr sz="3300" b="1">
                <a:solidFill>
                  <a:schemeClr val="accent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fr-FR" sz="3600" b="0" cap="all" dirty="0">
                <a:latin typeface="Tw Cen MT Condensed" panose="020B0606020104020203" pitchFamily="34" charset="0"/>
              </a:rPr>
              <a:t>LES priorités </a:t>
            </a:r>
            <a:r>
              <a:rPr lang="fr-FR" sz="3600" b="0" cap="all" dirty="0" err="1">
                <a:latin typeface="Tw Cen MT Condensed" panose="020B0606020104020203" pitchFamily="34" charset="0"/>
              </a:rPr>
              <a:t>rse</a:t>
            </a:r>
            <a:r>
              <a:rPr lang="fr-FR" sz="3600" b="0" cap="all" dirty="0">
                <a:latin typeface="Tw Cen MT Condensed" panose="020B0606020104020203" pitchFamily="34" charset="0"/>
              </a:rPr>
              <a:t> d’AIR FRANCE</a:t>
            </a:r>
          </a:p>
        </p:txBody>
      </p:sp>
      <p:pic>
        <p:nvPicPr>
          <p:cNvPr id="16" name="Picture 15"/>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rot="16200000">
            <a:off x="66097" y="2127371"/>
            <a:ext cx="1333720" cy="45719"/>
          </a:xfrm>
          <a:prstGeom prst="rect">
            <a:avLst/>
          </a:prstGeom>
        </p:spPr>
      </p:pic>
      <p:pic>
        <p:nvPicPr>
          <p:cNvPr id="17" name="Picture 1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rot="16200000">
            <a:off x="44095" y="3657134"/>
            <a:ext cx="1368000" cy="36000"/>
          </a:xfrm>
          <a:prstGeom prst="rect">
            <a:avLst/>
          </a:prstGeom>
        </p:spPr>
      </p:pic>
      <p:pic>
        <p:nvPicPr>
          <p:cNvPr id="18" name="Picture 17"/>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rot="16200000">
            <a:off x="98095" y="5241679"/>
            <a:ext cx="1260000" cy="36000"/>
          </a:xfrm>
          <a:prstGeom prst="rect">
            <a:avLst/>
          </a:prstGeom>
        </p:spPr>
      </p:pic>
      <p:pic>
        <p:nvPicPr>
          <p:cNvPr id="20" name="Picture 1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rot="16200000">
            <a:off x="5600476" y="2811494"/>
            <a:ext cx="1008000" cy="36000"/>
          </a:xfrm>
          <a:prstGeom prst="rect">
            <a:avLst/>
          </a:prstGeom>
        </p:spPr>
      </p:pic>
      <p:pic>
        <p:nvPicPr>
          <p:cNvPr id="21" name="Picture 20"/>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rot="16200000">
            <a:off x="5816476" y="3789864"/>
            <a:ext cx="576000" cy="36000"/>
          </a:xfrm>
          <a:prstGeom prst="rect">
            <a:avLst/>
          </a:prstGeom>
        </p:spPr>
      </p:pic>
      <p:pic>
        <p:nvPicPr>
          <p:cNvPr id="22" name="Picture 2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rot="16200000">
            <a:off x="5852476" y="4577652"/>
            <a:ext cx="504000" cy="36000"/>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10" y="1731728"/>
            <a:ext cx="525880" cy="876466"/>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5801" y="1998914"/>
            <a:ext cx="420576" cy="420576"/>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3611" y="2843149"/>
            <a:ext cx="455638" cy="455638"/>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55013" y="3722446"/>
            <a:ext cx="526986" cy="526986"/>
          </a:xfrm>
          <a:prstGeom prst="rect">
            <a:avLst/>
          </a:prstGeom>
        </p:spPr>
      </p:pic>
      <p:pic>
        <p:nvPicPr>
          <p:cNvPr id="25"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28019" y="4673679"/>
            <a:ext cx="457025" cy="457025"/>
          </a:xfrm>
          <a:prstGeom prst="rect">
            <a:avLst/>
          </a:prstGeom>
        </p:spPr>
      </p:pic>
      <p:pic>
        <p:nvPicPr>
          <p:cNvPr id="19" name="Picture 2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42937" y="5361009"/>
            <a:ext cx="543022" cy="528670"/>
          </a:xfrm>
          <a:prstGeom prst="rect">
            <a:avLst/>
          </a:prstGeom>
        </p:spPr>
      </p:pic>
      <p:pic>
        <p:nvPicPr>
          <p:cNvPr id="23" name="Picture 18" descr="Avion: dans les coulisses des plateaux-repas, de leur élaboration à leur  service à bord - L'Express Styles"/>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6026" t="-42" r="36122" b="42"/>
          <a:stretch/>
        </p:blipFill>
        <p:spPr bwMode="auto">
          <a:xfrm>
            <a:off x="135114" y="3783037"/>
            <a:ext cx="429081" cy="429081"/>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14" descr="Air France: Economy Class trip review Kansai to Paris | SKYTRAX"/>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1298" r="3722"/>
          <a:stretch/>
        </p:blipFill>
        <p:spPr bwMode="auto">
          <a:xfrm>
            <a:off x="205567" y="4611018"/>
            <a:ext cx="360000" cy="360000"/>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59" y="2805076"/>
            <a:ext cx="587190" cy="587970"/>
          </a:xfrm>
          <a:prstGeom prst="rect">
            <a:avLst/>
          </a:prstGeom>
        </p:spPr>
      </p:pic>
    </p:spTree>
    <p:extLst>
      <p:ext uri="{BB962C8B-B14F-4D97-AF65-F5344CB8AC3E}">
        <p14:creationId xmlns:p14="http://schemas.microsoft.com/office/powerpoint/2010/main" val="1634235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03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0MuQM7sMW3KQ6bjfROANj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0MuQM7sMW3KQ6bjfROAN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pypdxVqIEB_Y0b7iwXxh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pypdxVqIEB_Y0b7iwXxh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VW10jIX2KdsR1jfQVn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4neGK8OENgYL.ZFP1Ty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obH0pMpQ3G3M0w0w6X47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4neGK8OENgYL.ZFP1Ty7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HoZkMjZ89aRmK7jrji4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94neGK8OENgYL.ZFP1Ty7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tkaR0InoXYLuYnSq5t_5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4neGK8OENgYL.ZFP1Ty7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94neGK8OENgYL.ZFP1Ty7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hvAyIaEVZSY1hvJw9eAQ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f0uQxiP95qPAeXHmyo6D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qQwHKcS9kAoHlLAOvvu0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MEysHFIbM_az0sHiF8QEs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TltAAwO4UzsQ5nIy8nPSA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qJn1c8I0Fwp77JU3apLH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_k_JC29sa6.gjBkRlbD60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wK2gpb8M2Iq1hEaro0iJh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MLJ5YyBKkGCmjYz7FYaqv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716KQa.0jSbM9Rf_8.UQF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4Trdk1zPZ5VWXyj1HayR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B70dygrpoz6BwKEQX1p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4neGK8OENgYL.ZFP1Ty7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3GAcp5zSPpMbfxAzFkS5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VqluqrOsXXRT6YnxZl1D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ZAfZoXeRzV.Y__xygQ2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gu5N.KW7yy284F2rRh8z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_vKZMeSUgSiDS5inZpi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vG9Ol74Oq586DSUpaTLy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Q49MuqhDZhUMGsmbpuBy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9URa0L8EDbJIQe5VPGEd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ruL2PQHL0dzIyhSwV.t5M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wxWd91OGmgbDm38dXHAiwA"/>
</p:tagLst>
</file>

<file path=ppt/theme/theme1.xml><?xml version="1.0" encoding="utf-8"?>
<a:theme xmlns:a="http://schemas.openxmlformats.org/drawingml/2006/main" name="Texte et Couverture">
  <a:themeElements>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fontScheme name="Texte et Couvertur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Texte et Couverture">
  <a:themeElements>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fontScheme name="Texte et Couvertur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AFKL SALES PPT">
  <a:themeElements>
    <a:clrScheme name="JV_AFKL">
      <a:dk1>
        <a:srgbClr val="0D1619"/>
      </a:dk1>
      <a:lt1>
        <a:sysClr val="window" lastClr="FFFFFF"/>
      </a:lt1>
      <a:dk2>
        <a:srgbClr val="00276F"/>
      </a:dk2>
      <a:lt2>
        <a:srgbClr val="C7DBEC"/>
      </a:lt2>
      <a:accent1>
        <a:srgbClr val="0800B9"/>
      </a:accent1>
      <a:accent2>
        <a:srgbClr val="DA8500"/>
      </a:accent2>
      <a:accent3>
        <a:srgbClr val="4CA7CC"/>
      </a:accent3>
      <a:accent4>
        <a:srgbClr val="3AAC72"/>
      </a:accent4>
      <a:accent5>
        <a:srgbClr val="E61931"/>
      </a:accent5>
      <a:accent6>
        <a:srgbClr val="9AAAB6"/>
      </a:accent6>
      <a:hlink>
        <a:srgbClr val="0D1619"/>
      </a:hlink>
      <a:folHlink>
        <a:srgbClr val="9AAA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9525">
          <a:solidFill>
            <a:schemeClr val="accent3"/>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FKL_Group_Evo">
  <a:themeElements>
    <a:clrScheme name="AFKL_Evolution_Color">
      <a:dk1>
        <a:srgbClr val="000000"/>
      </a:dk1>
      <a:lt1>
        <a:sysClr val="window" lastClr="FFFFFF"/>
      </a:lt1>
      <a:dk2>
        <a:srgbClr val="D2204C"/>
      </a:dk2>
      <a:lt2>
        <a:srgbClr val="9EB5C3"/>
      </a:lt2>
      <a:accent1>
        <a:srgbClr val="0800B9"/>
      </a:accent1>
      <a:accent2>
        <a:srgbClr val="C4A380"/>
      </a:accent2>
      <a:accent3>
        <a:srgbClr val="091C62"/>
      </a:accent3>
      <a:accent4>
        <a:srgbClr val="E4E5EA"/>
      </a:accent4>
      <a:accent5>
        <a:srgbClr val="777C93"/>
      </a:accent5>
      <a:accent6>
        <a:srgbClr val="EDE2DB"/>
      </a:accent6>
      <a:hlink>
        <a:srgbClr val="000000"/>
      </a:hlink>
      <a:folHlink>
        <a:srgbClr val="777C9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3"/>
          </a:solidFill>
        </a:ln>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800" dirty="0" smtClean="0"/>
        </a:defPPr>
      </a:lstStyle>
    </a:txDef>
  </a:objectDefaults>
  <a:extraClrSchemeLst/>
  <a:custClrLst>
    <a:custClr name="Green">
      <a:srgbClr val="7CBE33"/>
    </a:custClr>
    <a:custClr name="Red">
      <a:srgbClr val="FF0000"/>
    </a:custClr>
    <a:custClr name="AF Blue">
      <a:srgbClr val="091C62"/>
    </a:custClr>
    <a:custClr name="AF Red">
      <a:srgbClr val="D2204C"/>
    </a:custClr>
    <a:custClr name="KLM Blue">
      <a:srgbClr val="009EE3"/>
    </a:custClr>
    <a:custClr name="KLM Blue light">
      <a:srgbClr val="02D0F2"/>
    </a:custClr>
    <a:custClr name="Transavia Green">
      <a:srgbClr val="00D66C"/>
    </a:custClr>
    <a:custClr name="Transavia Green light">
      <a:srgbClr val="00FF6C"/>
    </a:custClr>
    <a:custClr name="AFKL Group Blue">
      <a:srgbClr val="0800B9"/>
    </a:custClr>
    <a:custClr name="AFKL Group Blue light">
      <a:srgbClr val="98ACF6"/>
    </a:custClr>
  </a:custClrLst>
  <a:extLst>
    <a:ext uri="{05A4C25C-085E-4340-85A3-A5531E510DB2}">
      <thm15:themeFamily xmlns:thm15="http://schemas.microsoft.com/office/thememl/2012/main" name="AFKL_Evolution" id="{1156678B-75F1-4870-95B2-C6D0CC06F873}" vid="{EE7F71F2-6FCE-479C-8557-19C629DC3FB0}"/>
    </a:ext>
  </a:extLst>
</a:theme>
</file>

<file path=ppt/theme/theme3.xml><?xml version="1.0" encoding="utf-8"?>
<a:theme xmlns:a="http://schemas.openxmlformats.org/drawingml/2006/main" name="1_Texte et Couverture">
  <a:themeElements>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fontScheme name="Texte et Couvertur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xte et Couverture">
  <a:themeElements>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fontScheme name="Texte et Couvertur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8_Texte et Couverture">
  <a:themeElements>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fontScheme name="Texte et Couvertur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FKL_Group">
  <a:themeElements>
    <a:clrScheme name="AFKL_Internal">
      <a:dk1>
        <a:srgbClr val="051039"/>
      </a:dk1>
      <a:lt1>
        <a:sysClr val="window" lastClr="FFFFFF"/>
      </a:lt1>
      <a:dk2>
        <a:srgbClr val="D2204C"/>
      </a:dk2>
      <a:lt2>
        <a:srgbClr val="C7DBEC"/>
      </a:lt2>
      <a:accent1>
        <a:srgbClr val="0800B9"/>
      </a:accent1>
      <a:accent2>
        <a:srgbClr val="E5882E"/>
      </a:accent2>
      <a:accent3>
        <a:srgbClr val="11B3E5"/>
      </a:accent3>
      <a:accent4>
        <a:srgbClr val="A4E93A"/>
      </a:accent4>
      <a:accent5>
        <a:srgbClr val="FF0000"/>
      </a:accent5>
      <a:accent6>
        <a:srgbClr val="E9E5E6"/>
      </a:accent6>
      <a:hlink>
        <a:srgbClr val="051039"/>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9525">
          <a:solidFill>
            <a:schemeClr val="accent3"/>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err="1" smtClean="0"/>
        </a:defPPr>
      </a:lstStyle>
    </a:txDef>
  </a:objectDefaults>
  <a:extraClrSchemeLst/>
  <a:custClrLst>
    <a:custClr name="Pastel AF Blue">
      <a:srgbClr val="C9D9E0"/>
    </a:custClr>
    <a:custClr name="Black">
      <a:srgbClr val="000000"/>
    </a:custClr>
    <a:custClr name="Pastel 1">
      <a:srgbClr val="E1CFFF"/>
    </a:custClr>
    <a:custClr name="White">
      <a:srgbClr val="FFFFFF"/>
    </a:custClr>
    <a:custClr name="KLM Blue">
      <a:srgbClr val="00A1DE"/>
    </a:custClr>
    <a:custClr name="Pastel 2">
      <a:srgbClr val="F8EAB6"/>
    </a:custClr>
    <a:custClr name="Pastel 3">
      <a:srgbClr val="C7E9FA"/>
    </a:custClr>
    <a:custClr name="Pastel 4">
      <a:srgbClr val="C7F2DB"/>
    </a:custClr>
    <a:custClr name="Pastel 5">
      <a:srgbClr val="FFC9E4"/>
    </a:custClr>
    <a:custClr name="Pastel 6">
      <a:srgbClr val="F6F5F5"/>
    </a:custClr>
  </a:custClrLst>
  <a:extLst>
    <a:ext uri="{05A4C25C-085E-4340-85A3-A5531E510DB2}">
      <thm15:themeFamily xmlns:thm15="http://schemas.microsoft.com/office/thememl/2012/main" name="AFKL_PPT.potx" id="{C7E30856-EEB2-47B2-879A-D613723129E9}" vid="{653F7CD7-5184-4FAE-8A52-60F8509F9B1A}"/>
    </a:ext>
  </a:extLst>
</a:theme>
</file>

<file path=ppt/theme/theme7.xml><?xml version="1.0" encoding="utf-8"?>
<a:theme xmlns:a="http://schemas.openxmlformats.org/drawingml/2006/main" name="AFKL SALES PPT">
  <a:themeElements>
    <a:clrScheme name="JV_AFKL">
      <a:dk1>
        <a:srgbClr val="0D1619"/>
      </a:dk1>
      <a:lt1>
        <a:sysClr val="window" lastClr="FFFFFF"/>
      </a:lt1>
      <a:dk2>
        <a:srgbClr val="00276F"/>
      </a:dk2>
      <a:lt2>
        <a:srgbClr val="C7DBEC"/>
      </a:lt2>
      <a:accent1>
        <a:srgbClr val="0800B9"/>
      </a:accent1>
      <a:accent2>
        <a:srgbClr val="DA8500"/>
      </a:accent2>
      <a:accent3>
        <a:srgbClr val="4CA7CC"/>
      </a:accent3>
      <a:accent4>
        <a:srgbClr val="3AAC72"/>
      </a:accent4>
      <a:accent5>
        <a:srgbClr val="E61931"/>
      </a:accent5>
      <a:accent6>
        <a:srgbClr val="9AAAB6"/>
      </a:accent6>
      <a:hlink>
        <a:srgbClr val="0D1619"/>
      </a:hlink>
      <a:folHlink>
        <a:srgbClr val="9AAA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9525">
          <a:solidFill>
            <a:schemeClr val="accent3"/>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8.xml><?xml version="1.0" encoding="utf-8"?>
<a:theme xmlns:a="http://schemas.openxmlformats.org/drawingml/2006/main" name="27_Texte et Couverture">
  <a:themeElements>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fontScheme name="Texte et Couvertur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900" b="0" i="0" u="none" strike="noStrike" cap="none" normalizeH="0" baseline="0" smtClean="0">
            <a:ln>
              <a:noFill/>
            </a:ln>
            <a:solidFill>
              <a:schemeClr val="tx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Texte et Couverture 1">
        <a:dk1>
          <a:srgbClr val="000000"/>
        </a:dk1>
        <a:lt1>
          <a:srgbClr val="FFFFFF"/>
        </a:lt1>
        <a:dk2>
          <a:srgbClr val="4492FE"/>
        </a:dk2>
        <a:lt2>
          <a:srgbClr val="E8E5E5"/>
        </a:lt2>
        <a:accent1>
          <a:srgbClr val="051039"/>
        </a:accent1>
        <a:accent2>
          <a:srgbClr val="FF0000"/>
        </a:accent2>
        <a:accent3>
          <a:srgbClr val="FFFFFF"/>
        </a:accent3>
        <a:accent4>
          <a:srgbClr val="000000"/>
        </a:accent4>
        <a:accent5>
          <a:srgbClr val="AAAAAE"/>
        </a:accent5>
        <a:accent6>
          <a:srgbClr val="E70000"/>
        </a:accent6>
        <a:hlink>
          <a:srgbClr val="051039"/>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FKL_Group_Evo - 15230">
  <a:themeElements>
    <a:clrScheme name="AFKL_Evolution_Color">
      <a:dk1>
        <a:srgbClr val="000000"/>
      </a:dk1>
      <a:lt1>
        <a:sysClr val="window" lastClr="FFFFFF"/>
      </a:lt1>
      <a:dk2>
        <a:srgbClr val="D2204C"/>
      </a:dk2>
      <a:lt2>
        <a:srgbClr val="9EB5C3"/>
      </a:lt2>
      <a:accent1>
        <a:srgbClr val="0800B9"/>
      </a:accent1>
      <a:accent2>
        <a:srgbClr val="C4A380"/>
      </a:accent2>
      <a:accent3>
        <a:srgbClr val="091C62"/>
      </a:accent3>
      <a:accent4>
        <a:srgbClr val="E4E5EA"/>
      </a:accent4>
      <a:accent5>
        <a:srgbClr val="777C93"/>
      </a:accent5>
      <a:accent6>
        <a:srgbClr val="EDE2DB"/>
      </a:accent6>
      <a:hlink>
        <a:srgbClr val="000000"/>
      </a:hlink>
      <a:folHlink>
        <a:srgbClr val="777C93"/>
      </a:folHlink>
    </a:clrScheme>
    <a:fontScheme name="Custom 1">
      <a:majorFont>
        <a:latin typeface="Gotham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3"/>
          </a:solidFill>
        </a:ln>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flat" cmpd="sng" algn="ctr">
          <a:solidFill>
            <a:srgbClr val="9A9A9A"/>
          </a:solidFill>
          <a:prstDash val="solid"/>
          <a:round/>
          <a:headEnd type="none" w="med" len="med"/>
          <a:tailEnd type="none" w="med" len="med"/>
        </a:ln>
      </a:spPr>
      <a:bodyPr/>
      <a:lstStyle/>
    </a:lnDef>
    <a:txDef>
      <a:spPr>
        <a:noFill/>
      </a:spPr>
      <a:bodyPr wrap="square" lIns="0" tIns="0" rIns="0" bIns="0" rtlCol="0">
        <a:spAutoFit/>
      </a:bodyPr>
      <a:lstStyle>
        <a:defPPr algn="l">
          <a:defRPr sz="1800" dirty="0" err="1" smtClean="0"/>
        </a:defPPr>
      </a:lstStyle>
    </a:txDef>
  </a:objectDefaults>
  <a:extraClrSchemeLst/>
  <a:custClrLst>
    <a:custClr name="Green">
      <a:srgbClr val="7CBE33"/>
    </a:custClr>
    <a:custClr name="Red">
      <a:srgbClr val="FF0000"/>
    </a:custClr>
    <a:custClr name="AF Blue">
      <a:srgbClr val="091C62"/>
    </a:custClr>
    <a:custClr name="AF Red">
      <a:srgbClr val="D2204C"/>
    </a:custClr>
    <a:custClr name="KLM Blue">
      <a:srgbClr val="009EE3"/>
    </a:custClr>
    <a:custClr name="KLM Blue light">
      <a:srgbClr val="02D0F2"/>
    </a:custClr>
    <a:custClr name="Transavia Green">
      <a:srgbClr val="00D66C"/>
    </a:custClr>
    <a:custClr name="Transavia Green light">
      <a:srgbClr val="00FF6C"/>
    </a:custClr>
    <a:custClr name="AFKL Group Blue">
      <a:srgbClr val="0800B9"/>
    </a:custClr>
    <a:custClr name="AFKL Group Blue light">
      <a:srgbClr val="98ACF6"/>
    </a:custClr>
  </a:custClrLst>
  <a:extLst>
    <a:ext uri="{05A4C25C-085E-4340-85A3-A5531E510DB2}">
      <thm15:themeFamily xmlns:thm15="http://schemas.microsoft.com/office/thememl/2012/main" name="Template" id="{78D9EA6A-319D-4349-9CA0-E8681F007C5B}" vid="{38AFD06C-5FAB-42C4-97B8-D169346D8963}"/>
    </a:ext>
  </a:extLst>
</a:theme>
</file>

<file path=ppt/theme/themeOverride1.xml><?xml version="1.0" encoding="utf-8"?>
<a:themeOverride xmlns:a="http://schemas.openxmlformats.org/drawingml/2006/main">
  <a:clrScheme name="AFKL_Evolution_Color">
    <a:dk1>
      <a:srgbClr val="000000"/>
    </a:dk1>
    <a:lt1>
      <a:sysClr val="window" lastClr="FFFFFF"/>
    </a:lt1>
    <a:dk2>
      <a:srgbClr val="D2204C"/>
    </a:dk2>
    <a:lt2>
      <a:srgbClr val="9EB5C3"/>
    </a:lt2>
    <a:accent1>
      <a:srgbClr val="0800B9"/>
    </a:accent1>
    <a:accent2>
      <a:srgbClr val="C4A380"/>
    </a:accent2>
    <a:accent3>
      <a:srgbClr val="091C62"/>
    </a:accent3>
    <a:accent4>
      <a:srgbClr val="E4E5EA"/>
    </a:accent4>
    <a:accent5>
      <a:srgbClr val="777C93"/>
    </a:accent5>
    <a:accent6>
      <a:srgbClr val="EDE2DB"/>
    </a:accent6>
    <a:hlink>
      <a:srgbClr val="000000"/>
    </a:hlink>
    <a:folHlink>
      <a:srgbClr val="777C93"/>
    </a:folHlink>
  </a:clrScheme>
  <a:fontScheme name="Airfran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FKL_Evolution_Color">
    <a:dk1>
      <a:srgbClr val="000000"/>
    </a:dk1>
    <a:lt1>
      <a:sysClr val="window" lastClr="FFFFFF"/>
    </a:lt1>
    <a:dk2>
      <a:srgbClr val="D2204C"/>
    </a:dk2>
    <a:lt2>
      <a:srgbClr val="9EB5C3"/>
    </a:lt2>
    <a:accent1>
      <a:srgbClr val="0800B9"/>
    </a:accent1>
    <a:accent2>
      <a:srgbClr val="C4A380"/>
    </a:accent2>
    <a:accent3>
      <a:srgbClr val="091C62"/>
    </a:accent3>
    <a:accent4>
      <a:srgbClr val="E4E5EA"/>
    </a:accent4>
    <a:accent5>
      <a:srgbClr val="777C93"/>
    </a:accent5>
    <a:accent6>
      <a:srgbClr val="EDE2DB"/>
    </a:accent6>
    <a:hlink>
      <a:srgbClr val="000000"/>
    </a:hlink>
    <a:folHlink>
      <a:srgbClr val="777C93"/>
    </a:folHlink>
  </a:clrScheme>
  <a:fontScheme name="Airfran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E82E7078FE4B4683C9A6DD73844361" ma:contentTypeVersion="14" ma:contentTypeDescription="Create a new document." ma:contentTypeScope="" ma:versionID="77bc76bed90f5383da699cfa8928ffbf">
  <xsd:schema xmlns:xsd="http://www.w3.org/2001/XMLSchema" xmlns:xs="http://www.w3.org/2001/XMLSchema" xmlns:p="http://schemas.microsoft.com/office/2006/metadata/properties" xmlns:ns3="ae19d40e-321c-4f88-893c-f686ab02194f" xmlns:ns4="7d654b5d-afc1-4277-9a1e-52d2c919eb7b" targetNamespace="http://schemas.microsoft.com/office/2006/metadata/properties" ma:root="true" ma:fieldsID="0b98d8fb4e29ab98b82b7f27e564c5f7" ns3:_="" ns4:_="">
    <xsd:import namespace="ae19d40e-321c-4f88-893c-f686ab02194f"/>
    <xsd:import namespace="7d654b5d-afc1-4277-9a1e-52d2c919eb7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9d40e-321c-4f88-893c-f686ab0219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654b5d-afc1-4277-9a1e-52d2c919eb7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E4C418-1637-4864-82C3-40988B38A54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d654b5d-afc1-4277-9a1e-52d2c919eb7b"/>
    <ds:schemaRef ds:uri="http://purl.org/dc/elements/1.1/"/>
    <ds:schemaRef ds:uri="http://schemas.microsoft.com/office/2006/metadata/properties"/>
    <ds:schemaRef ds:uri="ae19d40e-321c-4f88-893c-f686ab02194f"/>
    <ds:schemaRef ds:uri="http://www.w3.org/XML/1998/namespace"/>
    <ds:schemaRef ds:uri="http://purl.org/dc/dcmitype/"/>
  </ds:schemaRefs>
</ds:datastoreItem>
</file>

<file path=customXml/itemProps2.xml><?xml version="1.0" encoding="utf-8"?>
<ds:datastoreItem xmlns:ds="http://schemas.openxmlformats.org/officeDocument/2006/customXml" ds:itemID="{986E4D0F-89FD-40EE-AAEA-75DEE8267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9d40e-321c-4f88-893c-f686ab02194f"/>
    <ds:schemaRef ds:uri="7d654b5d-afc1-4277-9a1e-52d2c919e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DD3AF-39B0-4317-8DBB-F0AF25711F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62352</TotalTime>
  <Words>524</Words>
  <Application>Microsoft Macintosh PowerPoint</Application>
  <PresentationFormat>Grand écran</PresentationFormat>
  <Paragraphs>120</Paragraphs>
  <Slides>6</Slides>
  <Notes>1</Notes>
  <HiddenSlides>0</HiddenSlides>
  <MMClips>0</MMClips>
  <ScaleCrop>false</ScaleCrop>
  <HeadingPairs>
    <vt:vector size="8" baseType="variant">
      <vt:variant>
        <vt:lpstr>Polices utilisées</vt:lpstr>
      </vt:variant>
      <vt:variant>
        <vt:i4>10</vt:i4>
      </vt:variant>
      <vt:variant>
        <vt:lpstr>Thème</vt:lpstr>
      </vt:variant>
      <vt:variant>
        <vt:i4>11</vt:i4>
      </vt:variant>
      <vt:variant>
        <vt:lpstr>Serveurs OLE incorporés</vt:lpstr>
      </vt:variant>
      <vt:variant>
        <vt:i4>2</vt:i4>
      </vt:variant>
      <vt:variant>
        <vt:lpstr>Titres des diapositives</vt:lpstr>
      </vt:variant>
      <vt:variant>
        <vt:i4>6</vt:i4>
      </vt:variant>
    </vt:vector>
  </HeadingPairs>
  <TitlesOfParts>
    <vt:vector size="29" baseType="lpstr">
      <vt:lpstr>Arial</vt:lpstr>
      <vt:lpstr>Arial Black</vt:lpstr>
      <vt:lpstr>Calibri</vt:lpstr>
      <vt:lpstr>ExcellenceInMotionTTF Medium</vt:lpstr>
      <vt:lpstr>Gotham Light</vt:lpstr>
      <vt:lpstr>Segoe UI Light</vt:lpstr>
      <vt:lpstr>Symbol</vt:lpstr>
      <vt:lpstr>Trebuchet MS</vt:lpstr>
      <vt:lpstr>Tw Cen MT Condensed</vt:lpstr>
      <vt:lpstr>Wingdings</vt:lpstr>
      <vt:lpstr>Texte et Couverture</vt:lpstr>
      <vt:lpstr>AFKL_Group_Evo</vt:lpstr>
      <vt:lpstr>1_Texte et Couverture</vt:lpstr>
      <vt:lpstr>2_Texte et Couverture</vt:lpstr>
      <vt:lpstr>28_Texte et Couverture</vt:lpstr>
      <vt:lpstr>AFKL_Group</vt:lpstr>
      <vt:lpstr>AFKL SALES PPT</vt:lpstr>
      <vt:lpstr>27_Texte et Couverture</vt:lpstr>
      <vt:lpstr>AFKL_Group_Evo - 15230</vt:lpstr>
      <vt:lpstr>3_Texte et Couverture</vt:lpstr>
      <vt:lpstr>1_AFKL SALES PPT</vt:lpstr>
      <vt:lpstr>Diapositive think-cell</vt:lpstr>
      <vt:lpstr>think-cell Slide</vt:lpstr>
      <vt:lpstr>Enjeux et actualité de la politique Développement Durable d’Air France</vt:lpstr>
      <vt:lpstr>agir face aux defis sociaux et environnementaux pour continuer a apporter les benefices de l’aerien a la societe </vt:lpstr>
      <vt:lpstr>Evolution des émissions de CO2 de l’aérien </vt:lpstr>
      <vt:lpstr>Présentation PowerPoint</vt:lpstr>
      <vt:lpstr>Présentation PowerPoint</vt:lpstr>
      <vt:lpstr>Présentation PowerPoint</vt:lpstr>
    </vt:vector>
  </TitlesOfParts>
  <Company>Air France KLM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DD COMEX AF</dc:title>
  <dc:creator>Morvan, Marie-Helene (ST VE) - AF</dc:creator>
  <cp:lastModifiedBy>Anne MATTIOLI</cp:lastModifiedBy>
  <cp:revision>717</cp:revision>
  <cp:lastPrinted>2020-10-01T06:50:08Z</cp:lastPrinted>
  <dcterms:created xsi:type="dcterms:W3CDTF">2019-01-08T13:42:14Z</dcterms:created>
  <dcterms:modified xsi:type="dcterms:W3CDTF">2022-04-15T12:34:23Z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0x0101005AE82E7078FE4B4683C9A6DD73844361</vt:lpwstr>
  </property>
  <property fmtid="{D5CDD505-2E9C-101B-9397-08002B2CF9AE}" pid="3" name="Métier">
    <vt:lpwstr/>
  </property>
  <property fmtid="{D5CDD505-2E9C-101B-9397-08002B2CF9AE}" pid="4" name="Type de document">
    <vt:lpwstr/>
  </property>
  <property fmtid="{D5CDD505-2E9C-101B-9397-08002B2CF9AE}" pid="5" name="Secteur">
    <vt:lpwstr/>
  </property>
  <property fmtid="{D5CDD505-2E9C-101B-9397-08002B2CF9AE}" pid="6" name="SharedWithUsers">
    <vt:lpwstr>3523;#Morvan, Marie-Helene (ST VE) - AF</vt:lpwstr>
  </property>
</Properties>
</file>