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74"/>
  </p:notesMasterIdLst>
  <p:handoutMasterIdLst>
    <p:handoutMasterId r:id="rId75"/>
  </p:handoutMasterIdLst>
  <p:sldIdLst>
    <p:sldId id="320" r:id="rId5"/>
    <p:sldId id="332" r:id="rId6"/>
    <p:sldId id="322" r:id="rId7"/>
    <p:sldId id="323" r:id="rId8"/>
    <p:sldId id="274" r:id="rId9"/>
    <p:sldId id="324" r:id="rId10"/>
    <p:sldId id="335" r:id="rId11"/>
    <p:sldId id="331" r:id="rId12"/>
    <p:sldId id="330" r:id="rId13"/>
    <p:sldId id="333" r:id="rId14"/>
    <p:sldId id="334" r:id="rId15"/>
    <p:sldId id="326" r:id="rId16"/>
    <p:sldId id="337" r:id="rId17"/>
    <p:sldId id="325" r:id="rId18"/>
    <p:sldId id="336" r:id="rId19"/>
    <p:sldId id="328" r:id="rId20"/>
    <p:sldId id="327" r:id="rId21"/>
    <p:sldId id="329" r:id="rId22"/>
    <p:sldId id="321" r:id="rId23"/>
    <p:sldId id="271" r:id="rId24"/>
    <p:sldId id="275" r:id="rId25"/>
    <p:sldId id="272" r:id="rId26"/>
    <p:sldId id="258" r:id="rId27"/>
    <p:sldId id="282" r:id="rId28"/>
    <p:sldId id="283" r:id="rId29"/>
    <p:sldId id="273" r:id="rId30"/>
    <p:sldId id="278" r:id="rId31"/>
    <p:sldId id="277" r:id="rId32"/>
    <p:sldId id="279" r:id="rId33"/>
    <p:sldId id="280" r:id="rId34"/>
    <p:sldId id="281" r:id="rId35"/>
    <p:sldId id="284" r:id="rId36"/>
    <p:sldId id="285" r:id="rId37"/>
    <p:sldId id="286" r:id="rId38"/>
    <p:sldId id="257" r:id="rId39"/>
    <p:sldId id="287" r:id="rId40"/>
    <p:sldId id="304" r:id="rId41"/>
    <p:sldId id="305" r:id="rId42"/>
    <p:sldId id="306" r:id="rId43"/>
    <p:sldId id="313" r:id="rId44"/>
    <p:sldId id="307" r:id="rId45"/>
    <p:sldId id="308" r:id="rId46"/>
    <p:sldId id="314" r:id="rId47"/>
    <p:sldId id="310" r:id="rId48"/>
    <p:sldId id="315" r:id="rId49"/>
    <p:sldId id="311" r:id="rId50"/>
    <p:sldId id="312" r:id="rId51"/>
    <p:sldId id="317" r:id="rId52"/>
    <p:sldId id="316" r:id="rId53"/>
    <p:sldId id="339" r:id="rId54"/>
    <p:sldId id="340" r:id="rId55"/>
    <p:sldId id="341" r:id="rId56"/>
    <p:sldId id="342" r:id="rId57"/>
    <p:sldId id="318" r:id="rId58"/>
    <p:sldId id="344" r:id="rId59"/>
    <p:sldId id="345" r:id="rId60"/>
    <p:sldId id="346" r:id="rId61"/>
    <p:sldId id="347" r:id="rId62"/>
    <p:sldId id="425" r:id="rId63"/>
    <p:sldId id="426" r:id="rId64"/>
    <p:sldId id="427" r:id="rId65"/>
    <p:sldId id="428" r:id="rId66"/>
    <p:sldId id="348" r:id="rId67"/>
    <p:sldId id="430" r:id="rId68"/>
    <p:sldId id="431" r:id="rId69"/>
    <p:sldId id="432" r:id="rId70"/>
    <p:sldId id="429" r:id="rId71"/>
    <p:sldId id="338" r:id="rId72"/>
    <p:sldId id="276" r:id="rId73"/>
  </p:sldIdLst>
  <p:sldSz cx="12192000" cy="6858000"/>
  <p:notesSz cx="6724650" cy="9874250"/>
  <p:defaultTextStyle>
    <a:defPPr>
      <a:defRPr lang="de-CH"/>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orient="horz" pos="255" userDrawn="1">
          <p15:clr>
            <a:srgbClr val="A4A3A4"/>
          </p15:clr>
        </p15:guide>
        <p15:guide id="3" orient="horz" pos="436" userDrawn="1">
          <p15:clr>
            <a:srgbClr val="A4A3A4"/>
          </p15:clr>
        </p15:guide>
        <p15:guide id="4" orient="horz" pos="391" userDrawn="1">
          <p15:clr>
            <a:srgbClr val="A4A3A4"/>
          </p15:clr>
        </p15:guide>
        <p15:guide id="8" pos="7408"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1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9D"/>
    <a:srgbClr val="FF6600"/>
    <a:srgbClr val="000000"/>
    <a:srgbClr val="ED181E"/>
    <a:srgbClr val="F0F5FD"/>
    <a:srgbClr val="E8F0F8"/>
    <a:srgbClr val="E6E6E6"/>
    <a:srgbClr val="DDDDDD"/>
    <a:srgbClr val="C0C0C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0" autoAdjust="0"/>
    <p:restoredTop sz="88953" autoAdjust="0"/>
  </p:normalViewPr>
  <p:slideViewPr>
    <p:cSldViewPr snapToGrid="0" showGuides="1">
      <p:cViewPr varScale="1">
        <p:scale>
          <a:sx n="95" d="100"/>
          <a:sy n="95" d="100"/>
        </p:scale>
        <p:origin x="492" y="78"/>
      </p:cViewPr>
      <p:guideLst>
        <p:guide orient="horz" pos="935"/>
        <p:guide orient="horz" pos="255"/>
        <p:guide orient="horz" pos="436"/>
        <p:guide orient="horz" pos="391"/>
        <p:guide pos="74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91" d="100"/>
          <a:sy n="91" d="100"/>
        </p:scale>
        <p:origin x="3710" y="72"/>
      </p:cViewPr>
      <p:guideLst>
        <p:guide orient="horz" pos="3110"/>
        <p:guide pos="211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1" y="0"/>
            <a:ext cx="2914539" cy="493713"/>
          </a:xfrm>
          <a:prstGeom prst="rect">
            <a:avLst/>
          </a:prstGeom>
          <a:noFill/>
          <a:ln w="9525">
            <a:noFill/>
            <a:miter lim="800000"/>
            <a:headEnd/>
            <a:tailEnd/>
          </a:ln>
          <a:effectLst/>
        </p:spPr>
        <p:txBody>
          <a:bodyPr vert="horz" wrap="square" lIns="90882" tIns="45441" rIns="90882" bIns="45441" numCol="1" anchor="t" anchorCtr="0" compatLnSpc="1">
            <a:prstTxWarp prst="textNoShape">
              <a:avLst/>
            </a:prstTxWarp>
          </a:bodyPr>
          <a:lstStyle>
            <a:lvl1pPr>
              <a:defRPr sz="1200"/>
            </a:lvl1pPr>
          </a:lstStyle>
          <a:p>
            <a:endParaRPr lang="en-GB"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dt" sz="quarter" idx="1"/>
          </p:nvPr>
        </p:nvSpPr>
        <p:spPr bwMode="auto">
          <a:xfrm>
            <a:off x="3810112" y="0"/>
            <a:ext cx="2914538" cy="493713"/>
          </a:xfrm>
          <a:prstGeom prst="rect">
            <a:avLst/>
          </a:prstGeom>
          <a:noFill/>
          <a:ln w="9525">
            <a:noFill/>
            <a:miter lim="800000"/>
            <a:headEnd/>
            <a:tailEnd/>
          </a:ln>
          <a:effectLst/>
        </p:spPr>
        <p:txBody>
          <a:bodyPr vert="horz" wrap="square" lIns="90882" tIns="45441" rIns="90882" bIns="45441" numCol="1" anchor="t" anchorCtr="0" compatLnSpc="1">
            <a:prstTxWarp prst="textNoShape">
              <a:avLst/>
            </a:prstTxWarp>
          </a:bodyPr>
          <a:lstStyle>
            <a:lvl1pPr algn="r">
              <a:defRPr sz="1200"/>
            </a:lvl1pPr>
          </a:lstStyle>
          <a:p>
            <a:endParaRPr lang="en-GB" dirty="0">
              <a:latin typeface="Arial" panose="020B0604020202020204" pitchFamily="34" charset="0"/>
              <a:cs typeface="Arial" panose="020B0604020202020204" pitchFamily="34" charset="0"/>
            </a:endParaRPr>
          </a:p>
        </p:txBody>
      </p:sp>
      <p:sp>
        <p:nvSpPr>
          <p:cNvPr id="20484" name="Rectangle 4"/>
          <p:cNvSpPr>
            <a:spLocks noGrp="1" noChangeArrowheads="1"/>
          </p:cNvSpPr>
          <p:nvPr>
            <p:ph type="ftr" sz="quarter" idx="2"/>
          </p:nvPr>
        </p:nvSpPr>
        <p:spPr bwMode="auto">
          <a:xfrm>
            <a:off x="1" y="9380537"/>
            <a:ext cx="2914539" cy="493713"/>
          </a:xfrm>
          <a:prstGeom prst="rect">
            <a:avLst/>
          </a:prstGeom>
          <a:noFill/>
          <a:ln w="9525">
            <a:noFill/>
            <a:miter lim="800000"/>
            <a:headEnd/>
            <a:tailEnd/>
          </a:ln>
          <a:effectLst/>
        </p:spPr>
        <p:txBody>
          <a:bodyPr vert="horz" wrap="square" lIns="90882" tIns="45441" rIns="90882" bIns="45441" numCol="1" anchor="b" anchorCtr="0" compatLnSpc="1">
            <a:prstTxWarp prst="textNoShape">
              <a:avLst/>
            </a:prstTxWarp>
          </a:bodyPr>
          <a:lstStyle>
            <a:lvl1pPr>
              <a:defRPr sz="1200"/>
            </a:lvl1pPr>
          </a:lstStyle>
          <a:p>
            <a:endParaRPr lang="en-GB">
              <a:latin typeface="Arial" panose="020B0604020202020204" pitchFamily="34" charset="0"/>
              <a:cs typeface="Arial" panose="020B0604020202020204" pitchFamily="34" charset="0"/>
            </a:endParaRPr>
          </a:p>
        </p:txBody>
      </p:sp>
      <p:sp>
        <p:nvSpPr>
          <p:cNvPr id="20485" name="Rectangle 5"/>
          <p:cNvSpPr>
            <a:spLocks noGrp="1" noChangeArrowheads="1"/>
          </p:cNvSpPr>
          <p:nvPr>
            <p:ph type="sldNum" sz="quarter" idx="3"/>
          </p:nvPr>
        </p:nvSpPr>
        <p:spPr bwMode="auto">
          <a:xfrm>
            <a:off x="3810112" y="9380537"/>
            <a:ext cx="2914538" cy="493713"/>
          </a:xfrm>
          <a:prstGeom prst="rect">
            <a:avLst/>
          </a:prstGeom>
          <a:noFill/>
          <a:ln w="9525">
            <a:noFill/>
            <a:miter lim="800000"/>
            <a:headEnd/>
            <a:tailEnd/>
          </a:ln>
          <a:effectLst/>
        </p:spPr>
        <p:txBody>
          <a:bodyPr vert="horz" wrap="square" lIns="90882" tIns="45441" rIns="90882" bIns="45441" numCol="1" anchor="b" anchorCtr="0" compatLnSpc="1">
            <a:prstTxWarp prst="textNoShape">
              <a:avLst/>
            </a:prstTxWarp>
          </a:bodyPr>
          <a:lstStyle>
            <a:lvl1pPr algn="r">
              <a:defRPr sz="1200"/>
            </a:lvl1pPr>
          </a:lstStyle>
          <a:p>
            <a:fld id="{4F6F22B0-5AB4-4534-A196-09D5FD40838C}" type="slidenum">
              <a:rPr lang="en-GB">
                <a:latin typeface="Arial" panose="020B0604020202020204" pitchFamily="34" charset="0"/>
                <a:cs typeface="Arial" panose="020B0604020202020204" pitchFamily="34" charset="0"/>
              </a:rPr>
              <a:pPr/>
              <a:t>‹N°›</a:t>
            </a:fld>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37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14539" cy="493713"/>
          </a:xfrm>
          <a:prstGeom prst="rect">
            <a:avLst/>
          </a:prstGeom>
          <a:noFill/>
          <a:ln w="9525">
            <a:noFill/>
            <a:miter lim="800000"/>
            <a:headEnd/>
            <a:tailEnd/>
          </a:ln>
          <a:effectLst/>
        </p:spPr>
        <p:txBody>
          <a:bodyPr vert="horz" wrap="square" lIns="90882" tIns="45441" rIns="90882" bIns="45441" numCol="1" anchor="t"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endParaRPr lang="de-CH" dirty="0"/>
          </a:p>
        </p:txBody>
      </p:sp>
      <p:sp>
        <p:nvSpPr>
          <p:cNvPr id="8195" name="Rectangle 3"/>
          <p:cNvSpPr>
            <a:spLocks noGrp="1" noChangeArrowheads="1"/>
          </p:cNvSpPr>
          <p:nvPr>
            <p:ph type="dt" idx="1"/>
          </p:nvPr>
        </p:nvSpPr>
        <p:spPr bwMode="auto">
          <a:xfrm>
            <a:off x="3810112" y="0"/>
            <a:ext cx="2914538" cy="493713"/>
          </a:xfrm>
          <a:prstGeom prst="rect">
            <a:avLst/>
          </a:prstGeom>
          <a:noFill/>
          <a:ln w="9525">
            <a:noFill/>
            <a:miter lim="800000"/>
            <a:headEnd/>
            <a:tailEnd/>
          </a:ln>
          <a:effectLst/>
        </p:spPr>
        <p:txBody>
          <a:bodyPr vert="horz" wrap="square" lIns="90882" tIns="45441" rIns="90882" bIns="45441"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endParaRPr lang="de-CH"/>
          </a:p>
        </p:txBody>
      </p:sp>
      <p:sp>
        <p:nvSpPr>
          <p:cNvPr id="8196" name="Rectangle 4"/>
          <p:cNvSpPr>
            <a:spLocks noGrp="1" noRot="1" noChangeAspect="1" noChangeArrowheads="1" noTextEdit="1"/>
          </p:cNvSpPr>
          <p:nvPr>
            <p:ph type="sldImg" idx="2"/>
          </p:nvPr>
        </p:nvSpPr>
        <p:spPr bwMode="auto">
          <a:xfrm>
            <a:off x="73025" y="741363"/>
            <a:ext cx="6578600" cy="37020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805344" y="4690269"/>
            <a:ext cx="5603846" cy="4443413"/>
          </a:xfrm>
          <a:prstGeom prst="rect">
            <a:avLst/>
          </a:prstGeom>
          <a:noFill/>
          <a:ln w="9525">
            <a:noFill/>
            <a:miter lim="800000"/>
            <a:headEnd/>
            <a:tailEnd/>
          </a:ln>
          <a:effectLst/>
        </p:spPr>
        <p:txBody>
          <a:bodyPr vert="horz" wrap="square" lIns="90882" tIns="45441" rIns="90882" bIns="45441"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8198" name="Rectangle 6"/>
          <p:cNvSpPr>
            <a:spLocks noGrp="1" noChangeArrowheads="1"/>
          </p:cNvSpPr>
          <p:nvPr>
            <p:ph type="ftr" sz="quarter" idx="4"/>
          </p:nvPr>
        </p:nvSpPr>
        <p:spPr bwMode="auto">
          <a:xfrm>
            <a:off x="1" y="9380537"/>
            <a:ext cx="2914539" cy="493713"/>
          </a:xfrm>
          <a:prstGeom prst="rect">
            <a:avLst/>
          </a:prstGeom>
          <a:noFill/>
          <a:ln w="9525">
            <a:noFill/>
            <a:miter lim="800000"/>
            <a:headEnd/>
            <a:tailEnd/>
          </a:ln>
          <a:effectLst/>
        </p:spPr>
        <p:txBody>
          <a:bodyPr vert="horz" wrap="square" lIns="90882" tIns="45441" rIns="90882" bIns="45441" numCol="1" anchor="b"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endParaRPr lang="de-CH"/>
          </a:p>
        </p:txBody>
      </p:sp>
      <p:sp>
        <p:nvSpPr>
          <p:cNvPr id="8199" name="Rectangle 7"/>
          <p:cNvSpPr>
            <a:spLocks noGrp="1" noChangeArrowheads="1"/>
          </p:cNvSpPr>
          <p:nvPr>
            <p:ph type="sldNum" sz="quarter" idx="5"/>
          </p:nvPr>
        </p:nvSpPr>
        <p:spPr bwMode="auto">
          <a:xfrm>
            <a:off x="3810112" y="9380537"/>
            <a:ext cx="2914538" cy="493713"/>
          </a:xfrm>
          <a:prstGeom prst="rect">
            <a:avLst/>
          </a:prstGeom>
          <a:noFill/>
          <a:ln w="9525">
            <a:noFill/>
            <a:miter lim="800000"/>
            <a:headEnd/>
            <a:tailEnd/>
          </a:ln>
          <a:effectLst/>
        </p:spPr>
        <p:txBody>
          <a:bodyPr vert="horz" wrap="square" lIns="90882" tIns="45441" rIns="90882" bIns="45441"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FF9673C1-B10B-4A71-96FC-7B6CB81AABD2}" type="slidenum">
              <a:rPr lang="de-CH" smtClean="0"/>
              <a:pPr/>
              <a:t>‹N°›</a:t>
            </a:fld>
            <a:endParaRPr lang="de-CH"/>
          </a:p>
        </p:txBody>
      </p:sp>
    </p:spTree>
    <p:extLst>
      <p:ext uri="{BB962C8B-B14F-4D97-AF65-F5344CB8AC3E}">
        <p14:creationId xmlns:p14="http://schemas.microsoft.com/office/powerpoint/2010/main" val="28481911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sz="1000" b="1" kern="1200" dirty="0">
                <a:solidFill>
                  <a:srgbClr val="454545"/>
                </a:solidFill>
                <a:latin typeface="Arial" panose="020B0604020202020204" pitchFamily="34" charset="0"/>
                <a:ea typeface="+mn-ea"/>
                <a:cs typeface="Arial" panose="020B0604020202020204" pitchFamily="34" charset="0"/>
              </a:rPr>
              <a:t>Stratégie: </a:t>
            </a:r>
          </a:p>
          <a:p>
            <a:r>
              <a:rPr lang="fr-CH" sz="1400" kern="1200" dirty="0">
                <a:solidFill>
                  <a:srgbClr val="454545"/>
                </a:solidFill>
                <a:latin typeface="Arial" panose="020B0604020202020204" pitchFamily="34" charset="0"/>
                <a:ea typeface="+mn-ea"/>
                <a:cs typeface="Arial" panose="020B0604020202020204" pitchFamily="34" charset="0"/>
              </a:rPr>
              <a:t>L’adaptation aux changements climatiques obéit aux objectifs et principes suivants :</a:t>
            </a:r>
          </a:p>
          <a:p>
            <a:pPr marL="285750" indent="-285750">
              <a:buFont typeface="Arial" panose="020B0604020202020204" pitchFamily="34" charset="0"/>
              <a:buChar char="•"/>
            </a:pPr>
            <a:r>
              <a:rPr lang="fr-CH" sz="1400" kern="1200" dirty="0">
                <a:solidFill>
                  <a:srgbClr val="454545"/>
                </a:solidFill>
                <a:latin typeface="Arial" panose="020B0604020202020204" pitchFamily="34" charset="0"/>
                <a:ea typeface="+mn-ea"/>
                <a:cs typeface="Arial" panose="020B0604020202020204" pitchFamily="34" charset="0"/>
              </a:rPr>
              <a:t>La Suisse exploite les opportunités offertes par les changements climatiques.</a:t>
            </a:r>
          </a:p>
          <a:p>
            <a:pPr marL="285750" indent="-285750">
              <a:buFont typeface="Arial" panose="020B0604020202020204" pitchFamily="34" charset="0"/>
              <a:buChar char="•"/>
            </a:pPr>
            <a:r>
              <a:rPr lang="fr-CH" sz="1400" kern="1200" dirty="0">
                <a:solidFill>
                  <a:srgbClr val="454545"/>
                </a:solidFill>
                <a:latin typeface="Arial" panose="020B0604020202020204" pitchFamily="34" charset="0"/>
                <a:ea typeface="+mn-ea"/>
                <a:cs typeface="Arial" panose="020B0604020202020204" pitchFamily="34" charset="0"/>
              </a:rPr>
              <a:t>Elle minimise les risques des changements climatiques, protège la population, les biens et les ressources naturelles vitales,</a:t>
            </a:r>
          </a:p>
          <a:p>
            <a:pPr marL="285750" indent="-285750">
              <a:buFont typeface="Arial" panose="020B0604020202020204" pitchFamily="34" charset="0"/>
              <a:buChar char="•"/>
            </a:pPr>
            <a:r>
              <a:rPr lang="fr-CH" sz="1400" kern="1200" dirty="0">
                <a:solidFill>
                  <a:srgbClr val="454545"/>
                </a:solidFill>
                <a:latin typeface="Arial" panose="020B0604020202020204" pitchFamily="34" charset="0"/>
                <a:ea typeface="+mn-ea"/>
                <a:cs typeface="Arial" panose="020B0604020202020204" pitchFamily="34" charset="0"/>
              </a:rPr>
              <a:t>et augmente la capacité d’adaptation de la société, de l’économie et de l’environnement. </a:t>
            </a:r>
          </a:p>
          <a:p>
            <a:pPr marL="285750" indent="-285750">
              <a:buFont typeface="Arial" panose="020B0604020202020204" pitchFamily="34" charset="0"/>
              <a:buChar char="•"/>
            </a:pPr>
            <a:endParaRPr lang="de-CH" sz="1400" b="0" i="0" kern="1200" dirty="0">
              <a:solidFill>
                <a:srgbClr val="454545"/>
              </a:solidFill>
              <a:effectLst/>
              <a:latin typeface="Arial" panose="020B0604020202020204" pitchFamily="34" charset="0"/>
              <a:ea typeface="+mn-ea"/>
              <a:cs typeface="Arial" panose="020B0604020202020204" pitchFamily="34" charset="0"/>
            </a:endParaRPr>
          </a:p>
          <a:p>
            <a:r>
              <a:rPr lang="fr-CH" sz="1400" b="1" kern="1200" dirty="0">
                <a:solidFill>
                  <a:srgbClr val="454545"/>
                </a:solidFill>
                <a:latin typeface="Arial" panose="020B0604020202020204" pitchFamily="34" charset="0"/>
                <a:ea typeface="+mn-ea"/>
                <a:cs typeface="Arial" panose="020B0604020202020204" pitchFamily="34" charset="0"/>
              </a:rPr>
              <a:t>Plan d’action: </a:t>
            </a:r>
          </a:p>
          <a:p>
            <a:endParaRPr lang="fr-CH" sz="1400" kern="1200" dirty="0">
              <a:solidFill>
                <a:srgbClr val="454545"/>
              </a:solidFill>
              <a:latin typeface="Arial" panose="020B0604020202020204" pitchFamily="34" charset="0"/>
              <a:ea typeface="+mn-ea"/>
              <a:cs typeface="Arial" panose="020B0604020202020204" pitchFamily="34" charset="0"/>
            </a:endParaRPr>
          </a:p>
          <a:p>
            <a:r>
              <a:rPr lang="fr-CH" sz="1400" kern="1200" dirty="0">
                <a:solidFill>
                  <a:srgbClr val="454545"/>
                </a:solidFill>
                <a:latin typeface="Arial" panose="020B0604020202020204" pitchFamily="34" charset="0"/>
                <a:ea typeface="+mn-ea"/>
                <a:cs typeface="Arial" panose="020B0604020202020204" pitchFamily="34" charset="0"/>
              </a:rPr>
              <a:t>Le PA 2020-2025 comprend 75 mesures de niveau fédéral, dont 63 concernent les domaines suivants : </a:t>
            </a:r>
          </a:p>
          <a:p>
            <a:r>
              <a:rPr lang="fr-CH" sz="1400" kern="1200" dirty="0">
                <a:solidFill>
                  <a:srgbClr val="454545"/>
                </a:solidFill>
                <a:latin typeface="Arial" panose="020B0604020202020204" pitchFamily="34" charset="0"/>
                <a:ea typeface="+mn-ea"/>
                <a:cs typeface="Arial" panose="020B0604020202020204" pitchFamily="34" charset="0"/>
              </a:rPr>
              <a:t>gestion de l’eau, gestion des dangers naturels, protection des sols, agriculture, gestion des forêts, énergie, tourisme, gestion de la biodiversité, santé (humaine et animale), logement et développement territorial. </a:t>
            </a:r>
          </a:p>
          <a:p>
            <a:r>
              <a:rPr lang="fr-CH" sz="1400" kern="1200" dirty="0">
                <a:solidFill>
                  <a:srgbClr val="454545"/>
                </a:solidFill>
                <a:latin typeface="Arial" panose="020B0604020202020204" pitchFamily="34" charset="0"/>
                <a:ea typeface="+mn-ea"/>
                <a:cs typeface="Arial" panose="020B0604020202020204" pitchFamily="34" charset="0"/>
              </a:rPr>
              <a:t>La plupart des mesures consistent à améliorer les conditions cadres nécessaires pour l’adaptation aux changements climatiques, à faire progresser le socle de connaissances au moyen de suivis et de recherches, à évaluer voire à adapter les normes, à développer de nouvelles stratégies de gestion et à intégrer les adaptations aux processus et aux collaborations existantes.</a:t>
            </a:r>
          </a:p>
          <a:p>
            <a:r>
              <a:rPr lang="fr-CH" sz="1400" kern="1200" dirty="0">
                <a:solidFill>
                  <a:srgbClr val="454545"/>
                </a:solidFill>
                <a:latin typeface="Arial" panose="020B0604020202020204" pitchFamily="34" charset="0"/>
                <a:ea typeface="+mn-ea"/>
                <a:cs typeface="Arial" panose="020B0604020202020204" pitchFamily="34" charset="0"/>
              </a:rPr>
              <a:t>12 mesures sont de type transversal et visent à améliorer le socle et le transfert des connaissances ainsi qu’à coordonner et promouvoir la mise en œuvre de la stratégie d’adaptation.</a:t>
            </a:r>
          </a:p>
          <a:p>
            <a:r>
              <a:rPr lang="fr-CH" sz="1400" kern="1200" dirty="0">
                <a:solidFill>
                  <a:srgbClr val="454545"/>
                </a:solidFill>
                <a:latin typeface="Arial" panose="020B0604020202020204" pitchFamily="34" charset="0"/>
                <a:ea typeface="+mn-ea"/>
                <a:cs typeface="Arial" panose="020B0604020202020204" pitchFamily="34" charset="0"/>
              </a:rPr>
              <a:t>Le plan d’action 2020-2025 est basé sur l’analyse des risques et des opportunités liés aux changements climatiques en Suisse et sur les scénarios climatiques CH2018. Au titre du principe de précaution, le plan d’action s’oriente vers un scénario climatique n’impliquant aucune mesure de protection du climat supplémentaire au niveau mondial. </a:t>
            </a:r>
            <a:endParaRPr lang="fr-CH" dirty="0"/>
          </a:p>
        </p:txBody>
      </p:sp>
      <p:sp>
        <p:nvSpPr>
          <p:cNvPr id="4" name="Espace réservé du numéro de diapositive 3"/>
          <p:cNvSpPr>
            <a:spLocks noGrp="1"/>
          </p:cNvSpPr>
          <p:nvPr>
            <p:ph type="sldNum" sz="quarter" idx="10"/>
          </p:nvPr>
        </p:nvSpPr>
        <p:spPr/>
        <p:txBody>
          <a:bodyPr/>
          <a:lstStyle/>
          <a:p>
            <a:fld id="{FF9673C1-B10B-4A71-96FC-7B6CB81AABD2}" type="slidenum">
              <a:rPr lang="de-CH" smtClean="0"/>
              <a:pPr/>
              <a:t>21</a:t>
            </a:fld>
            <a:endParaRPr lang="de-CH"/>
          </a:p>
        </p:txBody>
      </p:sp>
    </p:spTree>
    <p:extLst>
      <p:ext uri="{BB962C8B-B14F-4D97-AF65-F5344CB8AC3E}">
        <p14:creationId xmlns:p14="http://schemas.microsoft.com/office/powerpoint/2010/main" val="111523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sp>
        <p:nvSpPr>
          <p:cNvPr id="23554" name="Rectangle 2"/>
          <p:cNvSpPr>
            <a:spLocks noGrp="1" noChangeArrowheads="1"/>
          </p:cNvSpPr>
          <p:nvPr>
            <p:ph type="ctrTitle" hasCustomPrompt="1"/>
          </p:nvPr>
        </p:nvSpPr>
        <p:spPr>
          <a:xfrm>
            <a:off x="1727201" y="2314936"/>
            <a:ext cx="9569689" cy="2581155"/>
          </a:xfrm>
        </p:spPr>
        <p:txBody>
          <a:bodyPr/>
          <a:lstStyle>
            <a:lvl1pPr>
              <a:lnSpc>
                <a:spcPts val="6000"/>
              </a:lnSpc>
              <a:defRPr sz="5200"/>
            </a:lvl1pPr>
          </a:lstStyle>
          <a:p>
            <a:r>
              <a:rPr lang="fr-CH" noProof="0"/>
              <a:t>[Titre de la présentation]</a:t>
            </a:r>
            <a:endParaRPr lang="fr-CH" noProof="0" dirty="0"/>
          </a:p>
        </p:txBody>
      </p:sp>
      <p:sp>
        <p:nvSpPr>
          <p:cNvPr id="3" name="Textplatzhalter 2"/>
          <p:cNvSpPr>
            <a:spLocks noGrp="1"/>
          </p:cNvSpPr>
          <p:nvPr>
            <p:ph type="body" sz="quarter" idx="10"/>
          </p:nvPr>
        </p:nvSpPr>
        <p:spPr>
          <a:xfrm>
            <a:off x="1727200" y="5185226"/>
            <a:ext cx="9569691" cy="1168690"/>
          </a:xfrm>
        </p:spPr>
        <p:txBody>
          <a:bodyPr tIns="46800"/>
          <a:lstStyle>
            <a:lvl1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sz="3200"/>
            </a:lvl1pPr>
          </a:lstStyle>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endParaRPr lang="fr-CH" dirty="0"/>
          </a:p>
        </p:txBody>
      </p:sp>
      <p:pic>
        <p:nvPicPr>
          <p:cNvPr id="8" name="Picture 37" descr="Logo_CMYK_pos"/>
          <p:cNvPicPr>
            <a:picLocks noChangeAspect="1" noChangeArrowheads="1"/>
          </p:cNvPicPr>
          <p:nvPr userDrawn="1"/>
        </p:nvPicPr>
        <p:blipFill>
          <a:blip r:embed="rId2" cstate="print"/>
          <a:srcRect/>
          <a:stretch>
            <a:fillRect/>
          </a:stretch>
        </p:blipFill>
        <p:spPr bwMode="auto">
          <a:xfrm>
            <a:off x="1378883" y="349111"/>
            <a:ext cx="1886400" cy="479544"/>
          </a:xfrm>
          <a:prstGeom prst="rect">
            <a:avLst/>
          </a:prstGeom>
          <a:noFill/>
          <a:ln w="9525">
            <a:noFill/>
            <a:miter lim="800000"/>
            <a:headEnd/>
            <a:tailEnd/>
          </a:ln>
        </p:spPr>
      </p:pic>
      <p:sp>
        <p:nvSpPr>
          <p:cNvPr id="6" name="Text Box 32"/>
          <p:cNvSpPr txBox="1">
            <a:spLocks noChangeArrowheads="1"/>
          </p:cNvSpPr>
          <p:nvPr userDrawn="1"/>
        </p:nvSpPr>
        <p:spPr bwMode="auto">
          <a:xfrm>
            <a:off x="4572000" y="349111"/>
            <a:ext cx="6724890" cy="504241"/>
          </a:xfrm>
          <a:prstGeom prst="rect">
            <a:avLst/>
          </a:prstGeom>
          <a:noFill/>
          <a:ln w="9525">
            <a:noFill/>
            <a:miter lim="800000"/>
            <a:headEnd/>
            <a:tailEnd/>
          </a:ln>
          <a:effectLst/>
        </p:spPr>
        <p:txBody>
          <a:bodyPr wrap="square" lIns="0" tIns="0" rIns="0" bIns="0">
            <a:spAutoFit/>
          </a:bodyPr>
          <a:lstStyle/>
          <a:p>
            <a:pPr>
              <a:lnSpc>
                <a:spcPts val="1000"/>
              </a:lnSpc>
              <a:spcBef>
                <a:spcPts val="0"/>
              </a:spcBef>
              <a:spcAft>
                <a:spcPts val="0"/>
              </a:spcAft>
            </a:pPr>
            <a:r>
              <a:rPr lang="fr-CH" sz="800" b="0" noProof="0" dirty="0">
                <a:latin typeface="Arial" charset="0"/>
              </a:rPr>
              <a:t>Département fédéral de l'environnement, des transports,</a:t>
            </a:r>
            <a:br>
              <a:rPr dirty="0"/>
            </a:br>
            <a:r>
              <a:rPr lang="fr-CH" sz="800" b="0" noProof="0" dirty="0">
                <a:latin typeface="Arial" charset="0"/>
              </a:rPr>
              <a:t>de l'énergie et de la communication DETEC</a:t>
            </a:r>
          </a:p>
          <a:p>
            <a:pPr marL="0" marR="0" lvl="0" indent="0" algn="l" defTabSz="914400" rtl="0" eaLnBrk="0" fontAlgn="base" latinLnBrk="0" hangingPunct="0">
              <a:lnSpc>
                <a:spcPts val="1000"/>
              </a:lnSpc>
              <a:spcBef>
                <a:spcPts val="0"/>
              </a:spcBef>
              <a:spcAft>
                <a:spcPct val="0"/>
              </a:spcAft>
              <a:buClrTx/>
              <a:buSzTx/>
              <a:buFontTx/>
              <a:buNone/>
              <a:tabLst/>
              <a:defRPr/>
            </a:pPr>
            <a:r>
              <a:rPr lang="fr-CH" sz="800" b="1" noProof="0" dirty="0">
                <a:latin typeface="Arial" charset="0"/>
              </a:rPr>
              <a:t>Office fédéral de l'environnement OFEV</a:t>
            </a:r>
          </a:p>
          <a:p>
            <a:pPr marL="0" marR="0" lvl="0" indent="0" algn="l" defTabSz="914400" rtl="0" eaLnBrk="0" fontAlgn="base" latinLnBrk="0" hangingPunct="0">
              <a:lnSpc>
                <a:spcPts val="1000"/>
              </a:lnSpc>
              <a:spcBef>
                <a:spcPts val="0"/>
              </a:spcBef>
              <a:spcAft>
                <a:spcPct val="0"/>
              </a:spcAft>
              <a:buClrTx/>
              <a:buSzTx/>
              <a:buFontTx/>
              <a:buNone/>
              <a:tabLst/>
              <a:defRPr/>
            </a:pPr>
            <a:r>
              <a:rPr lang="fr-CH" sz="800" b="0" noProof="0" dirty="0">
                <a:latin typeface="Arial" charset="0"/>
              </a:rPr>
              <a:t>Domaine de direction Climat</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2" userDrawn="1">
          <p15:clr>
            <a:srgbClr val="FBAE40"/>
          </p15:clr>
        </p15:guide>
        <p15:guide id="4" orient="horz" pos="1548" userDrawn="1">
          <p15:clr>
            <a:srgbClr val="FBAE40"/>
          </p15:clr>
        </p15:guide>
        <p15:guide id="5" orient="horz" pos="3317" userDrawn="1">
          <p15:clr>
            <a:srgbClr val="FBAE40"/>
          </p15:clr>
        </p15:guide>
        <p15:guide id="6" pos="1088" userDrawn="1">
          <p15:clr>
            <a:srgbClr val="FBAE40"/>
          </p15:clr>
        </p15:guide>
        <p15:guide id="7" pos="710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4" name="Inhaltsplatzhalter 3"/>
          <p:cNvSpPr>
            <a:spLocks noGrp="1"/>
          </p:cNvSpPr>
          <p:nvPr>
            <p:ph sz="quarter" idx="10" hasCustomPrompt="1"/>
          </p:nvPr>
        </p:nvSpPr>
        <p:spPr>
          <a:xfrm>
            <a:off x="1376214" y="1449388"/>
            <a:ext cx="10335603" cy="4526612"/>
          </a:xfrm>
        </p:spPr>
        <p:txBody>
          <a:bodyPr/>
          <a:lstStyle>
            <a:lvl1pPr>
              <a:defRPr/>
            </a:lvl1pPr>
          </a:lstStyle>
          <a:p>
            <a:pPr lvl="0"/>
            <a:r>
              <a:rPr lang="fr-CH" dirty="0"/>
              <a:t>Ajouter le texte par un clic </a:t>
            </a:r>
          </a:p>
          <a:p>
            <a:pPr lvl="1"/>
            <a:r>
              <a:rPr lang="fr-CH" noProof="0" dirty="0"/>
              <a:t>Deuxième niveau</a:t>
            </a:r>
          </a:p>
          <a:p>
            <a:pPr lvl="2"/>
            <a:r>
              <a:rPr lang="fr-CH" noProof="0" dirty="0"/>
              <a:t>Troisième niveau </a:t>
            </a:r>
          </a:p>
          <a:p>
            <a:pPr lvl="3"/>
            <a:r>
              <a:rPr lang="fr-CH" noProof="0" dirty="0"/>
              <a:t>Quatrième niveau</a:t>
            </a:r>
          </a:p>
          <a:p>
            <a:pPr lvl="4"/>
            <a:r>
              <a:rPr lang="fr-CH" noProof="0" dirty="0"/>
              <a:t>Cinquième niveau</a:t>
            </a:r>
          </a:p>
        </p:txBody>
      </p:sp>
      <p:sp>
        <p:nvSpPr>
          <p:cNvPr id="3" name="Foliennummernplatzhalter 2"/>
          <p:cNvSpPr>
            <a:spLocks noGrp="1"/>
          </p:cNvSpPr>
          <p:nvPr>
            <p:ph type="sldNum" sz="quarter" idx="11"/>
          </p:nvPr>
        </p:nvSpPr>
        <p:spPr/>
        <p:txBody>
          <a:bodyPr/>
          <a:lstStyle/>
          <a:p>
            <a:fld id="{7D21FFDD-132D-4B5B-AD6B-BCC06A41D268}" type="slidenum">
              <a:rPr lang="fr-CH" noProof="0" smtClean="0"/>
              <a:pPr/>
              <a:t>‹N°›</a:t>
            </a:fld>
            <a:endParaRPr lang="fr-CH" noProof="0" dirty="0"/>
          </a:p>
        </p:txBody>
      </p:sp>
      <p:sp>
        <p:nvSpPr>
          <p:cNvPr id="5" name="Fußzeilenplatzhalter 4"/>
          <p:cNvSpPr>
            <a:spLocks noGrp="1"/>
          </p:cNvSpPr>
          <p:nvPr>
            <p:ph type="ftr" sz="quarter" idx="12"/>
          </p:nvPr>
        </p:nvSpPr>
        <p:spPr/>
        <p:txBody>
          <a:bodyPr/>
          <a:lstStyle/>
          <a:p>
            <a:r>
              <a:rPr lang="fr-CH" noProof="0" dirty="0"/>
              <a:t>Nom de la présentation • Sous-titre</a:t>
            </a:r>
          </a:p>
        </p:txBody>
      </p:sp>
      <p:sp>
        <p:nvSpPr>
          <p:cNvPr id="6" name="Titel 5"/>
          <p:cNvSpPr>
            <a:spLocks noGrp="1"/>
          </p:cNvSpPr>
          <p:nvPr>
            <p:ph type="title" hasCustomPrompt="1"/>
          </p:nvPr>
        </p:nvSpPr>
        <p:spPr/>
        <p:txBody>
          <a:bodyPr/>
          <a:lstStyle/>
          <a:p>
            <a:r>
              <a:rPr lang="fr-CH" noProof="0" dirty="0"/>
              <a:t>Ajouter le titre par un clic</a:t>
            </a:r>
          </a:p>
        </p:txBody>
      </p:sp>
    </p:spTree>
    <p:extLst>
      <p:ext uri="{BB962C8B-B14F-4D97-AF65-F5344CB8AC3E}">
        <p14:creationId xmlns:p14="http://schemas.microsoft.com/office/powerpoint/2010/main" val="764893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u + Logo + hièrachies">
    <p:spTree>
      <p:nvGrpSpPr>
        <p:cNvPr id="1" name=""/>
        <p:cNvGrpSpPr/>
        <p:nvPr/>
      </p:nvGrpSpPr>
      <p:grpSpPr>
        <a:xfrm>
          <a:off x="0" y="0"/>
          <a:ext cx="0" cy="0"/>
          <a:chOff x="0" y="0"/>
          <a:chExt cx="0" cy="0"/>
        </a:xfrm>
      </p:grpSpPr>
      <p:sp>
        <p:nvSpPr>
          <p:cNvPr id="4" name="Inhaltsplatzhalter 3"/>
          <p:cNvSpPr>
            <a:spLocks noGrp="1"/>
          </p:cNvSpPr>
          <p:nvPr>
            <p:ph sz="quarter" idx="10" hasCustomPrompt="1"/>
          </p:nvPr>
        </p:nvSpPr>
        <p:spPr>
          <a:xfrm>
            <a:off x="1376214" y="2320066"/>
            <a:ext cx="10335603" cy="3655934"/>
          </a:xfrm>
        </p:spPr>
        <p:txBody>
          <a:bodyPr/>
          <a:lstStyle>
            <a:lvl1pPr>
              <a:defRPr/>
            </a:lvl1pPr>
          </a:lstStyle>
          <a:p>
            <a:pPr lvl="0"/>
            <a:r>
              <a:rPr lang="fr-CH"/>
              <a:t>Ajouter le texte par un clic </a:t>
            </a:r>
          </a:p>
        </p:txBody>
      </p:sp>
      <p:sp>
        <p:nvSpPr>
          <p:cNvPr id="3" name="Foliennummernplatzhalter 2"/>
          <p:cNvSpPr>
            <a:spLocks noGrp="1"/>
          </p:cNvSpPr>
          <p:nvPr>
            <p:ph type="sldNum" sz="quarter" idx="11"/>
          </p:nvPr>
        </p:nvSpPr>
        <p:spPr/>
        <p:txBody>
          <a:bodyPr/>
          <a:lstStyle/>
          <a:p>
            <a:fld id="{7D21FFDD-132D-4B5B-AD6B-BCC06A41D268}" type="slidenum">
              <a:rPr lang="fr-CH" noProof="0" smtClean="0"/>
              <a:pPr/>
              <a:t>‹N°›</a:t>
            </a:fld>
            <a:endParaRPr lang="fr-CH" noProof="0" dirty="0"/>
          </a:p>
        </p:txBody>
      </p:sp>
      <p:sp>
        <p:nvSpPr>
          <p:cNvPr id="5" name="Fußzeilenplatzhalter 4"/>
          <p:cNvSpPr>
            <a:spLocks noGrp="1"/>
          </p:cNvSpPr>
          <p:nvPr>
            <p:ph type="ftr" sz="quarter" idx="12"/>
          </p:nvPr>
        </p:nvSpPr>
        <p:spPr/>
        <p:txBody>
          <a:bodyPr/>
          <a:lstStyle/>
          <a:p>
            <a:r>
              <a:rPr lang="fr-CH" noProof="0"/>
              <a:t>Nom de la présentation • Sous-titre</a:t>
            </a:r>
            <a:endParaRPr lang="fr-CH" noProof="0" dirty="0"/>
          </a:p>
        </p:txBody>
      </p:sp>
      <p:sp>
        <p:nvSpPr>
          <p:cNvPr id="6" name="Titel 5"/>
          <p:cNvSpPr>
            <a:spLocks noGrp="1"/>
          </p:cNvSpPr>
          <p:nvPr>
            <p:ph type="title" hasCustomPrompt="1"/>
          </p:nvPr>
        </p:nvSpPr>
        <p:spPr>
          <a:xfrm>
            <a:off x="1379481" y="1160462"/>
            <a:ext cx="10334151" cy="900000"/>
          </a:xfrm>
        </p:spPr>
        <p:txBody>
          <a:bodyPr/>
          <a:lstStyle/>
          <a:p>
            <a:r>
              <a:rPr lang="fr-CH" noProof="0"/>
              <a:t>Ajouter le titre par un clic</a:t>
            </a:r>
            <a:endParaRPr lang="fr-CH" noProof="0" dirty="0"/>
          </a:p>
        </p:txBody>
      </p:sp>
      <p:pic>
        <p:nvPicPr>
          <p:cNvPr id="10" name="Picture 37" descr="Logo_CMYK_pos"/>
          <p:cNvPicPr>
            <a:picLocks noChangeAspect="1" noChangeArrowheads="1"/>
          </p:cNvPicPr>
          <p:nvPr userDrawn="1"/>
        </p:nvPicPr>
        <p:blipFill>
          <a:blip r:embed="rId2" cstate="print"/>
          <a:srcRect/>
          <a:stretch>
            <a:fillRect/>
          </a:stretch>
        </p:blipFill>
        <p:spPr bwMode="auto">
          <a:xfrm>
            <a:off x="1021329" y="349111"/>
            <a:ext cx="1886400" cy="479544"/>
          </a:xfrm>
          <a:prstGeom prst="rect">
            <a:avLst/>
          </a:prstGeom>
          <a:noFill/>
          <a:ln w="9525">
            <a:noFill/>
            <a:miter lim="800000"/>
            <a:headEnd/>
            <a:tailEnd/>
          </a:ln>
        </p:spPr>
      </p:pic>
      <p:sp>
        <p:nvSpPr>
          <p:cNvPr id="11" name="Text Box 32"/>
          <p:cNvSpPr txBox="1">
            <a:spLocks noChangeArrowheads="1"/>
          </p:cNvSpPr>
          <p:nvPr userDrawn="1"/>
        </p:nvSpPr>
        <p:spPr bwMode="auto">
          <a:xfrm>
            <a:off x="4214446" y="349111"/>
            <a:ext cx="6724890" cy="384721"/>
          </a:xfrm>
          <a:prstGeom prst="rect">
            <a:avLst/>
          </a:prstGeom>
          <a:noFill/>
          <a:ln w="9525">
            <a:noFill/>
            <a:miter lim="800000"/>
            <a:headEnd/>
            <a:tailEnd/>
          </a:ln>
          <a:effectLst/>
        </p:spPr>
        <p:txBody>
          <a:bodyPr wrap="square" lIns="0" tIns="0" rIns="0" bIns="0">
            <a:spAutoFit/>
          </a:bodyPr>
          <a:lstStyle/>
          <a:p>
            <a:pPr>
              <a:lnSpc>
                <a:spcPts val="1000"/>
              </a:lnSpc>
              <a:spcBef>
                <a:spcPts val="0"/>
              </a:spcBef>
              <a:spcAft>
                <a:spcPts val="0"/>
              </a:spcAft>
            </a:pPr>
            <a:r>
              <a:rPr lang="fr-CH" sz="800" b="0" noProof="0">
                <a:latin typeface="Arial" charset="0"/>
              </a:rPr>
              <a:t>Département fédéral de l'environnement, des transports,</a:t>
            </a:r>
            <a:br/>
            <a:r>
              <a:rPr lang="fr-CH" sz="800" b="0" noProof="0">
                <a:latin typeface="Arial" charset="0"/>
              </a:rPr>
              <a:t>de l'énergie et de la communication DETEC</a:t>
            </a:r>
            <a:endParaRPr lang="fr-CH" sz="800" b="0" noProof="0" dirty="0">
              <a:latin typeface="Arial" charset="0"/>
            </a:endParaRPr>
          </a:p>
          <a:p>
            <a:pPr marL="0" marR="0" lvl="0" indent="0" algn="l" defTabSz="914400" rtl="0" eaLnBrk="0" fontAlgn="base" latinLnBrk="0" hangingPunct="0">
              <a:lnSpc>
                <a:spcPts val="1000"/>
              </a:lnSpc>
              <a:spcBef>
                <a:spcPts val="0"/>
              </a:spcBef>
              <a:spcAft>
                <a:spcPct val="0"/>
              </a:spcAft>
              <a:buClrTx/>
              <a:buSzTx/>
              <a:buFontTx/>
              <a:buNone/>
              <a:tabLst/>
              <a:defRPr/>
            </a:pPr>
            <a:r>
              <a:rPr lang="fr-CH" sz="800" b="1" noProof="0">
                <a:latin typeface="Arial" charset="0"/>
              </a:rPr>
              <a:t>Office fédéral de l'environnement OFEV</a:t>
            </a:r>
          </a:p>
          <a:p>
            <a:pPr marL="0" marR="0" lvl="0" indent="0" algn="l" defTabSz="914400" rtl="0" eaLnBrk="0" fontAlgn="base" latinLnBrk="0" hangingPunct="0">
              <a:lnSpc>
                <a:spcPts val="1000"/>
              </a:lnSpc>
              <a:spcBef>
                <a:spcPts val="0"/>
              </a:spcBef>
              <a:spcAft>
                <a:spcPct val="0"/>
              </a:spcAft>
              <a:buClrTx/>
              <a:buSzTx/>
              <a:buFontTx/>
              <a:buNone/>
              <a:tabLst/>
              <a:defRPr/>
            </a:pPr>
            <a:r>
              <a:rPr lang="fr-CH" sz="800" b="0" noProof="0">
                <a:latin typeface="Arial" charset="0"/>
              </a:rPr>
              <a:t>Division Climat</a:t>
            </a:r>
            <a:endParaRPr lang="fr-CH" sz="800" b="0" noProof="0" dirty="0">
              <a:latin typeface="Arial" charset="0"/>
            </a:endParaRPr>
          </a:p>
        </p:txBody>
      </p:sp>
      <p:sp>
        <p:nvSpPr>
          <p:cNvPr id="12" name="Line 40"/>
          <p:cNvSpPr>
            <a:spLocks noChangeShapeType="1"/>
          </p:cNvSpPr>
          <p:nvPr userDrawn="1"/>
        </p:nvSpPr>
        <p:spPr bwMode="auto">
          <a:xfrm flipH="1">
            <a:off x="1379537" y="6263172"/>
            <a:ext cx="10351875" cy="0"/>
          </a:xfrm>
          <a:prstGeom prst="line">
            <a:avLst/>
          </a:prstGeom>
          <a:noFill/>
          <a:ln w="9525">
            <a:solidFill>
              <a:schemeClr val="tx1"/>
            </a:solidFill>
            <a:round/>
            <a:headEnd/>
            <a:tailEnd/>
          </a:ln>
          <a:effectLst/>
        </p:spPr>
        <p:txBody>
          <a:bodyPr/>
          <a:lstStyle/>
          <a:p>
            <a:endParaRPr lang="de-CH" sz="2400"/>
          </a:p>
        </p:txBody>
      </p:sp>
      <p:sp>
        <p:nvSpPr>
          <p:cNvPr id="13" name="Textplatzhalter 2"/>
          <p:cNvSpPr txBox="1">
            <a:spLocks/>
          </p:cNvSpPr>
          <p:nvPr userDrawn="1"/>
        </p:nvSpPr>
        <p:spPr>
          <a:xfrm>
            <a:off x="1376214" y="6507993"/>
            <a:ext cx="5796746" cy="182842"/>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400" rtl="0" eaLnBrk="1" fontAlgn="base" latinLnBrk="0" hangingPunct="1">
              <a:lnSpc>
                <a:spcPts val="1200"/>
              </a:lnSpc>
              <a:spcBef>
                <a:spcPts val="0"/>
              </a:spcBef>
              <a:spcAft>
                <a:spcPts val="0"/>
              </a:spcAft>
              <a:buClrTx/>
              <a:buSzTx/>
              <a:buFont typeface="Arial" panose="020B0604020202020204" pitchFamily="34" charset="0"/>
              <a:buNone/>
              <a:tabLst/>
              <a:defRPr/>
            </a:pPr>
            <a:r>
              <a:rPr lang="fr-CH" sz="900" baseline="0" noProof="0">
                <a:latin typeface="+mn-lt"/>
              </a:rPr>
              <a:t> </a:t>
            </a:r>
            <a:r>
              <a:rPr lang="fr-CH" sz="900" b="0" kern="1200" noProof="0">
                <a:latin typeface="+mn-lt"/>
              </a:rPr>
              <a:t> </a:t>
            </a:r>
            <a:endParaRPr lang="fr-CH" sz="900" b="0" baseline="0" noProof="0" dirty="0">
              <a:latin typeface="+mn-lt"/>
            </a:endParaRPr>
          </a:p>
        </p:txBody>
      </p:sp>
    </p:spTree>
    <p:extLst>
      <p:ext uri="{BB962C8B-B14F-4D97-AF65-F5344CB8AC3E}">
        <p14:creationId xmlns:p14="http://schemas.microsoft.com/office/powerpoint/2010/main" val="3609343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lonnes de contenu">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CH" dirty="0"/>
              <a:t>Ajouter le titre par un clic</a:t>
            </a:r>
            <a:endParaRPr lang="fr-CH" noProof="0" dirty="0"/>
          </a:p>
        </p:txBody>
      </p:sp>
      <p:sp>
        <p:nvSpPr>
          <p:cNvPr id="5" name="Inhaltsplatzhalter 2"/>
          <p:cNvSpPr>
            <a:spLocks noGrp="1"/>
          </p:cNvSpPr>
          <p:nvPr>
            <p:ph idx="1" hasCustomPrompt="1"/>
          </p:nvPr>
        </p:nvSpPr>
        <p:spPr>
          <a:xfrm>
            <a:off x="1379538" y="1449388"/>
            <a:ext cx="4896000" cy="4526612"/>
          </a:xfrm>
        </p:spPr>
        <p:txBody>
          <a:bodyPr/>
          <a:lstStyle/>
          <a:p>
            <a:pPr lvl="0"/>
            <a:r>
              <a:rPr lang="fr-CH" dirty="0"/>
              <a:t>Ajouter le texte par un clic </a:t>
            </a:r>
          </a:p>
          <a:p>
            <a:pPr lvl="1"/>
            <a:r>
              <a:rPr lang="fr-CH" noProof="0" dirty="0"/>
              <a:t>Deuxième niveau</a:t>
            </a:r>
          </a:p>
          <a:p>
            <a:pPr lvl="2"/>
            <a:r>
              <a:rPr lang="fr-CH" noProof="0" dirty="0"/>
              <a:t>Troisième niveau </a:t>
            </a:r>
          </a:p>
          <a:p>
            <a:pPr lvl="3"/>
            <a:r>
              <a:rPr lang="fr-CH" noProof="0" dirty="0"/>
              <a:t>Quatrième niveau</a:t>
            </a:r>
          </a:p>
          <a:p>
            <a:pPr lvl="4"/>
            <a:r>
              <a:rPr lang="fr-CH" noProof="0" dirty="0"/>
              <a:t>Cinquième niveau</a:t>
            </a:r>
          </a:p>
        </p:txBody>
      </p:sp>
      <p:sp>
        <p:nvSpPr>
          <p:cNvPr id="7" name="Inhaltsplatzhalter 2"/>
          <p:cNvSpPr>
            <a:spLocks noGrp="1"/>
          </p:cNvSpPr>
          <p:nvPr>
            <p:ph idx="10" hasCustomPrompt="1"/>
          </p:nvPr>
        </p:nvSpPr>
        <p:spPr>
          <a:xfrm>
            <a:off x="6818163" y="1449388"/>
            <a:ext cx="4896000" cy="4526612"/>
          </a:xfrm>
        </p:spPr>
        <p:txBody>
          <a:bodyPr/>
          <a:lstStyle/>
          <a:p>
            <a:pPr lvl="0"/>
            <a:r>
              <a:rPr lang="fr-CH" dirty="0"/>
              <a:t>Ajouter le texte par un clic </a:t>
            </a:r>
          </a:p>
          <a:p>
            <a:pPr lvl="1"/>
            <a:r>
              <a:rPr lang="fr-CH" noProof="0" dirty="0"/>
              <a:t>Deuxième niveau</a:t>
            </a:r>
          </a:p>
          <a:p>
            <a:pPr lvl="2"/>
            <a:r>
              <a:rPr lang="fr-CH" noProof="0" dirty="0"/>
              <a:t>Troisième niveau </a:t>
            </a:r>
          </a:p>
          <a:p>
            <a:pPr lvl="3"/>
            <a:r>
              <a:rPr lang="fr-CH" noProof="0" dirty="0"/>
              <a:t>Quatrième niveau</a:t>
            </a:r>
          </a:p>
          <a:p>
            <a:pPr lvl="4"/>
            <a:r>
              <a:rPr lang="fr-CH" noProof="0" dirty="0"/>
              <a:t>Cinquième niveau</a:t>
            </a:r>
          </a:p>
        </p:txBody>
      </p:sp>
      <p:sp>
        <p:nvSpPr>
          <p:cNvPr id="3" name="Foliennummernplatzhalter 2"/>
          <p:cNvSpPr>
            <a:spLocks noGrp="1"/>
          </p:cNvSpPr>
          <p:nvPr>
            <p:ph type="sldNum" sz="quarter" idx="11"/>
          </p:nvPr>
        </p:nvSpPr>
        <p:spPr/>
        <p:txBody>
          <a:bodyPr/>
          <a:lstStyle/>
          <a:p>
            <a:fld id="{7D21FFDD-132D-4B5B-AD6B-BCC06A41D268}" type="slidenum">
              <a:rPr lang="de-CH" smtClean="0"/>
              <a:pPr/>
              <a:t>‹N°›</a:t>
            </a:fld>
            <a:endParaRPr lang="de-CH" dirty="0"/>
          </a:p>
        </p:txBody>
      </p:sp>
      <p:sp>
        <p:nvSpPr>
          <p:cNvPr id="4" name="Fußzeilenplatzhalter 3"/>
          <p:cNvSpPr>
            <a:spLocks noGrp="1"/>
          </p:cNvSpPr>
          <p:nvPr>
            <p:ph type="ftr" sz="quarter" idx="12"/>
          </p:nvPr>
        </p:nvSpPr>
        <p:spPr/>
        <p:txBody>
          <a:bodyPr/>
          <a:lstStyle/>
          <a:p>
            <a:r>
              <a:rPr lang="fr-CH" noProof="0" dirty="0"/>
              <a:t>Nom de la présentation • Sous-titre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eulement tit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CH" dirty="0"/>
              <a:t>Ajouter le titre par un clic</a:t>
            </a:r>
            <a:endParaRPr lang="fr-CH" noProof="0" dirty="0"/>
          </a:p>
        </p:txBody>
      </p:sp>
      <p:sp>
        <p:nvSpPr>
          <p:cNvPr id="3" name="Foliennummernplatzhalter 2"/>
          <p:cNvSpPr>
            <a:spLocks noGrp="1"/>
          </p:cNvSpPr>
          <p:nvPr>
            <p:ph type="sldNum" sz="quarter" idx="10"/>
          </p:nvPr>
        </p:nvSpPr>
        <p:spPr/>
        <p:txBody>
          <a:bodyPr/>
          <a:lstStyle/>
          <a:p>
            <a:fld id="{7D21FFDD-132D-4B5B-AD6B-BCC06A41D268}" type="slidenum">
              <a:rPr lang="de-CH" smtClean="0"/>
              <a:pPr/>
              <a:t>‹N°›</a:t>
            </a:fld>
            <a:endParaRPr lang="de-CH" dirty="0"/>
          </a:p>
        </p:txBody>
      </p:sp>
      <p:sp>
        <p:nvSpPr>
          <p:cNvPr id="4" name="Fußzeilenplatzhalter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7D21FFDD-132D-4B5B-AD6B-BCC06A41D268}" type="slidenum">
              <a:rPr lang="de-CH" smtClean="0"/>
              <a:pPr/>
              <a:t>‹N°›</a:t>
            </a:fld>
            <a:endParaRPr lang="de-CH" dirty="0"/>
          </a:p>
        </p:txBody>
      </p:sp>
      <p:sp>
        <p:nvSpPr>
          <p:cNvPr id="3" name="Fußzeilenplatzhalter 2"/>
          <p:cNvSpPr>
            <a:spLocks noGrp="1"/>
          </p:cNvSpPr>
          <p:nvPr>
            <p:ph type="ftr" sz="quarter" idx="11"/>
          </p:nvPr>
        </p:nvSpPr>
        <p:spPr/>
        <p:txBody>
          <a:bodyPr/>
          <a:lstStyle/>
          <a:p>
            <a:r>
              <a:rPr lang="fr-CH" noProof="0" dirty="0"/>
              <a:t>Nom de la présentation • Sous-titre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xfrm>
            <a:off x="11104835" y="6340499"/>
            <a:ext cx="593619" cy="181586"/>
          </a:xfrm>
          <a:prstGeom prst="rect">
            <a:avLst/>
          </a:prstGeom>
          <a:noFill/>
          <a:ln>
            <a:noFill/>
          </a:ln>
        </p:spPr>
        <p:txBody>
          <a:bodyPr vert="horz" lIns="0" tIns="0" rIns="0" bIns="45720" rtlCol="0" anchor="t"/>
          <a:lstStyle>
            <a:lvl1pPr algn="r">
              <a:defRPr sz="900">
                <a:solidFill>
                  <a:schemeClr val="tx1"/>
                </a:solidFill>
                <a:latin typeface="+mn-lt"/>
              </a:defRPr>
            </a:lvl1pPr>
          </a:lstStyle>
          <a:p>
            <a:fld id="{7D21FFDD-132D-4B5B-AD6B-BCC06A41D268}" type="slidenum">
              <a:rPr lang="fr-CH" noProof="0" smtClean="0"/>
              <a:pPr/>
              <a:t>‹N°›</a:t>
            </a:fld>
            <a:endParaRPr lang="fr-CH" noProof="0" dirty="0"/>
          </a:p>
        </p:txBody>
      </p:sp>
      <p:sp>
        <p:nvSpPr>
          <p:cNvPr id="1051" name="Rectangle 27"/>
          <p:cNvSpPr>
            <a:spLocks noGrp="1" noChangeArrowheads="1"/>
          </p:cNvSpPr>
          <p:nvPr>
            <p:ph type="title"/>
          </p:nvPr>
        </p:nvSpPr>
        <p:spPr bwMode="auto">
          <a:xfrm>
            <a:off x="1379481" y="308471"/>
            <a:ext cx="10334151" cy="900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CH" noProof="0"/>
              <a:t>Ajouter le titre par un clic</a:t>
            </a:r>
          </a:p>
        </p:txBody>
      </p:sp>
      <p:sp>
        <p:nvSpPr>
          <p:cNvPr id="1052" name="Rectangle 28"/>
          <p:cNvSpPr>
            <a:spLocks noGrp="1" noChangeArrowheads="1"/>
          </p:cNvSpPr>
          <p:nvPr>
            <p:ph type="body" idx="1"/>
          </p:nvPr>
        </p:nvSpPr>
        <p:spPr bwMode="auto">
          <a:xfrm>
            <a:off x="1379538" y="1442721"/>
            <a:ext cx="10332462" cy="453336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CH"/>
              <a:t>Ajouter le texte par un clic </a:t>
            </a:r>
          </a:p>
          <a:p>
            <a:pPr lvl="1"/>
            <a:r>
              <a:rPr lang="fr-CH" noProof="0"/>
              <a:t>Deuxième niveau</a:t>
            </a:r>
          </a:p>
          <a:p>
            <a:pPr lvl="2"/>
            <a:r>
              <a:rPr lang="fr-CH" noProof="0"/>
              <a:t>Troisième niveau </a:t>
            </a:r>
          </a:p>
          <a:p>
            <a:pPr lvl="3"/>
            <a:r>
              <a:rPr lang="fr-CH" noProof="0"/>
              <a:t>Quatrième niveau</a:t>
            </a:r>
          </a:p>
          <a:p>
            <a:pPr lvl="4"/>
            <a:r>
              <a:rPr lang="fr-CH" noProof="0"/>
              <a:t>Cinquième niveau</a:t>
            </a:r>
          </a:p>
        </p:txBody>
      </p:sp>
      <p:sp>
        <p:nvSpPr>
          <p:cNvPr id="1064" name="Line 40"/>
          <p:cNvSpPr>
            <a:spLocks noChangeShapeType="1"/>
          </p:cNvSpPr>
          <p:nvPr/>
        </p:nvSpPr>
        <p:spPr bwMode="auto">
          <a:xfrm flipH="1">
            <a:off x="1379537" y="6263172"/>
            <a:ext cx="10351875" cy="0"/>
          </a:xfrm>
          <a:prstGeom prst="line">
            <a:avLst/>
          </a:prstGeom>
          <a:noFill/>
          <a:ln w="9525">
            <a:solidFill>
              <a:schemeClr val="tx1"/>
            </a:solidFill>
            <a:round/>
            <a:headEnd/>
            <a:tailEnd/>
          </a:ln>
          <a:effectLst/>
        </p:spPr>
        <p:txBody>
          <a:bodyPr/>
          <a:lstStyle/>
          <a:p>
            <a:endParaRPr lang="de-CH" sz="2400"/>
          </a:p>
        </p:txBody>
      </p:sp>
      <p:sp>
        <p:nvSpPr>
          <p:cNvPr id="4" name="Fußzeilenplatzhalter 3"/>
          <p:cNvSpPr>
            <a:spLocks noGrp="1"/>
          </p:cNvSpPr>
          <p:nvPr>
            <p:ph type="ftr" sz="quarter" idx="3"/>
          </p:nvPr>
        </p:nvSpPr>
        <p:spPr>
          <a:xfrm>
            <a:off x="1376214" y="6350026"/>
            <a:ext cx="5796746" cy="162535"/>
          </a:xfrm>
          <a:prstGeom prst="rect">
            <a:avLst/>
          </a:prstGeom>
        </p:spPr>
        <p:txBody>
          <a:bodyPr vert="horz" lIns="0" tIns="0" rIns="0" bIns="0" rtlCol="0" anchor="t"/>
          <a:lstStyle>
            <a:lvl1pPr algn="l">
              <a:defRPr sz="900" b="1">
                <a:solidFill>
                  <a:schemeClr val="tx1"/>
                </a:solidFill>
                <a:latin typeface="+mn-lt"/>
              </a:defRPr>
            </a:lvl1pPr>
          </a:lstStyle>
          <a:p>
            <a:r>
              <a:rPr lang="fr-CH" noProof="0"/>
              <a:t>Nom de la présentation • Sous-titre</a:t>
            </a:r>
            <a:endParaRPr lang="fr-CH" noProof="0" dirty="0"/>
          </a:p>
        </p:txBody>
      </p:sp>
      <p:pic>
        <p:nvPicPr>
          <p:cNvPr id="10" name="Picture 3"/>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475983" y="349111"/>
            <a:ext cx="277200" cy="302400"/>
          </a:xfrm>
          <a:prstGeom prst="rect">
            <a:avLst/>
          </a:prstGeom>
          <a:noFill/>
          <a:ln w="9525">
            <a:noFill/>
            <a:miter lim="800000"/>
            <a:headEnd/>
            <a:tailEnd/>
          </a:ln>
        </p:spPr>
      </p:pic>
      <p:sp>
        <p:nvSpPr>
          <p:cNvPr id="9" name="Textplatzhalter 2"/>
          <p:cNvSpPr txBox="1">
            <a:spLocks/>
          </p:cNvSpPr>
          <p:nvPr userDrawn="1"/>
        </p:nvSpPr>
        <p:spPr>
          <a:xfrm>
            <a:off x="1376214" y="6507993"/>
            <a:ext cx="5796746" cy="182842"/>
          </a:xfrm>
          <a:prstGeom prst="rect">
            <a:avLst/>
          </a:prstGeom>
        </p:spPr>
        <p:txBody>
          <a:bodyPr lIns="0" tIns="0" rIns="0" bIns="0"/>
          <a:lstStyle>
            <a:lvl1pPr marL="0" indent="0" algn="l" rtl="0" eaLnBrk="1" fontAlgn="base" hangingPunct="1">
              <a:lnSpc>
                <a:spcPts val="2600"/>
              </a:lnSpc>
              <a:spcBef>
                <a:spcPts val="0"/>
              </a:spcBef>
              <a:spcAft>
                <a:spcPts val="0"/>
              </a:spcAft>
              <a:buFont typeface="Arial" panose="020B0604020202020204" pitchFamily="34" charset="0"/>
              <a:buNone/>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400" rtl="0" eaLnBrk="1" fontAlgn="base" latinLnBrk="0" hangingPunct="1">
              <a:lnSpc>
                <a:spcPts val="1200"/>
              </a:lnSpc>
              <a:spcBef>
                <a:spcPts val="0"/>
              </a:spcBef>
              <a:spcAft>
                <a:spcPts val="0"/>
              </a:spcAft>
              <a:buClrTx/>
              <a:buSzTx/>
              <a:buFont typeface="Arial" panose="020B0604020202020204" pitchFamily="34" charset="0"/>
              <a:buNone/>
              <a:tabLst/>
              <a:defRPr/>
            </a:pPr>
            <a:r>
              <a:rPr lang="fr-CH" sz="900" baseline="0" noProof="0">
                <a:latin typeface="+mn-lt"/>
              </a:rPr>
              <a:t> </a:t>
            </a:r>
            <a:r>
              <a:rPr lang="fr-CH" sz="900" b="0" kern="1200" noProof="0">
                <a:latin typeface="+mn-lt"/>
              </a:rPr>
              <a:t> </a:t>
            </a:r>
            <a:endParaRPr lang="fr-CH" sz="900" b="0" baseline="0" noProof="0" dirty="0">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2" r:id="rId4"/>
    <p:sldLayoutId id="2147483654" r:id="rId5"/>
    <p:sldLayoutId id="2147483655" r:id="rId6"/>
  </p:sldLayoutIdLst>
  <p:hf hdr="0" dt="0"/>
  <p:txStyles>
    <p:titleStyle>
      <a:lvl1pPr algn="l" rtl="0" eaLnBrk="1" fontAlgn="base" hangingPunct="1">
        <a:lnSpc>
          <a:spcPts val="3600"/>
        </a:lnSpc>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1" userDrawn="1">
          <p15:clr>
            <a:srgbClr val="F26B43"/>
          </p15:clr>
        </p15:guide>
        <p15:guide id="3" orient="horz" pos="3942" userDrawn="1">
          <p15:clr>
            <a:srgbClr val="F26B43"/>
          </p15:clr>
        </p15:guide>
        <p15:guide id="5" pos="7379" userDrawn="1">
          <p15:clr>
            <a:srgbClr val="F26B43"/>
          </p15:clr>
        </p15:guide>
        <p15:guide id="7" orient="horz" pos="4156" userDrawn="1">
          <p15:clr>
            <a:srgbClr val="F26B43"/>
          </p15:clr>
        </p15:guide>
        <p15:guide id="8" orient="horz" pos="232" userDrawn="1">
          <p15:clr>
            <a:srgbClr val="F26B43"/>
          </p15:clr>
        </p15:guide>
        <p15:guide id="9" pos="869" userDrawn="1">
          <p15:clr>
            <a:srgbClr val="F26B43"/>
          </p15:clr>
        </p15:guide>
        <p15:guide id="10" orient="horz" pos="3770" userDrawn="1">
          <p15:clr>
            <a:srgbClr val="F26B43"/>
          </p15:clr>
        </p15:guide>
        <p15:guide id="11" orient="horz" pos="913" userDrawn="1">
          <p15:clr>
            <a:srgbClr val="F26B43"/>
          </p15:clr>
        </p15:guide>
        <p15:guide id="12" orient="horz" pos="33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5.emf"/><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5.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Layout" Target="../slideLayouts/slideLayout5.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emf"/><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tiff"/><Relationship Id="rId1" Type="http://schemas.openxmlformats.org/officeDocument/2006/relationships/slideLayout" Target="../slideLayouts/slideLayout5.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hyperlink" Target="https://www.bafu.admin.ch/bafu/de/home/themen/klima/fachinformationen/anpassung-an-den-klimawandel/pilotprogramm-anpassung-an-den-klimawandel/pilotprojekte-zur-anpassung-an-den-klimawandel--cluster--umgang-/pilotprojekt-zur-anpassung-an-den-klimawandel--bodenfeuchtemonit.html" TargetMode="Externa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5.xml"/><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5" Type="http://schemas.openxmlformats.org/officeDocument/2006/relationships/image" Target="../media/image85.emf"/><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hyperlink" Target="https://www.nccs.admin.ch/nccs/de/home.html" TargetMode="External"/><Relationship Id="rId7" Type="http://schemas.openxmlformats.org/officeDocument/2006/relationships/image" Target="../media/image98.jpe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emf"/><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emf"/><Relationship Id="rId3" Type="http://schemas.openxmlformats.org/officeDocument/2006/relationships/image" Target="../media/image111.png"/><Relationship Id="rId21" Type="http://schemas.openxmlformats.org/officeDocument/2006/relationships/image" Target="../media/image108.emf"/><Relationship Id="rId7" Type="http://schemas.openxmlformats.org/officeDocument/2006/relationships/hyperlink" Target="https://www.onlinetool-klimaanpassung.ch/#/video" TargetMode="External"/><Relationship Id="rId12" Type="http://schemas.openxmlformats.org/officeDocument/2006/relationships/image" Target="../media/image118.png"/><Relationship Id="rId17" Type="http://schemas.openxmlformats.org/officeDocument/2006/relationships/image" Target="../media/image123.emf"/><Relationship Id="rId2" Type="http://schemas.openxmlformats.org/officeDocument/2006/relationships/image" Target="../media/image110.emf"/><Relationship Id="rId16" Type="http://schemas.openxmlformats.org/officeDocument/2006/relationships/image" Target="../media/image122.png"/><Relationship Id="rId20" Type="http://schemas.openxmlformats.org/officeDocument/2006/relationships/image" Target="../media/image107.emf"/><Relationship Id="rId1" Type="http://schemas.openxmlformats.org/officeDocument/2006/relationships/slideLayout" Target="../slideLayouts/slideLayout5.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hyperlink" Target="https://www.bafu.admin.ch/bafu/fr/home/themes/climat/info-specialistes/mesures-reduction/programme-climat/programme-climat-conseils-climatiques-communes.html" TargetMode="External"/><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emf"/><Relationship Id="rId4" Type="http://schemas.openxmlformats.org/officeDocument/2006/relationships/image" Target="../media/image112.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97.emf"/></Relationships>
</file>

<file path=ppt/slides/_rels/slide5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29.emf"/><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28.gif"/><Relationship Id="rId1" Type="http://schemas.openxmlformats.org/officeDocument/2006/relationships/slideLayout" Target="../slideLayouts/slideLayout5.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6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31.emf"/><Relationship Id="rId7" Type="http://schemas.openxmlformats.org/officeDocument/2006/relationships/image" Target="../media/image28.emf"/><Relationship Id="rId12" Type="http://schemas.openxmlformats.org/officeDocument/2006/relationships/image" Target="../media/image36.emf"/><Relationship Id="rId2" Type="http://schemas.openxmlformats.org/officeDocument/2006/relationships/image" Target="../media/image32.emf"/><Relationship Id="rId1" Type="http://schemas.openxmlformats.org/officeDocument/2006/relationships/slideLayout" Target="../slideLayouts/slideLayout5.xml"/><Relationship Id="rId6" Type="http://schemas.openxmlformats.org/officeDocument/2006/relationships/image" Target="../media/image27.emf"/><Relationship Id="rId11" Type="http://schemas.openxmlformats.org/officeDocument/2006/relationships/image" Target="../media/image35.emf"/><Relationship Id="rId5" Type="http://schemas.openxmlformats.org/officeDocument/2006/relationships/image" Target="../media/image26.emf"/><Relationship Id="rId10" Type="http://schemas.openxmlformats.org/officeDocument/2006/relationships/image" Target="../media/image34.emf"/><Relationship Id="rId4" Type="http://schemas.openxmlformats.org/officeDocument/2006/relationships/image" Target="../media/image30.emf"/><Relationship Id="rId9" Type="http://schemas.openxmlformats.org/officeDocument/2006/relationships/image" Target="../media/image33.emf"/></Relationships>
</file>

<file path=ppt/slides/_rels/slide65.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23.emf"/><Relationship Id="rId7" Type="http://schemas.openxmlformats.org/officeDocument/2006/relationships/image" Target="../media/image132.emf"/><Relationship Id="rId2" Type="http://schemas.openxmlformats.org/officeDocument/2006/relationships/image" Target="../media/image130.png"/><Relationship Id="rId1" Type="http://schemas.openxmlformats.org/officeDocument/2006/relationships/slideLayout" Target="../slideLayouts/slideLayout5.xml"/><Relationship Id="rId6" Type="http://schemas.openxmlformats.org/officeDocument/2006/relationships/image" Target="../media/image131.emf"/><Relationship Id="rId5" Type="http://schemas.openxmlformats.org/officeDocument/2006/relationships/image" Target="../media/image25.emf"/><Relationship Id="rId10" Type="http://schemas.openxmlformats.org/officeDocument/2006/relationships/image" Target="../media/image135.emf"/><Relationship Id="rId4" Type="http://schemas.openxmlformats.org/officeDocument/2006/relationships/image" Target="../media/image24.emf"/><Relationship Id="rId9" Type="http://schemas.openxmlformats.org/officeDocument/2006/relationships/image" Target="../media/image134.emf"/></Relationships>
</file>

<file path=ppt/slides/_rels/slide6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0.png"/><Relationship Id="rId7" Type="http://schemas.openxmlformats.org/officeDocument/2006/relationships/image" Target="../media/image38.png"/><Relationship Id="rId12" Type="http://schemas.openxmlformats.org/officeDocument/2006/relationships/image" Target="../media/image141.jpeg"/><Relationship Id="rId2"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39.emf"/><Relationship Id="rId11" Type="http://schemas.openxmlformats.org/officeDocument/2006/relationships/image" Target="../media/image140.jpg"/><Relationship Id="rId5" Type="http://schemas.openxmlformats.org/officeDocument/2006/relationships/image" Target="../media/image29.emf"/><Relationship Id="rId10" Type="http://schemas.openxmlformats.org/officeDocument/2006/relationships/image" Target="../media/image139.jpeg"/><Relationship Id="rId4" Type="http://schemas.openxmlformats.org/officeDocument/2006/relationships/image" Target="../media/image28.emf"/><Relationship Id="rId9" Type="http://schemas.openxmlformats.org/officeDocument/2006/relationships/image" Target="../media/image138.jpeg"/></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68.xml.rels><?xml version="1.0" encoding="UTF-8" standalone="yes"?>
<Relationships xmlns="http://schemas.openxmlformats.org/package/2006/relationships"><Relationship Id="rId3" Type="http://schemas.openxmlformats.org/officeDocument/2006/relationships/hyperlink" Target="https://www.bafu.admin.ch/bafu/fr/home/themes/climat/info-specialistes/adaptation-changement-climatique.html"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B7FBA0-48C7-BFC8-1F08-451CC9C7D55B}"/>
              </a:ext>
            </a:extLst>
          </p:cNvPr>
          <p:cNvSpPr>
            <a:spLocks noGrp="1"/>
          </p:cNvSpPr>
          <p:nvPr>
            <p:ph type="ctrTitle"/>
          </p:nvPr>
        </p:nvSpPr>
        <p:spPr/>
        <p:txBody>
          <a:bodyPr/>
          <a:lstStyle/>
          <a:p>
            <a:endParaRPr lang="fr-CH" dirty="0"/>
          </a:p>
        </p:txBody>
      </p:sp>
      <p:sp>
        <p:nvSpPr>
          <p:cNvPr id="3" name="Espace réservé du texte 2">
            <a:extLst>
              <a:ext uri="{FF2B5EF4-FFF2-40B4-BE49-F238E27FC236}">
                <a16:creationId xmlns:a16="http://schemas.microsoft.com/office/drawing/2014/main" id="{0C0E8CDE-A435-0F4F-8DBF-52C04022583B}"/>
              </a:ext>
            </a:extLst>
          </p:cNvPr>
          <p:cNvSpPr>
            <a:spLocks noGrp="1"/>
          </p:cNvSpPr>
          <p:nvPr>
            <p:ph type="body" sz="quarter" idx="10"/>
          </p:nvPr>
        </p:nvSpPr>
        <p:spPr/>
        <p:txBody>
          <a:bodyPr/>
          <a:lstStyle/>
          <a:p>
            <a:endParaRPr lang="fr-CH"/>
          </a:p>
        </p:txBody>
      </p:sp>
      <p:pic>
        <p:nvPicPr>
          <p:cNvPr id="4" name="Image 3">
            <a:extLst>
              <a:ext uri="{FF2B5EF4-FFF2-40B4-BE49-F238E27FC236}">
                <a16:creationId xmlns:a16="http://schemas.microsoft.com/office/drawing/2014/main" id="{108A9E45-CBD1-5D8B-886E-59825C23F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480" y="1066276"/>
            <a:ext cx="10811520" cy="5791724"/>
          </a:xfrm>
          <a:prstGeom prst="rect">
            <a:avLst/>
          </a:prstGeom>
        </p:spPr>
      </p:pic>
      <p:sp>
        <p:nvSpPr>
          <p:cNvPr id="6" name="Rechteck 1">
            <a:extLst>
              <a:ext uri="{FF2B5EF4-FFF2-40B4-BE49-F238E27FC236}">
                <a16:creationId xmlns:a16="http://schemas.microsoft.com/office/drawing/2014/main" id="{17E0F5D2-A488-E160-9A05-24DE479EEC7A}"/>
              </a:ext>
            </a:extLst>
          </p:cNvPr>
          <p:cNvSpPr/>
          <p:nvPr/>
        </p:nvSpPr>
        <p:spPr bwMode="auto">
          <a:xfrm>
            <a:off x="2189348" y="3617118"/>
            <a:ext cx="10002652" cy="2050152"/>
          </a:xfrm>
          <a:prstGeom prst="rect">
            <a:avLst/>
          </a:prstGeom>
          <a:solidFill>
            <a:srgbClr val="00789D">
              <a:alpha val="90000"/>
            </a:srgbClr>
          </a:solidFill>
          <a:ln w="9525" cap="flat" cmpd="sng" algn="ctr">
            <a:solidFill>
              <a:srgbClr val="00789D"/>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e-DE" sz="1800" b="1"/>
          </a:p>
        </p:txBody>
      </p:sp>
      <p:sp>
        <p:nvSpPr>
          <p:cNvPr id="7" name="Rectangle 3">
            <a:extLst>
              <a:ext uri="{FF2B5EF4-FFF2-40B4-BE49-F238E27FC236}">
                <a16:creationId xmlns:a16="http://schemas.microsoft.com/office/drawing/2014/main" id="{38CDB4BD-3831-AF42-F3A8-E639DE235BED}"/>
              </a:ext>
            </a:extLst>
          </p:cNvPr>
          <p:cNvSpPr txBox="1">
            <a:spLocks noChangeArrowheads="1"/>
          </p:cNvSpPr>
          <p:nvPr/>
        </p:nvSpPr>
        <p:spPr>
          <a:xfrm>
            <a:off x="2344680" y="4855451"/>
            <a:ext cx="9011241" cy="564273"/>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a:lnSpc>
                <a:spcPct val="80000"/>
              </a:lnSpc>
            </a:pPr>
            <a:endParaRPr lang="de-DE" sz="1600" b="1" kern="0" dirty="0">
              <a:solidFill>
                <a:srgbClr val="00789D"/>
              </a:solidFill>
              <a:latin typeface="Arial" panose="020B0604020202020204" pitchFamily="34" charset="0"/>
              <a:cs typeface="Arial" panose="020B0604020202020204" pitchFamily="34" charset="0"/>
            </a:endParaRPr>
          </a:p>
          <a:p>
            <a:pPr marL="0" indent="0">
              <a:lnSpc>
                <a:spcPct val="80000"/>
              </a:lnSpc>
              <a:buNone/>
            </a:pPr>
            <a:r>
              <a:rPr lang="de-CH" sz="1800" kern="0" dirty="0" err="1">
                <a:solidFill>
                  <a:schemeClr val="bg1"/>
                </a:solidFill>
                <a:latin typeface="Arial" panose="020B0604020202020204" pitchFamily="34" charset="0"/>
                <a:cs typeface="Arial" panose="020B0604020202020204" pitchFamily="34" charset="0"/>
              </a:rPr>
              <a:t>Ihédate</a:t>
            </a:r>
            <a:r>
              <a:rPr lang="de-CH" sz="1800" kern="0" dirty="0">
                <a:solidFill>
                  <a:schemeClr val="bg1"/>
                </a:solidFill>
                <a:latin typeface="Arial" panose="020B0604020202020204" pitchFamily="34" charset="0"/>
                <a:cs typeface="Arial" panose="020B0604020202020204" pitchFamily="34" charset="0"/>
              </a:rPr>
              <a:t>, Mission </a:t>
            </a:r>
            <a:r>
              <a:rPr lang="de-CH" sz="1800" kern="0" dirty="0" err="1">
                <a:solidFill>
                  <a:schemeClr val="bg1"/>
                </a:solidFill>
                <a:latin typeface="Arial" panose="020B0604020202020204" pitchFamily="34" charset="0"/>
                <a:cs typeface="Arial" panose="020B0604020202020204" pitchFamily="34" charset="0"/>
              </a:rPr>
              <a:t>d’étude</a:t>
            </a:r>
            <a:r>
              <a:rPr lang="de-CH" sz="1800" kern="0" dirty="0">
                <a:solidFill>
                  <a:schemeClr val="bg1"/>
                </a:solidFill>
                <a:latin typeface="Arial" panose="020B0604020202020204" pitchFamily="34" charset="0"/>
                <a:cs typeface="Arial" panose="020B0604020202020204" pitchFamily="34" charset="0"/>
              </a:rPr>
              <a:t> en Suisse</a:t>
            </a:r>
            <a:r>
              <a:rPr lang="fr-CH" sz="1800" kern="0" dirty="0">
                <a:solidFill>
                  <a:schemeClr val="bg1"/>
                </a:solidFill>
                <a:latin typeface="Arial" panose="020B0604020202020204" pitchFamily="34" charset="0"/>
                <a:cs typeface="Arial" panose="020B0604020202020204" pitchFamily="34" charset="0"/>
              </a:rPr>
              <a:t>, Zurich</a:t>
            </a:r>
            <a:r>
              <a:rPr lang="de-CH" sz="1800" kern="0" dirty="0">
                <a:solidFill>
                  <a:schemeClr val="bg1"/>
                </a:solidFill>
                <a:latin typeface="Arial" panose="020B0604020202020204" pitchFamily="34" charset="0"/>
                <a:cs typeface="Arial" panose="020B0604020202020204" pitchFamily="34" charset="0"/>
              </a:rPr>
              <a:t>, 31 </a:t>
            </a:r>
            <a:r>
              <a:rPr lang="de-CH" sz="1800" kern="0" dirty="0" err="1">
                <a:solidFill>
                  <a:schemeClr val="bg1"/>
                </a:solidFill>
                <a:latin typeface="Arial" panose="020B0604020202020204" pitchFamily="34" charset="0"/>
                <a:cs typeface="Arial" panose="020B0604020202020204" pitchFamily="34" charset="0"/>
              </a:rPr>
              <a:t>mars</a:t>
            </a:r>
            <a:r>
              <a:rPr lang="de-CH" sz="1800" kern="0" dirty="0">
                <a:solidFill>
                  <a:schemeClr val="bg1"/>
                </a:solidFill>
                <a:latin typeface="Arial" panose="020B0604020202020204" pitchFamily="34" charset="0"/>
                <a:cs typeface="Arial" panose="020B0604020202020204" pitchFamily="34" charset="0"/>
              </a:rPr>
              <a:t> 2025</a:t>
            </a:r>
          </a:p>
          <a:p>
            <a:pPr marL="0" indent="0">
              <a:lnSpc>
                <a:spcPct val="80000"/>
              </a:lnSpc>
              <a:buNone/>
            </a:pPr>
            <a:r>
              <a:rPr lang="fr-CH" sz="1800" kern="0" dirty="0">
                <a:solidFill>
                  <a:schemeClr val="bg1"/>
                </a:solidFill>
                <a:latin typeface="Arial" panose="020B0604020202020204" pitchFamily="34" charset="0"/>
                <a:cs typeface="Arial" panose="020B0604020202020204" pitchFamily="34" charset="0"/>
              </a:rPr>
              <a:t>Guirec Gicquel – Direction du programme – domaine de direction Climat</a:t>
            </a:r>
          </a:p>
          <a:p>
            <a:pPr marL="0" indent="0">
              <a:lnSpc>
                <a:spcPct val="80000"/>
              </a:lnSpc>
              <a:buNone/>
            </a:pPr>
            <a:endParaRPr lang="de-DE" sz="1800" kern="0" dirty="0">
              <a:solidFill>
                <a:srgbClr val="00789D"/>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FEC2A426-4AC8-5D37-2845-636B056A789A}"/>
              </a:ext>
            </a:extLst>
          </p:cNvPr>
          <p:cNvSpPr txBox="1">
            <a:spLocks noChangeArrowheads="1"/>
          </p:cNvSpPr>
          <p:nvPr/>
        </p:nvSpPr>
        <p:spPr bwMode="auto">
          <a:xfrm>
            <a:off x="2365663" y="3824596"/>
            <a:ext cx="9393373" cy="10396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ts val="6000"/>
              </a:lnSpc>
              <a:spcBef>
                <a:spcPct val="0"/>
              </a:spcBef>
              <a:spcAft>
                <a:spcPct val="0"/>
              </a:spcAft>
              <a:defRPr sz="5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nSpc>
                <a:spcPts val="4000"/>
              </a:lnSpc>
            </a:pPr>
            <a:r>
              <a:rPr lang="de-CH" sz="4000" b="0" kern="0" dirty="0">
                <a:solidFill>
                  <a:schemeClr val="bg1"/>
                </a:solidFill>
              </a:rPr>
              <a:t>Adaptation </a:t>
            </a:r>
            <a:r>
              <a:rPr lang="de-CH" sz="4000" b="0" kern="0" dirty="0" err="1">
                <a:solidFill>
                  <a:schemeClr val="bg1"/>
                </a:solidFill>
              </a:rPr>
              <a:t>aux</a:t>
            </a:r>
            <a:r>
              <a:rPr lang="de-CH" sz="4000" b="0" kern="0" dirty="0">
                <a:solidFill>
                  <a:schemeClr val="bg1"/>
                </a:solidFill>
              </a:rPr>
              <a:t> </a:t>
            </a:r>
            <a:r>
              <a:rPr lang="de-CH" sz="4000" b="0" kern="0" dirty="0" err="1">
                <a:solidFill>
                  <a:schemeClr val="bg1"/>
                </a:solidFill>
              </a:rPr>
              <a:t>changements</a:t>
            </a:r>
            <a:r>
              <a:rPr lang="de-CH" sz="4000" b="0" kern="0" dirty="0">
                <a:solidFill>
                  <a:schemeClr val="bg1"/>
                </a:solidFill>
              </a:rPr>
              <a:t> </a:t>
            </a:r>
            <a:r>
              <a:rPr lang="de-CH" sz="4000" b="0" kern="0" dirty="0" err="1">
                <a:solidFill>
                  <a:schemeClr val="bg1"/>
                </a:solidFill>
              </a:rPr>
              <a:t>climatiques</a:t>
            </a:r>
            <a:r>
              <a:rPr lang="de-CH" sz="4000" b="0" kern="0" dirty="0">
                <a:solidFill>
                  <a:schemeClr val="bg1"/>
                </a:solidFill>
              </a:rPr>
              <a:t> </a:t>
            </a:r>
            <a:br>
              <a:rPr lang="de-CH" sz="4000" b="0" kern="0" dirty="0">
                <a:solidFill>
                  <a:schemeClr val="bg1"/>
                </a:solidFill>
              </a:rPr>
            </a:br>
            <a:r>
              <a:rPr lang="de-CH" sz="4000" b="0" kern="0" dirty="0">
                <a:solidFill>
                  <a:schemeClr val="bg1"/>
                </a:solidFill>
              </a:rPr>
              <a:t>– </a:t>
            </a:r>
            <a:r>
              <a:rPr lang="de-CH" sz="4000" b="0" kern="0" dirty="0" err="1">
                <a:solidFill>
                  <a:schemeClr val="bg1"/>
                </a:solidFill>
              </a:rPr>
              <a:t>Rôles</a:t>
            </a:r>
            <a:r>
              <a:rPr lang="de-CH" sz="4000" b="0" kern="0" dirty="0">
                <a:solidFill>
                  <a:schemeClr val="bg1"/>
                </a:solidFill>
              </a:rPr>
              <a:t> et </a:t>
            </a:r>
            <a:r>
              <a:rPr lang="de-CH" sz="4000" b="0" kern="0" dirty="0" err="1">
                <a:solidFill>
                  <a:schemeClr val="bg1"/>
                </a:solidFill>
              </a:rPr>
              <a:t>actions</a:t>
            </a:r>
            <a:r>
              <a:rPr lang="de-CH" sz="4000" b="0" kern="0" dirty="0">
                <a:solidFill>
                  <a:schemeClr val="bg1"/>
                </a:solidFill>
              </a:rPr>
              <a:t> de la </a:t>
            </a:r>
            <a:r>
              <a:rPr lang="de-CH" sz="4000" b="0" kern="0" dirty="0" err="1">
                <a:solidFill>
                  <a:schemeClr val="bg1"/>
                </a:solidFill>
              </a:rPr>
              <a:t>Confédération</a:t>
            </a:r>
            <a:r>
              <a:rPr lang="de-CH" sz="4000" b="0" kern="0" dirty="0">
                <a:solidFill>
                  <a:schemeClr val="bg1"/>
                </a:solidFill>
              </a:rPr>
              <a:t> </a:t>
            </a:r>
            <a:endParaRPr lang="de-DE" sz="4000" b="0" kern="0" dirty="0">
              <a:solidFill>
                <a:schemeClr val="bg1"/>
              </a:solidFill>
            </a:endParaRPr>
          </a:p>
        </p:txBody>
      </p:sp>
    </p:spTree>
    <p:extLst>
      <p:ext uri="{BB962C8B-B14F-4D97-AF65-F5344CB8AC3E}">
        <p14:creationId xmlns:p14="http://schemas.microsoft.com/office/powerpoint/2010/main" val="2964996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82B7-5A44-56B6-34BD-F6B5BE5FDD3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59D614-A971-AE04-B570-69689E540D55}"/>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92BD2F64-6339-182D-33AE-AFA8A3607C3C}"/>
              </a:ext>
            </a:extLst>
          </p:cNvPr>
          <p:cNvSpPr>
            <a:spLocks noGrp="1"/>
          </p:cNvSpPr>
          <p:nvPr>
            <p:ph type="sldNum" sz="quarter" idx="10"/>
          </p:nvPr>
        </p:nvSpPr>
        <p:spPr/>
        <p:txBody>
          <a:bodyPr/>
          <a:lstStyle/>
          <a:p>
            <a:fld id="{7D21FFDD-132D-4B5B-AD6B-BCC06A41D268}" type="slidenum">
              <a:rPr lang="de-CH" smtClean="0"/>
              <a:pPr/>
              <a:t>10</a:t>
            </a:fld>
            <a:endParaRPr lang="de-CH" dirty="0"/>
          </a:p>
        </p:txBody>
      </p:sp>
      <p:sp>
        <p:nvSpPr>
          <p:cNvPr id="4" name="Espace réservé du pied de page 3">
            <a:extLst>
              <a:ext uri="{FF2B5EF4-FFF2-40B4-BE49-F238E27FC236}">
                <a16:creationId xmlns:a16="http://schemas.microsoft.com/office/drawing/2014/main" id="{6EF014BB-F78F-7C67-D07F-CEE18023820D}"/>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B18647E4-8E71-6C0E-723A-C0E134AA82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1077907"/>
            <a:ext cx="6729984" cy="5043830"/>
          </a:xfrm>
          <a:prstGeom prst="rect">
            <a:avLst/>
          </a:prstGeom>
        </p:spPr>
      </p:pic>
    </p:spTree>
    <p:extLst>
      <p:ext uri="{BB962C8B-B14F-4D97-AF65-F5344CB8AC3E}">
        <p14:creationId xmlns:p14="http://schemas.microsoft.com/office/powerpoint/2010/main" val="1303829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1E9BC-DD9D-3724-AD3D-6475DEF3C3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12FAC6-C1AF-6BC1-D9D7-38284BB00E17}"/>
              </a:ext>
            </a:extLst>
          </p:cNvPr>
          <p:cNvSpPr>
            <a:spLocks noGrp="1"/>
          </p:cNvSpPr>
          <p:nvPr>
            <p:ph type="title"/>
          </p:nvPr>
        </p:nvSpPr>
        <p:spPr/>
        <p:txBody>
          <a:bodyPr/>
          <a:lstStyle/>
          <a:p>
            <a:r>
              <a:rPr lang="de-CH" dirty="0" err="1"/>
              <a:t>Quel</a:t>
            </a:r>
            <a:r>
              <a:rPr lang="de-CH" dirty="0"/>
              <a:t> </a:t>
            </a:r>
            <a:r>
              <a:rPr lang="de-CH" dirty="0" err="1"/>
              <a:t>scénario</a:t>
            </a:r>
            <a:r>
              <a:rPr lang="de-CH" dirty="0"/>
              <a:t> </a:t>
            </a:r>
            <a:r>
              <a:rPr lang="de-CH" dirty="0" err="1"/>
              <a:t>est</a:t>
            </a:r>
            <a:r>
              <a:rPr lang="de-CH" dirty="0"/>
              <a:t> (le plus) plausible ?</a:t>
            </a:r>
            <a:endParaRPr lang="fr-CH" dirty="0"/>
          </a:p>
        </p:txBody>
      </p:sp>
      <p:sp>
        <p:nvSpPr>
          <p:cNvPr id="3" name="Espace réservé du numéro de diapositive 2">
            <a:extLst>
              <a:ext uri="{FF2B5EF4-FFF2-40B4-BE49-F238E27FC236}">
                <a16:creationId xmlns:a16="http://schemas.microsoft.com/office/drawing/2014/main" id="{1A5F56AA-C5D1-FDF0-CFCF-BFBE17004929}"/>
              </a:ext>
            </a:extLst>
          </p:cNvPr>
          <p:cNvSpPr>
            <a:spLocks noGrp="1"/>
          </p:cNvSpPr>
          <p:nvPr>
            <p:ph type="sldNum" sz="quarter" idx="10"/>
          </p:nvPr>
        </p:nvSpPr>
        <p:spPr/>
        <p:txBody>
          <a:bodyPr/>
          <a:lstStyle/>
          <a:p>
            <a:fld id="{7D21FFDD-132D-4B5B-AD6B-BCC06A41D268}" type="slidenum">
              <a:rPr lang="de-CH" smtClean="0"/>
              <a:pPr/>
              <a:t>11</a:t>
            </a:fld>
            <a:endParaRPr lang="de-CH" dirty="0"/>
          </a:p>
        </p:txBody>
      </p:sp>
      <p:sp>
        <p:nvSpPr>
          <p:cNvPr id="4" name="Espace réservé du pied de page 3">
            <a:extLst>
              <a:ext uri="{FF2B5EF4-FFF2-40B4-BE49-F238E27FC236}">
                <a16:creationId xmlns:a16="http://schemas.microsoft.com/office/drawing/2014/main" id="{2B7FC182-B01C-C36A-7253-9203DA409A1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a:extLst>
              <a:ext uri="{FF2B5EF4-FFF2-40B4-BE49-F238E27FC236}">
                <a16:creationId xmlns:a16="http://schemas.microsoft.com/office/drawing/2014/main" id="{D46DBDA3-0348-BD60-8359-62D4FBB2FC8F}"/>
              </a:ext>
            </a:extLst>
          </p:cNvPr>
          <p:cNvPicPr>
            <a:picLocks noChangeAspect="1"/>
          </p:cNvPicPr>
          <p:nvPr/>
        </p:nvPicPr>
        <p:blipFill rotWithShape="1">
          <a:blip r:embed="rId2">
            <a:extLst>
              <a:ext uri="{28A0092B-C50C-407E-A947-70E740481C1C}">
                <a14:useLocalDpi xmlns:a14="http://schemas.microsoft.com/office/drawing/2010/main" val="0"/>
              </a:ext>
            </a:extLst>
          </a:blip>
          <a:srcRect t="14436"/>
          <a:stretch/>
        </p:blipFill>
        <p:spPr>
          <a:xfrm>
            <a:off x="2901553" y="1032407"/>
            <a:ext cx="6388895" cy="5039344"/>
          </a:xfrm>
          <a:prstGeom prst="rect">
            <a:avLst/>
          </a:prstGeom>
        </p:spPr>
      </p:pic>
    </p:spTree>
    <p:extLst>
      <p:ext uri="{BB962C8B-B14F-4D97-AF65-F5344CB8AC3E}">
        <p14:creationId xmlns:p14="http://schemas.microsoft.com/office/powerpoint/2010/main" val="902153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D1B3-6A08-0829-A970-3329893D35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E6F0F23-775D-6D9D-5625-CB9572B4FC36}"/>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4B437E2B-D5A4-BE46-2AA7-FA6B7AD761B5}"/>
              </a:ext>
            </a:extLst>
          </p:cNvPr>
          <p:cNvSpPr>
            <a:spLocks noGrp="1"/>
          </p:cNvSpPr>
          <p:nvPr>
            <p:ph type="sldNum" sz="quarter" idx="10"/>
          </p:nvPr>
        </p:nvSpPr>
        <p:spPr/>
        <p:txBody>
          <a:bodyPr/>
          <a:lstStyle/>
          <a:p>
            <a:fld id="{7D21FFDD-132D-4B5B-AD6B-BCC06A41D268}" type="slidenum">
              <a:rPr lang="de-CH" smtClean="0"/>
              <a:pPr/>
              <a:t>12</a:t>
            </a:fld>
            <a:endParaRPr lang="de-CH" dirty="0"/>
          </a:p>
        </p:txBody>
      </p:sp>
      <p:sp>
        <p:nvSpPr>
          <p:cNvPr id="4" name="Espace réservé du pied de page 3">
            <a:extLst>
              <a:ext uri="{FF2B5EF4-FFF2-40B4-BE49-F238E27FC236}">
                <a16:creationId xmlns:a16="http://schemas.microsoft.com/office/drawing/2014/main" id="{78569EF2-C633-9FB2-1321-173ED792F684}"/>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7" name="Image 6">
            <a:extLst>
              <a:ext uri="{FF2B5EF4-FFF2-40B4-BE49-F238E27FC236}">
                <a16:creationId xmlns:a16="http://schemas.microsoft.com/office/drawing/2014/main" id="{5936F4FE-B85F-684F-3260-974471DA9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848903"/>
            <a:ext cx="8886451" cy="5400000"/>
          </a:xfrm>
          <a:prstGeom prst="rect">
            <a:avLst/>
          </a:prstGeom>
        </p:spPr>
      </p:pic>
    </p:spTree>
    <p:extLst>
      <p:ext uri="{BB962C8B-B14F-4D97-AF65-F5344CB8AC3E}">
        <p14:creationId xmlns:p14="http://schemas.microsoft.com/office/powerpoint/2010/main" val="3549565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6FF5-D730-91EF-F31A-64233E3A63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F16C20-2CD4-17DC-0FAC-BAD335DC1438}"/>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06DC9664-86E6-7D4C-4822-FE89E348D3C1}"/>
              </a:ext>
            </a:extLst>
          </p:cNvPr>
          <p:cNvSpPr>
            <a:spLocks noGrp="1"/>
          </p:cNvSpPr>
          <p:nvPr>
            <p:ph type="sldNum" sz="quarter" idx="10"/>
          </p:nvPr>
        </p:nvSpPr>
        <p:spPr/>
        <p:txBody>
          <a:bodyPr/>
          <a:lstStyle/>
          <a:p>
            <a:fld id="{7D21FFDD-132D-4B5B-AD6B-BCC06A41D268}" type="slidenum">
              <a:rPr lang="de-CH" smtClean="0"/>
              <a:pPr/>
              <a:t>13</a:t>
            </a:fld>
            <a:endParaRPr lang="de-CH" dirty="0"/>
          </a:p>
        </p:txBody>
      </p:sp>
      <p:sp>
        <p:nvSpPr>
          <p:cNvPr id="4" name="Espace réservé du pied de page 3">
            <a:extLst>
              <a:ext uri="{FF2B5EF4-FFF2-40B4-BE49-F238E27FC236}">
                <a16:creationId xmlns:a16="http://schemas.microsoft.com/office/drawing/2014/main" id="{4213E750-B7EE-78EF-6588-6D9D7FE8C6F7}"/>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1">
            <a:extLst>
              <a:ext uri="{FF2B5EF4-FFF2-40B4-BE49-F238E27FC236}">
                <a16:creationId xmlns:a16="http://schemas.microsoft.com/office/drawing/2014/main" id="{710DA00A-A002-4AD1-71DB-D32902EC4892}"/>
              </a:ext>
            </a:extLst>
          </p:cNvPr>
          <p:cNvPicPr>
            <a:picLocks noChangeAspect="1"/>
          </p:cNvPicPr>
          <p:nvPr/>
        </p:nvPicPr>
        <p:blipFill>
          <a:blip r:embed="rId2">
            <a:extLst>
              <a:ext uri="{28A0092B-C50C-407E-A947-70E740481C1C}">
                <a14:useLocalDpi xmlns:a14="http://schemas.microsoft.com/office/drawing/2010/main" val="0"/>
              </a:ext>
            </a:extLst>
          </a:blip>
          <a:srcRect t="15132"/>
          <a:stretch>
            <a:fillRect/>
          </a:stretch>
        </p:blipFill>
        <p:spPr bwMode="auto">
          <a:xfrm>
            <a:off x="1376213" y="1550114"/>
            <a:ext cx="8978979"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5C3AFEA4-2211-8274-07C7-E3B5A2D76C67}"/>
              </a:ext>
            </a:extLst>
          </p:cNvPr>
          <p:cNvSpPr txBox="1"/>
          <p:nvPr/>
        </p:nvSpPr>
        <p:spPr>
          <a:xfrm>
            <a:off x="1376212" y="808361"/>
            <a:ext cx="8551559" cy="400110"/>
          </a:xfrm>
          <a:prstGeom prst="rect">
            <a:avLst/>
          </a:prstGeom>
          <a:noFill/>
        </p:spPr>
        <p:txBody>
          <a:bodyPr wrap="square">
            <a:spAutoFit/>
          </a:bodyPr>
          <a:lstStyle/>
          <a:p>
            <a:r>
              <a:rPr lang="de-CH" altLang="de-DE" sz="2000" b="0" dirty="0" err="1">
                <a:solidFill>
                  <a:schemeClr val="tx1">
                    <a:lumMod val="50000"/>
                    <a:lumOff val="50000"/>
                  </a:schemeClr>
                </a:solidFill>
                <a:latin typeface="Arial" panose="020B0604020202020204" pitchFamily="34" charset="0"/>
                <a:cs typeface="Arial" panose="020B0604020202020204" pitchFamily="34" charset="0"/>
              </a:rPr>
              <a:t>Surmortalité</a:t>
            </a:r>
            <a:r>
              <a:rPr lang="de-CH" altLang="de-DE" sz="2000" b="0" dirty="0">
                <a:solidFill>
                  <a:schemeClr val="tx1">
                    <a:lumMod val="50000"/>
                    <a:lumOff val="50000"/>
                  </a:schemeClr>
                </a:solidFill>
                <a:latin typeface="Arial" panose="020B0604020202020204" pitchFamily="34" charset="0"/>
                <a:cs typeface="Arial" panose="020B0604020202020204" pitchFamily="34" charset="0"/>
              </a:rPr>
              <a:t> due à la </a:t>
            </a:r>
            <a:r>
              <a:rPr lang="de-CH" altLang="de-DE" sz="2000" b="0" dirty="0" err="1">
                <a:solidFill>
                  <a:schemeClr val="tx1">
                    <a:lumMod val="50000"/>
                    <a:lumOff val="50000"/>
                  </a:schemeClr>
                </a:solidFill>
                <a:latin typeface="Arial" panose="020B0604020202020204" pitchFamily="34" charset="0"/>
                <a:cs typeface="Arial" panose="020B0604020202020204" pitchFamily="34" charset="0"/>
              </a:rPr>
              <a:t>chaleur</a:t>
            </a:r>
            <a:r>
              <a:rPr lang="de-CH" altLang="de-DE" sz="2000" b="0" dirty="0">
                <a:solidFill>
                  <a:schemeClr val="tx1">
                    <a:lumMod val="50000"/>
                    <a:lumOff val="50000"/>
                  </a:schemeClr>
                </a:solidFill>
                <a:latin typeface="Arial" panose="020B0604020202020204" pitchFamily="34" charset="0"/>
                <a:cs typeface="Arial" panose="020B0604020202020204" pitchFamily="34" charset="0"/>
              </a:rPr>
              <a:t>, exemple des </a:t>
            </a:r>
            <a:r>
              <a:rPr lang="de-CH" altLang="de-DE" sz="2000" b="0" dirty="0" err="1">
                <a:solidFill>
                  <a:schemeClr val="tx1">
                    <a:lumMod val="50000"/>
                    <a:lumOff val="50000"/>
                  </a:schemeClr>
                </a:solidFill>
                <a:latin typeface="Arial" panose="020B0604020202020204" pitchFamily="34" charset="0"/>
                <a:cs typeface="Arial" panose="020B0604020202020204" pitchFamily="34" charset="0"/>
              </a:rPr>
              <a:t>étés</a:t>
            </a:r>
            <a:r>
              <a:rPr lang="de-CH" altLang="de-DE" sz="2000" b="0" dirty="0">
                <a:solidFill>
                  <a:schemeClr val="tx1">
                    <a:lumMod val="50000"/>
                    <a:lumOff val="50000"/>
                  </a:schemeClr>
                </a:solidFill>
                <a:latin typeface="Arial" panose="020B0604020202020204" pitchFamily="34" charset="0"/>
                <a:cs typeface="Arial" panose="020B0604020202020204" pitchFamily="34" charset="0"/>
              </a:rPr>
              <a:t> 2003, 2015 und 2018</a:t>
            </a:r>
            <a:r>
              <a:rPr lang="de-CH" sz="2000" b="0" dirty="0">
                <a:solidFill>
                  <a:schemeClr val="tx1">
                    <a:lumMod val="50000"/>
                    <a:lumOff val="50000"/>
                  </a:schemeClr>
                </a:solidFill>
                <a:latin typeface="Arial" panose="020B0604020202020204" pitchFamily="34" charset="0"/>
                <a:cs typeface="Arial" panose="020B0604020202020204" pitchFamily="34" charset="0"/>
              </a:rPr>
              <a:t> </a:t>
            </a:r>
            <a:endParaRPr lang="fr-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892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53E85-9C00-AEF2-D42C-2681E9856E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9E5C4EB-3A7F-3BC5-7C44-791DA13B08C3}"/>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2BAAAC9F-CF72-0BEF-B100-A5AB2268B1C8}"/>
              </a:ext>
            </a:extLst>
          </p:cNvPr>
          <p:cNvSpPr>
            <a:spLocks noGrp="1"/>
          </p:cNvSpPr>
          <p:nvPr>
            <p:ph type="sldNum" sz="quarter" idx="10"/>
          </p:nvPr>
        </p:nvSpPr>
        <p:spPr/>
        <p:txBody>
          <a:bodyPr/>
          <a:lstStyle/>
          <a:p>
            <a:fld id="{7D21FFDD-132D-4B5B-AD6B-BCC06A41D268}" type="slidenum">
              <a:rPr lang="de-CH" smtClean="0"/>
              <a:pPr/>
              <a:t>14</a:t>
            </a:fld>
            <a:endParaRPr lang="de-CH" dirty="0"/>
          </a:p>
        </p:txBody>
      </p:sp>
      <p:sp>
        <p:nvSpPr>
          <p:cNvPr id="4" name="Espace réservé du pied de page 3">
            <a:extLst>
              <a:ext uri="{FF2B5EF4-FFF2-40B4-BE49-F238E27FC236}">
                <a16:creationId xmlns:a16="http://schemas.microsoft.com/office/drawing/2014/main" id="{BD08F558-493E-33C9-413B-2979B7B05179}"/>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grpSp>
        <p:nvGrpSpPr>
          <p:cNvPr id="22" name="Groupe 21">
            <a:extLst>
              <a:ext uri="{FF2B5EF4-FFF2-40B4-BE49-F238E27FC236}">
                <a16:creationId xmlns:a16="http://schemas.microsoft.com/office/drawing/2014/main" id="{F7196CB1-6A14-ABFB-60BA-0133ED44172D}"/>
              </a:ext>
            </a:extLst>
          </p:cNvPr>
          <p:cNvGrpSpPr/>
          <p:nvPr/>
        </p:nvGrpSpPr>
        <p:grpSpPr>
          <a:xfrm>
            <a:off x="1376213" y="1384814"/>
            <a:ext cx="9651165" cy="4631143"/>
            <a:chOff x="1249198" y="1585629"/>
            <a:chExt cx="9652422" cy="4631746"/>
          </a:xfrm>
        </p:grpSpPr>
        <p:pic>
          <p:nvPicPr>
            <p:cNvPr id="23" name="Grafik 1">
              <a:extLst>
                <a:ext uri="{FF2B5EF4-FFF2-40B4-BE49-F238E27FC236}">
                  <a16:creationId xmlns:a16="http://schemas.microsoft.com/office/drawing/2014/main" id="{F5AC3CCA-A3EF-DA4C-27D8-2A0349C2F9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9" t="23479" r="2841" b="3116"/>
            <a:stretch/>
          </p:blipFill>
          <p:spPr bwMode="auto">
            <a:xfrm>
              <a:off x="1249198" y="2049803"/>
              <a:ext cx="9485857" cy="416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5">
              <a:extLst>
                <a:ext uri="{FF2B5EF4-FFF2-40B4-BE49-F238E27FC236}">
                  <a16:creationId xmlns:a16="http://schemas.microsoft.com/office/drawing/2014/main" id="{80994E98-A0F7-0EBB-09E8-A91AAB2FA4DD}"/>
                </a:ext>
              </a:extLst>
            </p:cNvPr>
            <p:cNvSpPr txBox="1">
              <a:spLocks noChangeArrowheads="1"/>
            </p:cNvSpPr>
            <p:nvPr/>
          </p:nvSpPr>
          <p:spPr bwMode="auto">
            <a:xfrm>
              <a:off x="8914248" y="5807829"/>
              <a:ext cx="1773242" cy="2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defTabSz="914309">
                <a:spcBef>
                  <a:spcPct val="0"/>
                </a:spcBef>
                <a:buNone/>
              </a:pPr>
              <a:r>
                <a:rPr lang="fr-CH" altLang="fr-FR" sz="1000" dirty="0">
                  <a:solidFill>
                    <a:prstClr val="black"/>
                  </a:solidFill>
                </a:rPr>
                <a:t>Source: Scénarios CH2018</a:t>
              </a:r>
            </a:p>
          </p:txBody>
        </p:sp>
        <p:sp>
          <p:nvSpPr>
            <p:cNvPr id="25" name="ZoneTexte 24">
              <a:extLst>
                <a:ext uri="{FF2B5EF4-FFF2-40B4-BE49-F238E27FC236}">
                  <a16:creationId xmlns:a16="http://schemas.microsoft.com/office/drawing/2014/main" id="{3C52D2FC-AABB-B6FF-DC34-D278B80CD0C2}"/>
                </a:ext>
              </a:extLst>
            </p:cNvPr>
            <p:cNvSpPr txBox="1"/>
            <p:nvPr/>
          </p:nvSpPr>
          <p:spPr>
            <a:xfrm>
              <a:off x="2883723" y="1585629"/>
              <a:ext cx="1798514" cy="400110"/>
            </a:xfrm>
            <a:prstGeom prst="rect">
              <a:avLst/>
            </a:prstGeom>
            <a:solidFill>
              <a:schemeClr val="bg1"/>
            </a:solidFill>
          </p:spPr>
          <p:txBody>
            <a:bodyPr wrap="square" rtlCol="0">
              <a:spAutoFit/>
            </a:bodyPr>
            <a:lstStyle/>
            <a:p>
              <a:pPr defTabSz="914309"/>
              <a:r>
                <a:rPr lang="de-CH" sz="2000" dirty="0" err="1">
                  <a:solidFill>
                    <a:prstClr val="black"/>
                  </a:solidFill>
                  <a:latin typeface="Arial"/>
                </a:rPr>
                <a:t>Aujourd’hui</a:t>
              </a:r>
              <a:endParaRPr lang="fr-CH" sz="2000" dirty="0">
                <a:solidFill>
                  <a:prstClr val="black"/>
                </a:solidFill>
                <a:latin typeface="Arial"/>
              </a:endParaRPr>
            </a:p>
          </p:txBody>
        </p:sp>
        <p:sp>
          <p:nvSpPr>
            <p:cNvPr id="26" name="ZoneTexte 25">
              <a:extLst>
                <a:ext uri="{FF2B5EF4-FFF2-40B4-BE49-F238E27FC236}">
                  <a16:creationId xmlns:a16="http://schemas.microsoft.com/office/drawing/2014/main" id="{AA37A470-7213-3E7B-F077-97510BA7AD49}"/>
                </a:ext>
              </a:extLst>
            </p:cNvPr>
            <p:cNvSpPr txBox="1"/>
            <p:nvPr/>
          </p:nvSpPr>
          <p:spPr>
            <a:xfrm>
              <a:off x="6853724" y="1585629"/>
              <a:ext cx="4047896" cy="400110"/>
            </a:xfrm>
            <a:prstGeom prst="rect">
              <a:avLst/>
            </a:prstGeom>
            <a:solidFill>
              <a:schemeClr val="bg1"/>
            </a:solidFill>
          </p:spPr>
          <p:txBody>
            <a:bodyPr wrap="square" rtlCol="0">
              <a:spAutoFit/>
            </a:bodyPr>
            <a:lstStyle/>
            <a:p>
              <a:pPr defTabSz="914309"/>
              <a:r>
                <a:rPr lang="de-CH" sz="2000" b="1" dirty="0">
                  <a:solidFill>
                    <a:prstClr val="black"/>
                  </a:solidFill>
                  <a:latin typeface="Arial"/>
                </a:rPr>
                <a:t>2060</a:t>
              </a:r>
              <a:r>
                <a:rPr lang="de-CH" sz="2000" dirty="0">
                  <a:solidFill>
                    <a:prstClr val="black"/>
                  </a:solidFill>
                  <a:latin typeface="Arial"/>
                </a:rPr>
                <a:t>, </a:t>
              </a:r>
              <a:r>
                <a:rPr lang="de-CH" sz="2000" dirty="0" err="1">
                  <a:solidFill>
                    <a:prstClr val="black"/>
                  </a:solidFill>
                  <a:latin typeface="Arial"/>
                </a:rPr>
                <a:t>sans</a:t>
              </a:r>
              <a:r>
                <a:rPr lang="de-CH" sz="2000" dirty="0">
                  <a:solidFill>
                    <a:prstClr val="black"/>
                  </a:solidFill>
                  <a:latin typeface="Arial"/>
                </a:rPr>
                <a:t> </a:t>
              </a:r>
              <a:r>
                <a:rPr lang="de-CH" sz="2000" dirty="0" err="1">
                  <a:solidFill>
                    <a:prstClr val="black"/>
                  </a:solidFill>
                  <a:latin typeface="Arial"/>
                </a:rPr>
                <a:t>protection</a:t>
              </a:r>
              <a:r>
                <a:rPr lang="de-CH" sz="2000" dirty="0">
                  <a:solidFill>
                    <a:prstClr val="black"/>
                  </a:solidFill>
                  <a:latin typeface="Arial"/>
                </a:rPr>
                <a:t> du </a:t>
              </a:r>
              <a:r>
                <a:rPr lang="de-CH" sz="2000" dirty="0" err="1">
                  <a:solidFill>
                    <a:prstClr val="black"/>
                  </a:solidFill>
                  <a:latin typeface="Arial"/>
                </a:rPr>
                <a:t>climat</a:t>
              </a:r>
              <a:endParaRPr lang="fr-CH" sz="2000" dirty="0">
                <a:solidFill>
                  <a:prstClr val="black"/>
                </a:solidFill>
                <a:latin typeface="Arial"/>
              </a:endParaRPr>
            </a:p>
          </p:txBody>
        </p:sp>
        <p:sp>
          <p:nvSpPr>
            <p:cNvPr id="27" name="ZoneTexte 26">
              <a:extLst>
                <a:ext uri="{FF2B5EF4-FFF2-40B4-BE49-F238E27FC236}">
                  <a16:creationId xmlns:a16="http://schemas.microsoft.com/office/drawing/2014/main" id="{B5F542DD-A4EA-BAF8-A18A-BCCA9554B00E}"/>
                </a:ext>
              </a:extLst>
            </p:cNvPr>
            <p:cNvSpPr txBox="1"/>
            <p:nvPr/>
          </p:nvSpPr>
          <p:spPr>
            <a:xfrm>
              <a:off x="1249198" y="2674119"/>
              <a:ext cx="934186" cy="523220"/>
            </a:xfrm>
            <a:prstGeom prst="rect">
              <a:avLst/>
            </a:prstGeom>
            <a:solidFill>
              <a:schemeClr val="bg1"/>
            </a:solidFill>
          </p:spPr>
          <p:txBody>
            <a:bodyPr wrap="square" rtlCol="0">
              <a:spAutoFit/>
            </a:bodyPr>
            <a:lstStyle/>
            <a:p>
              <a:pPr defTabSz="914309"/>
              <a:r>
                <a:rPr lang="de-CH" sz="1400" b="1" dirty="0">
                  <a:solidFill>
                    <a:prstClr val="black"/>
                  </a:solidFill>
                  <a:latin typeface="Arial"/>
                </a:rPr>
                <a:t>Lucerne</a:t>
              </a:r>
            </a:p>
            <a:p>
              <a:pPr defTabSz="914309"/>
              <a:r>
                <a:rPr lang="de-CH" sz="1400" dirty="0">
                  <a:solidFill>
                    <a:prstClr val="black"/>
                  </a:solidFill>
                  <a:latin typeface="Arial"/>
                </a:rPr>
                <a:t>6 </a:t>
              </a:r>
              <a:r>
                <a:rPr lang="de-CH" sz="1400" dirty="0" err="1">
                  <a:solidFill>
                    <a:prstClr val="black"/>
                  </a:solidFill>
                  <a:latin typeface="Arial"/>
                </a:rPr>
                <a:t>jours</a:t>
              </a:r>
              <a:endParaRPr lang="fr-CH" sz="1400" dirty="0">
                <a:solidFill>
                  <a:prstClr val="black"/>
                </a:solidFill>
                <a:latin typeface="Arial"/>
              </a:endParaRPr>
            </a:p>
          </p:txBody>
        </p:sp>
        <p:sp>
          <p:nvSpPr>
            <p:cNvPr id="28" name="ZoneTexte 27">
              <a:extLst>
                <a:ext uri="{FF2B5EF4-FFF2-40B4-BE49-F238E27FC236}">
                  <a16:creationId xmlns:a16="http://schemas.microsoft.com/office/drawing/2014/main" id="{647F4A07-9C50-9CC6-85CE-4E4AF165C7B8}"/>
                </a:ext>
              </a:extLst>
            </p:cNvPr>
            <p:cNvSpPr txBox="1"/>
            <p:nvPr/>
          </p:nvSpPr>
          <p:spPr>
            <a:xfrm>
              <a:off x="4757446" y="4591311"/>
              <a:ext cx="1048994" cy="523220"/>
            </a:xfrm>
            <a:prstGeom prst="rect">
              <a:avLst/>
            </a:prstGeom>
            <a:solidFill>
              <a:schemeClr val="bg1"/>
            </a:solidFill>
          </p:spPr>
          <p:txBody>
            <a:bodyPr wrap="square" rtlCol="0">
              <a:spAutoFit/>
            </a:bodyPr>
            <a:lstStyle/>
            <a:p>
              <a:pPr defTabSz="914309"/>
              <a:r>
                <a:rPr lang="de-CH" sz="1400" b="1" dirty="0" err="1">
                  <a:solidFill>
                    <a:prstClr val="black"/>
                  </a:solidFill>
                  <a:latin typeface="Arial"/>
                </a:rPr>
                <a:t>Magadino</a:t>
              </a:r>
              <a:endParaRPr lang="de-CH" sz="1400" b="1" dirty="0">
                <a:solidFill>
                  <a:prstClr val="black"/>
                </a:solidFill>
                <a:latin typeface="Arial"/>
              </a:endParaRPr>
            </a:p>
            <a:p>
              <a:pPr defTabSz="914309"/>
              <a:r>
                <a:rPr lang="de-CH" sz="1400" dirty="0">
                  <a:solidFill>
                    <a:prstClr val="black"/>
                  </a:solidFill>
                  <a:latin typeface="Arial"/>
                </a:rPr>
                <a:t>12 </a:t>
              </a:r>
              <a:r>
                <a:rPr lang="de-CH" sz="1400" dirty="0" err="1">
                  <a:solidFill>
                    <a:prstClr val="black"/>
                  </a:solidFill>
                  <a:latin typeface="Arial"/>
                </a:rPr>
                <a:t>jours</a:t>
              </a:r>
              <a:endParaRPr lang="fr-CH" sz="1400" dirty="0">
                <a:solidFill>
                  <a:prstClr val="black"/>
                </a:solidFill>
                <a:latin typeface="Arial"/>
              </a:endParaRPr>
            </a:p>
          </p:txBody>
        </p:sp>
        <p:sp>
          <p:nvSpPr>
            <p:cNvPr id="29" name="ZoneTexte 28">
              <a:extLst>
                <a:ext uri="{FF2B5EF4-FFF2-40B4-BE49-F238E27FC236}">
                  <a16:creationId xmlns:a16="http://schemas.microsoft.com/office/drawing/2014/main" id="{85A06C48-C171-0D94-899B-A29E5A8EA076}"/>
                </a:ext>
              </a:extLst>
            </p:cNvPr>
            <p:cNvSpPr txBox="1"/>
            <p:nvPr/>
          </p:nvSpPr>
          <p:spPr>
            <a:xfrm>
              <a:off x="9481846" y="4591311"/>
              <a:ext cx="1205644" cy="523220"/>
            </a:xfrm>
            <a:prstGeom prst="rect">
              <a:avLst/>
            </a:prstGeom>
            <a:solidFill>
              <a:schemeClr val="bg1"/>
            </a:solidFill>
          </p:spPr>
          <p:txBody>
            <a:bodyPr wrap="square" rtlCol="0">
              <a:spAutoFit/>
            </a:bodyPr>
            <a:lstStyle/>
            <a:p>
              <a:pPr defTabSz="914309"/>
              <a:r>
                <a:rPr lang="de-CH" sz="1400" b="1" dirty="0" err="1">
                  <a:solidFill>
                    <a:prstClr val="black"/>
                  </a:solidFill>
                  <a:latin typeface="Arial"/>
                </a:rPr>
                <a:t>Magadino</a:t>
              </a:r>
              <a:endParaRPr lang="de-CH" sz="1400" b="1" dirty="0">
                <a:solidFill>
                  <a:prstClr val="black"/>
                </a:solidFill>
                <a:latin typeface="Arial"/>
              </a:endParaRPr>
            </a:p>
            <a:p>
              <a:pPr defTabSz="914309"/>
              <a:r>
                <a:rPr lang="de-CH" sz="1400" dirty="0">
                  <a:solidFill>
                    <a:prstClr val="black"/>
                  </a:solidFill>
                  <a:latin typeface="Arial"/>
                </a:rPr>
                <a:t>30-50 </a:t>
              </a:r>
              <a:r>
                <a:rPr lang="de-CH" sz="1400" dirty="0" err="1">
                  <a:solidFill>
                    <a:prstClr val="black"/>
                  </a:solidFill>
                  <a:latin typeface="Arial"/>
                </a:rPr>
                <a:t>jours</a:t>
              </a:r>
              <a:endParaRPr lang="fr-CH" sz="1400" dirty="0">
                <a:solidFill>
                  <a:prstClr val="black"/>
                </a:solidFill>
                <a:latin typeface="Arial"/>
              </a:endParaRPr>
            </a:p>
          </p:txBody>
        </p:sp>
        <p:sp>
          <p:nvSpPr>
            <p:cNvPr id="30" name="ZoneTexte 29">
              <a:extLst>
                <a:ext uri="{FF2B5EF4-FFF2-40B4-BE49-F238E27FC236}">
                  <a16:creationId xmlns:a16="http://schemas.microsoft.com/office/drawing/2014/main" id="{F2293FB7-6816-50B9-6B54-A17FDAD5CDC4}"/>
                </a:ext>
              </a:extLst>
            </p:cNvPr>
            <p:cNvSpPr txBox="1"/>
            <p:nvPr/>
          </p:nvSpPr>
          <p:spPr>
            <a:xfrm>
              <a:off x="5924462" y="2669046"/>
              <a:ext cx="1088204" cy="523220"/>
            </a:xfrm>
            <a:prstGeom prst="rect">
              <a:avLst/>
            </a:prstGeom>
            <a:solidFill>
              <a:schemeClr val="bg1"/>
            </a:solidFill>
          </p:spPr>
          <p:txBody>
            <a:bodyPr wrap="square" rtlCol="0">
              <a:spAutoFit/>
            </a:bodyPr>
            <a:lstStyle/>
            <a:p>
              <a:pPr defTabSz="914309"/>
              <a:r>
                <a:rPr lang="de-CH" sz="1400" b="1" dirty="0">
                  <a:solidFill>
                    <a:prstClr val="black"/>
                  </a:solidFill>
                  <a:latin typeface="Arial"/>
                </a:rPr>
                <a:t>Lucerne</a:t>
              </a:r>
            </a:p>
            <a:p>
              <a:pPr defTabSz="914309"/>
              <a:r>
                <a:rPr lang="de-CH" sz="1400" dirty="0">
                  <a:solidFill>
                    <a:prstClr val="black"/>
                  </a:solidFill>
                  <a:latin typeface="Arial"/>
                </a:rPr>
                <a:t>17-38 </a:t>
              </a:r>
              <a:r>
                <a:rPr lang="de-CH" sz="1400" dirty="0" err="1">
                  <a:solidFill>
                    <a:prstClr val="black"/>
                  </a:solidFill>
                  <a:latin typeface="Arial"/>
                </a:rPr>
                <a:t>jours</a:t>
              </a:r>
              <a:endParaRPr lang="fr-CH" sz="1400" dirty="0">
                <a:solidFill>
                  <a:prstClr val="black"/>
                </a:solidFill>
                <a:latin typeface="Arial"/>
              </a:endParaRPr>
            </a:p>
          </p:txBody>
        </p:sp>
        <p:sp>
          <p:nvSpPr>
            <p:cNvPr id="31" name="ZoneTexte 30">
              <a:extLst>
                <a:ext uri="{FF2B5EF4-FFF2-40B4-BE49-F238E27FC236}">
                  <a16:creationId xmlns:a16="http://schemas.microsoft.com/office/drawing/2014/main" id="{4CB0A961-02DF-7A12-3559-43527A2F9217}"/>
                </a:ext>
              </a:extLst>
            </p:cNvPr>
            <p:cNvSpPr txBox="1"/>
            <p:nvPr/>
          </p:nvSpPr>
          <p:spPr>
            <a:xfrm>
              <a:off x="2883723" y="5880210"/>
              <a:ext cx="1485052" cy="254429"/>
            </a:xfrm>
            <a:prstGeom prst="rect">
              <a:avLst/>
            </a:prstGeom>
            <a:solidFill>
              <a:schemeClr val="bg1"/>
            </a:solidFill>
          </p:spPr>
          <p:txBody>
            <a:bodyPr wrap="square" rtlCol="0">
              <a:spAutoFit/>
            </a:bodyPr>
            <a:lstStyle/>
            <a:p>
              <a:pPr defTabSz="914309">
                <a:lnSpc>
                  <a:spcPts val="1200"/>
                </a:lnSpc>
              </a:pPr>
              <a:r>
                <a:rPr lang="de-CH" sz="1600" dirty="0" err="1">
                  <a:solidFill>
                    <a:prstClr val="black"/>
                  </a:solidFill>
                  <a:latin typeface="Arial"/>
                </a:rPr>
                <a:t>jours</a:t>
              </a:r>
              <a:r>
                <a:rPr lang="de-CH" sz="1600" dirty="0">
                  <a:solidFill>
                    <a:prstClr val="black"/>
                  </a:solidFill>
                  <a:latin typeface="Arial"/>
                </a:rPr>
                <a:t> par an</a:t>
              </a:r>
              <a:endParaRPr lang="fr-CH" sz="1600" dirty="0">
                <a:solidFill>
                  <a:prstClr val="black"/>
                </a:solidFill>
                <a:latin typeface="Arial"/>
              </a:endParaRPr>
            </a:p>
          </p:txBody>
        </p:sp>
        <p:sp>
          <p:nvSpPr>
            <p:cNvPr id="32" name="ZoneTexte 31">
              <a:extLst>
                <a:ext uri="{FF2B5EF4-FFF2-40B4-BE49-F238E27FC236}">
                  <a16:creationId xmlns:a16="http://schemas.microsoft.com/office/drawing/2014/main" id="{6FE1FEC1-B489-6CEC-B7C3-006977CE4CF1}"/>
                </a:ext>
              </a:extLst>
            </p:cNvPr>
            <p:cNvSpPr txBox="1"/>
            <p:nvPr/>
          </p:nvSpPr>
          <p:spPr>
            <a:xfrm>
              <a:off x="5924462" y="5383386"/>
              <a:ext cx="4763028" cy="254429"/>
            </a:xfrm>
            <a:prstGeom prst="rect">
              <a:avLst/>
            </a:prstGeom>
            <a:solidFill>
              <a:schemeClr val="bg1"/>
            </a:solidFill>
          </p:spPr>
          <p:txBody>
            <a:bodyPr wrap="square" rtlCol="0">
              <a:spAutoFit/>
            </a:bodyPr>
            <a:lstStyle/>
            <a:p>
              <a:pPr defTabSz="914309">
                <a:lnSpc>
                  <a:spcPts val="1200"/>
                </a:lnSpc>
              </a:pPr>
              <a:r>
                <a:rPr lang="de-CH" sz="1600" dirty="0" err="1">
                  <a:solidFill>
                    <a:prstClr val="black"/>
                  </a:solidFill>
                  <a:latin typeface="Arial"/>
                </a:rPr>
                <a:t>Nombre</a:t>
              </a:r>
              <a:r>
                <a:rPr lang="de-CH" sz="1600" dirty="0">
                  <a:solidFill>
                    <a:prstClr val="black"/>
                  </a:solidFill>
                  <a:latin typeface="Arial"/>
                </a:rPr>
                <a:t> de </a:t>
              </a:r>
              <a:r>
                <a:rPr lang="de-CH" sz="1600" dirty="0" err="1">
                  <a:solidFill>
                    <a:prstClr val="black"/>
                  </a:solidFill>
                  <a:latin typeface="Arial"/>
                </a:rPr>
                <a:t>jours</a:t>
              </a:r>
              <a:r>
                <a:rPr lang="de-CH" sz="1600" dirty="0">
                  <a:solidFill>
                    <a:prstClr val="black"/>
                  </a:solidFill>
                  <a:latin typeface="Arial"/>
                </a:rPr>
                <a:t> </a:t>
              </a:r>
              <a:r>
                <a:rPr lang="de-CH" sz="1600" dirty="0" err="1">
                  <a:solidFill>
                    <a:prstClr val="black"/>
                  </a:solidFill>
                  <a:latin typeface="Arial"/>
                </a:rPr>
                <a:t>avec</a:t>
              </a:r>
              <a:r>
                <a:rPr lang="de-CH" sz="1600" dirty="0">
                  <a:solidFill>
                    <a:prstClr val="black"/>
                  </a:solidFill>
                  <a:latin typeface="Arial"/>
                </a:rPr>
                <a:t> des </a:t>
              </a:r>
              <a:r>
                <a:rPr lang="de-CH" sz="1600" dirty="0" err="1">
                  <a:solidFill>
                    <a:prstClr val="black"/>
                  </a:solidFill>
                  <a:latin typeface="Arial"/>
                </a:rPr>
                <a:t>températures</a:t>
              </a:r>
              <a:r>
                <a:rPr lang="de-CH" sz="1600" dirty="0">
                  <a:solidFill>
                    <a:prstClr val="black"/>
                  </a:solidFill>
                  <a:latin typeface="Arial"/>
                </a:rPr>
                <a:t> &gt; 30°C</a:t>
              </a:r>
              <a:endParaRPr lang="fr-CH" sz="1600" dirty="0">
                <a:solidFill>
                  <a:prstClr val="black"/>
                </a:solidFill>
                <a:latin typeface="Arial"/>
              </a:endParaRPr>
            </a:p>
          </p:txBody>
        </p:sp>
      </p:grpSp>
    </p:spTree>
    <p:extLst>
      <p:ext uri="{BB962C8B-B14F-4D97-AF65-F5344CB8AC3E}">
        <p14:creationId xmlns:p14="http://schemas.microsoft.com/office/powerpoint/2010/main" val="2599910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D80F-366C-D818-B7CA-6800FE10755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E6D16C0E-2313-ABBB-539A-38A310C0D81D}"/>
              </a:ext>
            </a:extLst>
          </p:cNvPr>
          <p:cNvPicPr>
            <a:picLocks noChangeAspect="1"/>
          </p:cNvPicPr>
          <p:nvPr/>
        </p:nvPicPr>
        <p:blipFill>
          <a:blip r:embed="rId2">
            <a:extLst>
              <a:ext uri="{28A0092B-C50C-407E-A947-70E740481C1C}">
                <a14:useLocalDpi xmlns:a14="http://schemas.microsoft.com/office/drawing/2010/main" val="0"/>
              </a:ext>
            </a:extLst>
          </a:blip>
          <a:srcRect l="20330" t="59499" r="36419" b="8065"/>
          <a:stretch/>
        </p:blipFill>
        <p:spPr>
          <a:xfrm>
            <a:off x="1376211" y="852852"/>
            <a:ext cx="8557451" cy="5400000"/>
          </a:xfrm>
          <a:prstGeom prst="rect">
            <a:avLst/>
          </a:prstGeom>
        </p:spPr>
      </p:pic>
      <p:sp>
        <p:nvSpPr>
          <p:cNvPr id="2" name="Titre 1">
            <a:extLst>
              <a:ext uri="{FF2B5EF4-FFF2-40B4-BE49-F238E27FC236}">
                <a16:creationId xmlns:a16="http://schemas.microsoft.com/office/drawing/2014/main" id="{92C17D09-584A-30BA-7ADA-0DF77F2FE2F1}"/>
              </a:ext>
            </a:extLst>
          </p:cNvPr>
          <p:cNvSpPr>
            <a:spLocks noGrp="1"/>
          </p:cNvSpPr>
          <p:nvPr>
            <p:ph type="title"/>
          </p:nvPr>
        </p:nvSpPr>
        <p:spPr/>
        <p:txBody>
          <a:bodyPr/>
          <a:lstStyle/>
          <a:p>
            <a:r>
              <a:rPr lang="fr-CH" dirty="0" err="1"/>
              <a:t>Magadino</a:t>
            </a:r>
            <a:r>
              <a:rPr lang="fr-CH" dirty="0"/>
              <a:t> 2060</a:t>
            </a:r>
          </a:p>
        </p:txBody>
      </p:sp>
      <p:sp>
        <p:nvSpPr>
          <p:cNvPr id="3" name="Espace réservé du numéro de diapositive 2">
            <a:extLst>
              <a:ext uri="{FF2B5EF4-FFF2-40B4-BE49-F238E27FC236}">
                <a16:creationId xmlns:a16="http://schemas.microsoft.com/office/drawing/2014/main" id="{3F9FAF82-C954-ABF7-55B2-B7379CCD4C69}"/>
              </a:ext>
            </a:extLst>
          </p:cNvPr>
          <p:cNvSpPr>
            <a:spLocks noGrp="1"/>
          </p:cNvSpPr>
          <p:nvPr>
            <p:ph type="sldNum" sz="quarter" idx="10"/>
          </p:nvPr>
        </p:nvSpPr>
        <p:spPr/>
        <p:txBody>
          <a:bodyPr/>
          <a:lstStyle/>
          <a:p>
            <a:fld id="{7D21FFDD-132D-4B5B-AD6B-BCC06A41D268}" type="slidenum">
              <a:rPr lang="de-CH" smtClean="0"/>
              <a:pPr/>
              <a:t>15</a:t>
            </a:fld>
            <a:endParaRPr lang="de-CH" dirty="0"/>
          </a:p>
        </p:txBody>
      </p:sp>
      <p:sp>
        <p:nvSpPr>
          <p:cNvPr id="4" name="Espace réservé du pied de page 3">
            <a:extLst>
              <a:ext uri="{FF2B5EF4-FFF2-40B4-BE49-F238E27FC236}">
                <a16:creationId xmlns:a16="http://schemas.microsoft.com/office/drawing/2014/main" id="{2EF7FE5A-DEA2-FFE4-DAEF-6F274878A838}"/>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6" name="ZoneTexte 1">
            <a:extLst>
              <a:ext uri="{FF2B5EF4-FFF2-40B4-BE49-F238E27FC236}">
                <a16:creationId xmlns:a16="http://schemas.microsoft.com/office/drawing/2014/main" id="{AC55B0B0-B818-0886-6F5D-30ED26436377}"/>
              </a:ext>
            </a:extLst>
          </p:cNvPr>
          <p:cNvSpPr txBox="1">
            <a:spLocks noChangeArrowheads="1"/>
          </p:cNvSpPr>
          <p:nvPr/>
        </p:nvSpPr>
        <p:spPr bwMode="auto">
          <a:xfrm>
            <a:off x="1376211" y="1748937"/>
            <a:ext cx="4069995" cy="323165"/>
          </a:xfrm>
          <a:prstGeom prst="rect">
            <a:avLst/>
          </a:prstGeom>
          <a:solidFill>
            <a:srgbClr val="C00000"/>
          </a:solidFill>
          <a:ln>
            <a:noFill/>
          </a:ln>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fr-FR" sz="1500" b="1" dirty="0">
                <a:solidFill>
                  <a:schemeClr val="bg1"/>
                </a:solidFill>
              </a:rPr>
              <a:t>Autant de jours de canicule qu’à Valence ?</a:t>
            </a:r>
          </a:p>
        </p:txBody>
      </p:sp>
      <p:sp>
        <p:nvSpPr>
          <p:cNvPr id="11" name="Ellipse 10">
            <a:extLst>
              <a:ext uri="{FF2B5EF4-FFF2-40B4-BE49-F238E27FC236}">
                <a16:creationId xmlns:a16="http://schemas.microsoft.com/office/drawing/2014/main" id="{3AE03FDA-AACD-0A5B-3FA9-91A5F606E5AA}"/>
              </a:ext>
            </a:extLst>
          </p:cNvPr>
          <p:cNvSpPr/>
          <p:nvPr/>
        </p:nvSpPr>
        <p:spPr>
          <a:xfrm>
            <a:off x="6621866" y="2612569"/>
            <a:ext cx="72000" cy="72000"/>
          </a:xfrm>
          <a:prstGeom prst="ellipse">
            <a:avLst/>
          </a:prstGeom>
          <a:solidFill>
            <a:srgbClr val="C000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fr-CH" dirty="0" err="1"/>
          </a:p>
        </p:txBody>
      </p:sp>
      <p:sp>
        <p:nvSpPr>
          <p:cNvPr id="12" name="Ellipse 11">
            <a:extLst>
              <a:ext uri="{FF2B5EF4-FFF2-40B4-BE49-F238E27FC236}">
                <a16:creationId xmlns:a16="http://schemas.microsoft.com/office/drawing/2014/main" id="{856EE544-D282-007C-9FDA-3499C02AF94B}"/>
              </a:ext>
            </a:extLst>
          </p:cNvPr>
          <p:cNvSpPr/>
          <p:nvPr/>
        </p:nvSpPr>
        <p:spPr>
          <a:xfrm>
            <a:off x="4201885" y="4734449"/>
            <a:ext cx="72000" cy="72000"/>
          </a:xfrm>
          <a:prstGeom prst="ellipse">
            <a:avLst/>
          </a:prstGeom>
          <a:solidFill>
            <a:srgbClr val="C00000"/>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fr-CH" dirty="0" err="1"/>
          </a:p>
        </p:txBody>
      </p:sp>
      <p:sp>
        <p:nvSpPr>
          <p:cNvPr id="17" name="Forme libre : forme 16">
            <a:extLst>
              <a:ext uri="{FF2B5EF4-FFF2-40B4-BE49-F238E27FC236}">
                <a16:creationId xmlns:a16="http://schemas.microsoft.com/office/drawing/2014/main" id="{3E80B74C-341B-D2BE-3A3E-47A5DAFF06C4}"/>
              </a:ext>
            </a:extLst>
          </p:cNvPr>
          <p:cNvSpPr/>
          <p:nvPr/>
        </p:nvSpPr>
        <p:spPr>
          <a:xfrm>
            <a:off x="4240404" y="2642716"/>
            <a:ext cx="2376000" cy="2080009"/>
          </a:xfrm>
          <a:custGeom>
            <a:avLst/>
            <a:gdLst>
              <a:gd name="connsiteX0" fmla="*/ 0 w 2401556"/>
              <a:gd name="connsiteY0" fmla="*/ 2080009 h 2080009"/>
              <a:gd name="connsiteX1" fmla="*/ 964642 w 2401556"/>
              <a:gd name="connsiteY1" fmla="*/ 401935 h 2080009"/>
              <a:gd name="connsiteX2" fmla="*/ 2401556 w 2401556"/>
              <a:gd name="connsiteY2" fmla="*/ 0 h 2080009"/>
            </a:gdLst>
            <a:ahLst/>
            <a:cxnLst>
              <a:cxn ang="0">
                <a:pos x="connsiteX0" y="connsiteY0"/>
              </a:cxn>
              <a:cxn ang="0">
                <a:pos x="connsiteX1" y="connsiteY1"/>
              </a:cxn>
              <a:cxn ang="0">
                <a:pos x="connsiteX2" y="connsiteY2"/>
              </a:cxn>
            </a:cxnLst>
            <a:rect l="l" t="t" r="r" b="b"/>
            <a:pathLst>
              <a:path w="2401556" h="2080009">
                <a:moveTo>
                  <a:pt x="0" y="2080009"/>
                </a:moveTo>
                <a:cubicBezTo>
                  <a:pt x="282191" y="1414306"/>
                  <a:pt x="564383" y="748603"/>
                  <a:pt x="964642" y="401935"/>
                </a:cubicBezTo>
                <a:cubicBezTo>
                  <a:pt x="1364901" y="55267"/>
                  <a:pt x="1883228" y="27633"/>
                  <a:pt x="2401556" y="0"/>
                </a:cubicBezTo>
              </a:path>
            </a:pathLst>
          </a:custGeom>
          <a:noFill/>
          <a:ln w="9525">
            <a:solidFill>
              <a:srgbClr val="C00000"/>
            </a:solidFill>
            <a:headEnd type="none" w="med" len="med"/>
            <a:tailEnd type="arrow"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2140127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72A26-3A2B-5202-DB45-7CA5DE009F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21AEA11-2FE2-3A6C-2FEB-D8B27B10E6B4}"/>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769D77C0-6D22-E135-4998-1D07344B016B}"/>
              </a:ext>
            </a:extLst>
          </p:cNvPr>
          <p:cNvSpPr>
            <a:spLocks noGrp="1"/>
          </p:cNvSpPr>
          <p:nvPr>
            <p:ph type="sldNum" sz="quarter" idx="10"/>
          </p:nvPr>
        </p:nvSpPr>
        <p:spPr/>
        <p:txBody>
          <a:bodyPr/>
          <a:lstStyle/>
          <a:p>
            <a:fld id="{7D21FFDD-132D-4B5B-AD6B-BCC06A41D268}" type="slidenum">
              <a:rPr lang="de-CH" smtClean="0"/>
              <a:pPr/>
              <a:t>16</a:t>
            </a:fld>
            <a:endParaRPr lang="de-CH" dirty="0"/>
          </a:p>
        </p:txBody>
      </p:sp>
      <p:sp>
        <p:nvSpPr>
          <p:cNvPr id="4" name="Espace réservé du pied de page 3">
            <a:extLst>
              <a:ext uri="{FF2B5EF4-FFF2-40B4-BE49-F238E27FC236}">
                <a16:creationId xmlns:a16="http://schemas.microsoft.com/office/drawing/2014/main" id="{E9B2A1BF-8CE9-739A-9B51-5FF753F03EF4}"/>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62FF6A23-5BA4-7D2B-9029-61B2DAEAE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848903"/>
            <a:ext cx="8886451" cy="5400000"/>
          </a:xfrm>
          <a:prstGeom prst="rect">
            <a:avLst/>
          </a:prstGeom>
        </p:spPr>
      </p:pic>
    </p:spTree>
    <p:extLst>
      <p:ext uri="{BB962C8B-B14F-4D97-AF65-F5344CB8AC3E}">
        <p14:creationId xmlns:p14="http://schemas.microsoft.com/office/powerpoint/2010/main" val="1997049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D326-BB2C-C1FE-DA9D-3616EC3B1C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E55D38-AA3A-27C2-8E69-DA7AFE3DAE4D}"/>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5A08DCA5-95C8-9257-4DA1-08B887DD8446}"/>
              </a:ext>
            </a:extLst>
          </p:cNvPr>
          <p:cNvSpPr>
            <a:spLocks noGrp="1"/>
          </p:cNvSpPr>
          <p:nvPr>
            <p:ph type="sldNum" sz="quarter" idx="10"/>
          </p:nvPr>
        </p:nvSpPr>
        <p:spPr/>
        <p:txBody>
          <a:bodyPr/>
          <a:lstStyle/>
          <a:p>
            <a:fld id="{7D21FFDD-132D-4B5B-AD6B-BCC06A41D268}" type="slidenum">
              <a:rPr lang="de-CH" smtClean="0"/>
              <a:pPr/>
              <a:t>17</a:t>
            </a:fld>
            <a:endParaRPr lang="de-CH" dirty="0"/>
          </a:p>
        </p:txBody>
      </p:sp>
      <p:sp>
        <p:nvSpPr>
          <p:cNvPr id="4" name="Espace réservé du pied de page 3">
            <a:extLst>
              <a:ext uri="{FF2B5EF4-FFF2-40B4-BE49-F238E27FC236}">
                <a16:creationId xmlns:a16="http://schemas.microsoft.com/office/drawing/2014/main" id="{8A4BC49D-6CB5-01AA-4BD5-2AA1A29D824D}"/>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A3A18BEE-A237-BE1F-40DD-B7E0C51B0146}"/>
              </a:ext>
            </a:extLst>
          </p:cNvPr>
          <p:cNvPicPr>
            <a:picLocks noChangeAspect="1"/>
          </p:cNvPicPr>
          <p:nvPr/>
        </p:nvPicPr>
        <p:blipFill>
          <a:blip r:embed="rId2" cstate="print">
            <a:extLst>
              <a:ext uri="{28A0092B-C50C-407E-A947-70E740481C1C}">
                <a14:useLocalDpi xmlns:a14="http://schemas.microsoft.com/office/drawing/2010/main" val="0"/>
              </a:ext>
            </a:extLst>
          </a:blip>
          <a:srcRect b="1840"/>
          <a:stretch/>
        </p:blipFill>
        <p:spPr>
          <a:xfrm>
            <a:off x="1413596" y="949383"/>
            <a:ext cx="8151669" cy="5300688"/>
          </a:xfrm>
          <a:prstGeom prst="rect">
            <a:avLst/>
          </a:prstGeom>
        </p:spPr>
      </p:pic>
    </p:spTree>
    <p:extLst>
      <p:ext uri="{BB962C8B-B14F-4D97-AF65-F5344CB8AC3E}">
        <p14:creationId xmlns:p14="http://schemas.microsoft.com/office/powerpoint/2010/main" val="1704357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EE07C-DD8E-708B-4B53-4E6382100C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6A73B6-8831-D369-1088-C4EEB43FAE86}"/>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E9ECFE9D-46AE-7D1D-749F-BC984AD4B997}"/>
              </a:ext>
            </a:extLst>
          </p:cNvPr>
          <p:cNvSpPr>
            <a:spLocks noGrp="1"/>
          </p:cNvSpPr>
          <p:nvPr>
            <p:ph type="sldNum" sz="quarter" idx="10"/>
          </p:nvPr>
        </p:nvSpPr>
        <p:spPr/>
        <p:txBody>
          <a:bodyPr/>
          <a:lstStyle/>
          <a:p>
            <a:fld id="{7D21FFDD-132D-4B5B-AD6B-BCC06A41D268}" type="slidenum">
              <a:rPr lang="de-CH" smtClean="0"/>
              <a:pPr/>
              <a:t>18</a:t>
            </a:fld>
            <a:endParaRPr lang="de-CH" dirty="0"/>
          </a:p>
        </p:txBody>
      </p:sp>
      <p:sp>
        <p:nvSpPr>
          <p:cNvPr id="4" name="Espace réservé du pied de page 3">
            <a:extLst>
              <a:ext uri="{FF2B5EF4-FFF2-40B4-BE49-F238E27FC236}">
                <a16:creationId xmlns:a16="http://schemas.microsoft.com/office/drawing/2014/main" id="{E382DF0A-1BE5-C7CD-0231-BF2645C9352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A03AB2C2-57C4-8043-FF95-1423FC795F4A}"/>
              </a:ext>
            </a:extLst>
          </p:cNvPr>
          <p:cNvPicPr>
            <a:picLocks noChangeAspect="1"/>
          </p:cNvPicPr>
          <p:nvPr/>
        </p:nvPicPr>
        <p:blipFill>
          <a:blip r:embed="rId2">
            <a:extLst>
              <a:ext uri="{28A0092B-C50C-407E-A947-70E740481C1C}">
                <a14:useLocalDpi xmlns:a14="http://schemas.microsoft.com/office/drawing/2010/main" val="0"/>
              </a:ext>
            </a:extLst>
          </a:blip>
          <a:srcRect b="2211"/>
          <a:stretch/>
        </p:blipFill>
        <p:spPr>
          <a:xfrm>
            <a:off x="1376214" y="959431"/>
            <a:ext cx="8801227" cy="5280592"/>
          </a:xfrm>
          <a:prstGeom prst="rect">
            <a:avLst/>
          </a:prstGeom>
        </p:spPr>
      </p:pic>
    </p:spTree>
    <p:extLst>
      <p:ext uri="{BB962C8B-B14F-4D97-AF65-F5344CB8AC3E}">
        <p14:creationId xmlns:p14="http://schemas.microsoft.com/office/powerpoint/2010/main" val="66803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2053-2218-0293-7AC2-C0DB50CBD95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35DA62EA-EA8C-A322-F92D-4F00AC738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204" y="839139"/>
            <a:ext cx="7899428" cy="5400000"/>
          </a:xfrm>
          <a:prstGeom prst="rect">
            <a:avLst/>
          </a:prstGeom>
        </p:spPr>
      </p:pic>
      <p:sp>
        <p:nvSpPr>
          <p:cNvPr id="2" name="Titre 1">
            <a:extLst>
              <a:ext uri="{FF2B5EF4-FFF2-40B4-BE49-F238E27FC236}">
                <a16:creationId xmlns:a16="http://schemas.microsoft.com/office/drawing/2014/main" id="{BE8FEF64-F955-B643-137B-D42EC0F1450F}"/>
              </a:ext>
            </a:extLst>
          </p:cNvPr>
          <p:cNvSpPr>
            <a:spLocks noGrp="1"/>
          </p:cNvSpPr>
          <p:nvPr>
            <p:ph type="title"/>
          </p:nvPr>
        </p:nvSpPr>
        <p:spPr/>
        <p:txBody>
          <a:bodyPr/>
          <a:lstStyle/>
          <a:p>
            <a:r>
              <a:rPr lang="fr-CH" dirty="0"/>
              <a:t>Les deux piliers de la politique climatique suisse</a:t>
            </a:r>
          </a:p>
        </p:txBody>
      </p:sp>
      <p:sp>
        <p:nvSpPr>
          <p:cNvPr id="3" name="Espace réservé du numéro de diapositive 2">
            <a:extLst>
              <a:ext uri="{FF2B5EF4-FFF2-40B4-BE49-F238E27FC236}">
                <a16:creationId xmlns:a16="http://schemas.microsoft.com/office/drawing/2014/main" id="{13FC9B6D-8BB3-8F90-5BBA-5CEBA2B43E25}"/>
              </a:ext>
            </a:extLst>
          </p:cNvPr>
          <p:cNvSpPr>
            <a:spLocks noGrp="1"/>
          </p:cNvSpPr>
          <p:nvPr>
            <p:ph type="sldNum" sz="quarter" idx="10"/>
          </p:nvPr>
        </p:nvSpPr>
        <p:spPr/>
        <p:txBody>
          <a:bodyPr/>
          <a:lstStyle/>
          <a:p>
            <a:fld id="{7D21FFDD-132D-4B5B-AD6B-BCC06A41D268}" type="slidenum">
              <a:rPr lang="de-CH" smtClean="0"/>
              <a:pPr/>
              <a:t>19</a:t>
            </a:fld>
            <a:endParaRPr lang="de-CH" dirty="0"/>
          </a:p>
        </p:txBody>
      </p:sp>
      <p:sp>
        <p:nvSpPr>
          <p:cNvPr id="4" name="Espace réservé du pied de page 3">
            <a:extLst>
              <a:ext uri="{FF2B5EF4-FFF2-40B4-BE49-F238E27FC236}">
                <a16:creationId xmlns:a16="http://schemas.microsoft.com/office/drawing/2014/main" id="{BA5CC7E9-5943-678B-3559-A546BCCC032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25" name="ZoneTexte 9">
            <a:extLst>
              <a:ext uri="{FF2B5EF4-FFF2-40B4-BE49-F238E27FC236}">
                <a16:creationId xmlns:a16="http://schemas.microsoft.com/office/drawing/2014/main" id="{B9F35AB2-EC8A-7A2B-B27C-91F2250A2BC2}"/>
              </a:ext>
            </a:extLst>
          </p:cNvPr>
          <p:cNvSpPr txBox="1">
            <a:spLocks noChangeArrowheads="1"/>
          </p:cNvSpPr>
          <p:nvPr/>
        </p:nvSpPr>
        <p:spPr bwMode="auto">
          <a:xfrm>
            <a:off x="1376213" y="1208471"/>
            <a:ext cx="2684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b="1" dirty="0"/>
              <a:t>Base légale: </a:t>
            </a:r>
          </a:p>
          <a:p>
            <a:pPr>
              <a:spcBef>
                <a:spcPct val="0"/>
              </a:spcBef>
              <a:buFontTx/>
              <a:buNone/>
            </a:pPr>
            <a:r>
              <a:rPr lang="fr-CH" altLang="en-US" b="1" dirty="0"/>
              <a:t>la loi sur le CO</a:t>
            </a:r>
            <a:r>
              <a:rPr lang="fr-CH" altLang="en-US" b="1" baseline="-25000" dirty="0"/>
              <a:t>2</a:t>
            </a:r>
            <a:endParaRPr lang="fr-CH" altLang="en-US" b="1" dirty="0"/>
          </a:p>
        </p:txBody>
      </p:sp>
      <p:sp>
        <p:nvSpPr>
          <p:cNvPr id="26" name="ZoneTexte 11">
            <a:extLst>
              <a:ext uri="{FF2B5EF4-FFF2-40B4-BE49-F238E27FC236}">
                <a16:creationId xmlns:a16="http://schemas.microsoft.com/office/drawing/2014/main" id="{C521BE46-3E29-D24F-4367-8C7799496219}"/>
              </a:ext>
            </a:extLst>
          </p:cNvPr>
          <p:cNvSpPr txBox="1">
            <a:spLocks noChangeArrowheads="1"/>
          </p:cNvSpPr>
          <p:nvPr/>
        </p:nvSpPr>
        <p:spPr bwMode="auto">
          <a:xfrm>
            <a:off x="1376213" y="2163158"/>
            <a:ext cx="3724275" cy="234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nSpc>
                <a:spcPct val="150000"/>
              </a:lnSpc>
              <a:spcBef>
                <a:spcPct val="0"/>
              </a:spcBef>
              <a:buFontTx/>
              <a:buNone/>
            </a:pPr>
            <a:r>
              <a:rPr lang="fr-CH" altLang="en-US" sz="2000" i="1" dirty="0"/>
              <a:t>«La Confédération </a:t>
            </a:r>
            <a:r>
              <a:rPr lang="fr-CH" altLang="en-US" sz="2000" b="1" i="1" dirty="0"/>
              <a:t>coordonne</a:t>
            </a:r>
            <a:r>
              <a:rPr lang="fr-CH" altLang="en-US" sz="2000" i="1" dirty="0"/>
              <a:t> </a:t>
            </a:r>
            <a:br>
              <a:rPr lang="fr-CH" altLang="en-US" sz="2000" i="1" dirty="0"/>
            </a:br>
            <a:r>
              <a:rPr lang="fr-CH" altLang="en-US" sz="2000" i="1" dirty="0"/>
              <a:t>l’adaptation et </a:t>
            </a:r>
            <a:r>
              <a:rPr lang="fr-FR" altLang="en-US" sz="2000" i="1" dirty="0"/>
              <a:t>veille à </a:t>
            </a:r>
            <a:r>
              <a:rPr lang="fr-FR" altLang="en-US" sz="2000" b="1" i="1" dirty="0"/>
              <a:t>l’élaboration</a:t>
            </a:r>
            <a:r>
              <a:rPr lang="fr-FR" altLang="en-US" sz="2000" i="1" dirty="0"/>
              <a:t> des bases nécessaires à la prise </a:t>
            </a:r>
          </a:p>
          <a:p>
            <a:pPr>
              <a:lnSpc>
                <a:spcPct val="150000"/>
              </a:lnSpc>
              <a:spcBef>
                <a:spcPct val="0"/>
              </a:spcBef>
              <a:buFontTx/>
              <a:buNone/>
            </a:pPr>
            <a:r>
              <a:rPr lang="fr-FR" altLang="en-US" sz="2000" i="1" dirty="0"/>
              <a:t>de mesures »</a:t>
            </a:r>
            <a:endParaRPr lang="fr-CH" altLang="en-US" sz="2000" i="1" dirty="0"/>
          </a:p>
        </p:txBody>
      </p:sp>
      <p:sp>
        <p:nvSpPr>
          <p:cNvPr id="6" name="ZoneTexte 5">
            <a:extLst>
              <a:ext uri="{FF2B5EF4-FFF2-40B4-BE49-F238E27FC236}">
                <a16:creationId xmlns:a16="http://schemas.microsoft.com/office/drawing/2014/main" id="{FA015071-8920-00DF-B11C-D884FED5B781}"/>
              </a:ext>
            </a:extLst>
          </p:cNvPr>
          <p:cNvSpPr txBox="1"/>
          <p:nvPr/>
        </p:nvSpPr>
        <p:spPr>
          <a:xfrm>
            <a:off x="9312000" y="839139"/>
            <a:ext cx="2880000" cy="553998"/>
          </a:xfrm>
          <a:prstGeom prst="rect">
            <a:avLst/>
          </a:prstGeom>
          <a:noFill/>
        </p:spPr>
        <p:txBody>
          <a:bodyPr wrap="square" lIns="0" tIns="0" rIns="0" bIns="0" rtlCol="0">
            <a:spAutoFit/>
          </a:bodyPr>
          <a:lstStyle/>
          <a:p>
            <a:pPr marL="171450" indent="-171450">
              <a:buFont typeface="Wingdings" panose="05000000000000000000" pitchFamily="2" charset="2"/>
              <a:buChar char="à"/>
            </a:pPr>
            <a:r>
              <a:rPr lang="de-CH" sz="1200" b="1" dirty="0" err="1">
                <a:solidFill>
                  <a:srgbClr val="00789D"/>
                </a:solidFill>
                <a:latin typeface="+mn-lt"/>
              </a:rPr>
              <a:t>Révision</a:t>
            </a:r>
            <a:r>
              <a:rPr lang="de-CH" sz="1200" b="1" dirty="0">
                <a:solidFill>
                  <a:srgbClr val="00789D"/>
                </a:solidFill>
                <a:latin typeface="+mn-lt"/>
              </a:rPr>
              <a:t> de la Loi CO2 </a:t>
            </a:r>
            <a:r>
              <a:rPr lang="de-CH" sz="1200" b="1" dirty="0" err="1">
                <a:solidFill>
                  <a:srgbClr val="00789D"/>
                </a:solidFill>
                <a:latin typeface="+mn-lt"/>
              </a:rPr>
              <a:t>adoptée</a:t>
            </a:r>
            <a:r>
              <a:rPr lang="de-CH" sz="1200" b="1" dirty="0">
                <a:solidFill>
                  <a:srgbClr val="00789D"/>
                </a:solidFill>
                <a:latin typeface="+mn-lt"/>
              </a:rPr>
              <a:t> en 2024, </a:t>
            </a:r>
            <a:r>
              <a:rPr lang="de-CH" sz="1200" b="1" dirty="0" err="1">
                <a:solidFill>
                  <a:srgbClr val="00789D"/>
                </a:solidFill>
                <a:latin typeface="+mn-lt"/>
              </a:rPr>
              <a:t>mise</a:t>
            </a:r>
            <a:r>
              <a:rPr lang="de-CH" sz="1200" b="1" dirty="0">
                <a:solidFill>
                  <a:srgbClr val="00789D"/>
                </a:solidFill>
                <a:latin typeface="+mn-lt"/>
              </a:rPr>
              <a:t> en </a:t>
            </a:r>
            <a:r>
              <a:rPr lang="de-CH" sz="1200" b="1" dirty="0" err="1">
                <a:solidFill>
                  <a:srgbClr val="00789D"/>
                </a:solidFill>
                <a:latin typeface="+mn-lt"/>
              </a:rPr>
              <a:t>application</a:t>
            </a:r>
            <a:r>
              <a:rPr lang="de-CH" sz="1200" b="1" dirty="0">
                <a:solidFill>
                  <a:srgbClr val="00789D"/>
                </a:solidFill>
                <a:latin typeface="+mn-lt"/>
              </a:rPr>
              <a:t> </a:t>
            </a:r>
            <a:r>
              <a:rPr lang="de-CH" sz="1200" b="1" dirty="0" err="1">
                <a:solidFill>
                  <a:srgbClr val="00789D"/>
                </a:solidFill>
                <a:latin typeface="+mn-lt"/>
              </a:rPr>
              <a:t>début</a:t>
            </a:r>
            <a:r>
              <a:rPr lang="de-CH" sz="1200" b="1" dirty="0">
                <a:solidFill>
                  <a:srgbClr val="00789D"/>
                </a:solidFill>
                <a:latin typeface="+mn-lt"/>
              </a:rPr>
              <a:t> 2025</a:t>
            </a:r>
          </a:p>
          <a:p>
            <a:pPr marL="171450" indent="-171450">
              <a:buFont typeface="Wingdings" panose="05000000000000000000" pitchFamily="2" charset="2"/>
              <a:buChar char="à"/>
            </a:pPr>
            <a:endParaRPr lang="fr-CH" sz="1200" b="1" dirty="0">
              <a:solidFill>
                <a:srgbClr val="00789D"/>
              </a:solidFill>
              <a:latin typeface="+mn-lt"/>
            </a:endParaRPr>
          </a:p>
        </p:txBody>
      </p:sp>
      <p:sp>
        <p:nvSpPr>
          <p:cNvPr id="10" name="ZoneTexte 9">
            <a:extLst>
              <a:ext uri="{FF2B5EF4-FFF2-40B4-BE49-F238E27FC236}">
                <a16:creationId xmlns:a16="http://schemas.microsoft.com/office/drawing/2014/main" id="{DA7B01C3-6AC5-D565-6689-40F1643427F4}"/>
              </a:ext>
            </a:extLst>
          </p:cNvPr>
          <p:cNvSpPr txBox="1"/>
          <p:nvPr/>
        </p:nvSpPr>
        <p:spPr>
          <a:xfrm>
            <a:off x="7658868" y="5715919"/>
            <a:ext cx="4003107" cy="523220"/>
          </a:xfrm>
          <a:prstGeom prst="rect">
            <a:avLst/>
          </a:prstGeom>
          <a:noFill/>
        </p:spPr>
        <p:txBody>
          <a:bodyPr wrap="square" rtlCol="0">
            <a:spAutoFit/>
          </a:bodyPr>
          <a:lstStyle/>
          <a:p>
            <a:r>
              <a:rPr lang="de-CH" sz="1400" dirty="0">
                <a:solidFill>
                  <a:schemeClr val="bg1"/>
                </a:solidFill>
                <a:highlight>
                  <a:srgbClr val="00789D"/>
                </a:highlight>
                <a:latin typeface="+mn-lt"/>
              </a:rPr>
              <a:t>La </a:t>
            </a:r>
            <a:r>
              <a:rPr lang="de-CH" sz="1400" dirty="0" err="1">
                <a:solidFill>
                  <a:schemeClr val="bg1"/>
                </a:solidFill>
                <a:highlight>
                  <a:srgbClr val="00789D"/>
                </a:highlight>
                <a:latin typeface="+mn-lt"/>
              </a:rPr>
              <a:t>politique</a:t>
            </a:r>
            <a:r>
              <a:rPr lang="de-CH" sz="1400" dirty="0">
                <a:solidFill>
                  <a:schemeClr val="bg1"/>
                </a:solidFill>
                <a:highlight>
                  <a:srgbClr val="00789D"/>
                </a:highlight>
                <a:latin typeface="+mn-lt"/>
              </a:rPr>
              <a:t> </a:t>
            </a:r>
            <a:r>
              <a:rPr lang="de-CH" sz="1400" dirty="0" err="1">
                <a:solidFill>
                  <a:schemeClr val="bg1"/>
                </a:solidFill>
                <a:highlight>
                  <a:srgbClr val="00789D"/>
                </a:highlight>
                <a:latin typeface="+mn-lt"/>
              </a:rPr>
              <a:t>climatique</a:t>
            </a:r>
            <a:r>
              <a:rPr lang="de-CH" sz="1400" dirty="0">
                <a:solidFill>
                  <a:schemeClr val="bg1"/>
                </a:solidFill>
                <a:highlight>
                  <a:srgbClr val="00789D"/>
                </a:highlight>
                <a:latin typeface="+mn-lt"/>
              </a:rPr>
              <a:t> </a:t>
            </a:r>
            <a:r>
              <a:rPr lang="de-CH" sz="1400" dirty="0" err="1">
                <a:solidFill>
                  <a:schemeClr val="bg1"/>
                </a:solidFill>
                <a:highlight>
                  <a:srgbClr val="00789D"/>
                </a:highlight>
                <a:latin typeface="+mn-lt"/>
              </a:rPr>
              <a:t>suisse</a:t>
            </a:r>
            <a:r>
              <a:rPr lang="de-CH" sz="1400" dirty="0">
                <a:solidFill>
                  <a:schemeClr val="bg1"/>
                </a:solidFill>
                <a:highlight>
                  <a:srgbClr val="00789D"/>
                </a:highlight>
                <a:latin typeface="+mn-lt"/>
              </a:rPr>
              <a:t> </a:t>
            </a:r>
            <a:r>
              <a:rPr lang="de-CH" sz="1400" dirty="0" err="1">
                <a:solidFill>
                  <a:schemeClr val="bg1"/>
                </a:solidFill>
                <a:highlight>
                  <a:srgbClr val="00789D"/>
                </a:highlight>
                <a:latin typeface="+mn-lt"/>
              </a:rPr>
              <a:t>repose</a:t>
            </a:r>
            <a:r>
              <a:rPr lang="de-CH" sz="1400" dirty="0">
                <a:solidFill>
                  <a:schemeClr val="bg1"/>
                </a:solidFill>
                <a:highlight>
                  <a:srgbClr val="00789D"/>
                </a:highlight>
                <a:latin typeface="+mn-lt"/>
              </a:rPr>
              <a:t> </a:t>
            </a:r>
            <a:r>
              <a:rPr lang="de-CH" sz="1400" dirty="0" err="1">
                <a:solidFill>
                  <a:schemeClr val="bg1"/>
                </a:solidFill>
                <a:highlight>
                  <a:srgbClr val="00789D"/>
                </a:highlight>
                <a:latin typeface="+mn-lt"/>
              </a:rPr>
              <a:t>sur</a:t>
            </a:r>
            <a:r>
              <a:rPr lang="de-CH" sz="1400" dirty="0">
                <a:solidFill>
                  <a:schemeClr val="bg1"/>
                </a:solidFill>
                <a:highlight>
                  <a:srgbClr val="00789D"/>
                </a:highlight>
                <a:latin typeface="+mn-lt"/>
              </a:rPr>
              <a:t> deux </a:t>
            </a:r>
            <a:r>
              <a:rPr lang="de-CH" sz="1400" dirty="0" err="1">
                <a:solidFill>
                  <a:schemeClr val="bg1"/>
                </a:solidFill>
                <a:highlight>
                  <a:srgbClr val="00789D"/>
                </a:highlight>
                <a:latin typeface="+mn-lt"/>
              </a:rPr>
              <a:t>piliers</a:t>
            </a:r>
            <a:r>
              <a:rPr lang="de-CH" sz="1400" dirty="0">
                <a:solidFill>
                  <a:schemeClr val="bg1"/>
                </a:solidFill>
                <a:highlight>
                  <a:srgbClr val="00789D"/>
                </a:highlight>
                <a:latin typeface="+mn-lt"/>
              </a:rPr>
              <a:t> : </a:t>
            </a:r>
            <a:r>
              <a:rPr lang="de-CH" sz="1400" dirty="0" err="1">
                <a:solidFill>
                  <a:schemeClr val="bg1"/>
                </a:solidFill>
                <a:highlight>
                  <a:srgbClr val="00789D"/>
                </a:highlight>
                <a:latin typeface="+mn-lt"/>
              </a:rPr>
              <a:t>réduction</a:t>
            </a:r>
            <a:r>
              <a:rPr lang="de-CH" sz="1400" dirty="0">
                <a:solidFill>
                  <a:schemeClr val="bg1"/>
                </a:solidFill>
                <a:highlight>
                  <a:srgbClr val="00789D"/>
                </a:highlight>
                <a:latin typeface="+mn-lt"/>
              </a:rPr>
              <a:t> et </a:t>
            </a:r>
            <a:r>
              <a:rPr lang="de-CH" sz="1400" dirty="0" err="1">
                <a:solidFill>
                  <a:schemeClr val="bg1"/>
                </a:solidFill>
                <a:highlight>
                  <a:srgbClr val="00789D"/>
                </a:highlight>
                <a:latin typeface="+mn-lt"/>
              </a:rPr>
              <a:t>adaptation</a:t>
            </a:r>
            <a:endParaRPr lang="fr-CH" sz="1400" dirty="0">
              <a:solidFill>
                <a:schemeClr val="bg1"/>
              </a:solidFill>
              <a:highlight>
                <a:srgbClr val="00789D"/>
              </a:highlight>
              <a:latin typeface="+mn-lt"/>
            </a:endParaRPr>
          </a:p>
        </p:txBody>
      </p:sp>
    </p:spTree>
    <p:extLst>
      <p:ext uri="{BB962C8B-B14F-4D97-AF65-F5344CB8AC3E}">
        <p14:creationId xmlns:p14="http://schemas.microsoft.com/office/powerpoint/2010/main" val="2767923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6DEED-3D63-D5E7-6EF6-6BD59A8503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73FF30-1E70-4512-F443-9732780A843C}"/>
              </a:ext>
            </a:extLst>
          </p:cNvPr>
          <p:cNvSpPr>
            <a:spLocks noGrp="1"/>
          </p:cNvSpPr>
          <p:nvPr>
            <p:ph type="title"/>
          </p:nvPr>
        </p:nvSpPr>
        <p:spPr/>
        <p:txBody>
          <a:bodyPr/>
          <a:lstStyle/>
          <a:p>
            <a:r>
              <a:rPr lang="fr-CH" dirty="0"/>
              <a:t>Le changement climatique</a:t>
            </a:r>
          </a:p>
        </p:txBody>
      </p:sp>
      <p:sp>
        <p:nvSpPr>
          <p:cNvPr id="3" name="Espace réservé du numéro de diapositive 2">
            <a:extLst>
              <a:ext uri="{FF2B5EF4-FFF2-40B4-BE49-F238E27FC236}">
                <a16:creationId xmlns:a16="http://schemas.microsoft.com/office/drawing/2014/main" id="{D4BF7FE2-F107-C520-46B3-CDD5C4B82327}"/>
              </a:ext>
            </a:extLst>
          </p:cNvPr>
          <p:cNvSpPr>
            <a:spLocks noGrp="1"/>
          </p:cNvSpPr>
          <p:nvPr>
            <p:ph type="sldNum" sz="quarter" idx="10"/>
          </p:nvPr>
        </p:nvSpPr>
        <p:spPr/>
        <p:txBody>
          <a:bodyPr/>
          <a:lstStyle/>
          <a:p>
            <a:fld id="{7D21FFDD-132D-4B5B-AD6B-BCC06A41D268}" type="slidenum">
              <a:rPr lang="de-CH" smtClean="0"/>
              <a:pPr/>
              <a:t>2</a:t>
            </a:fld>
            <a:endParaRPr lang="de-CH" dirty="0"/>
          </a:p>
        </p:txBody>
      </p:sp>
      <p:sp>
        <p:nvSpPr>
          <p:cNvPr id="4" name="Espace réservé du pied de page 3">
            <a:extLst>
              <a:ext uri="{FF2B5EF4-FFF2-40B4-BE49-F238E27FC236}">
                <a16:creationId xmlns:a16="http://schemas.microsoft.com/office/drawing/2014/main" id="{9B831511-23C2-D1D3-AD4E-C6EA95548714}"/>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11" name="Image 10">
            <a:extLst>
              <a:ext uri="{FF2B5EF4-FFF2-40B4-BE49-F238E27FC236}">
                <a16:creationId xmlns:a16="http://schemas.microsoft.com/office/drawing/2014/main" id="{CE7567B0-289D-AB59-52AA-2A96957D7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848903"/>
            <a:ext cx="8100000" cy="5400000"/>
          </a:xfrm>
          <a:prstGeom prst="rect">
            <a:avLst/>
          </a:prstGeom>
        </p:spPr>
      </p:pic>
    </p:spTree>
    <p:extLst>
      <p:ext uri="{BB962C8B-B14F-4D97-AF65-F5344CB8AC3E}">
        <p14:creationId xmlns:p14="http://schemas.microsoft.com/office/powerpoint/2010/main" val="3608239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Stratégie</a:t>
            </a:r>
            <a:r>
              <a:rPr lang="de-CH" dirty="0"/>
              <a:t> </a:t>
            </a:r>
            <a:r>
              <a:rPr lang="de-CH" dirty="0" err="1"/>
              <a:t>d’adaptation</a:t>
            </a:r>
            <a:r>
              <a:rPr lang="de-CH" dirty="0"/>
              <a:t> du Conseil </a:t>
            </a:r>
            <a:r>
              <a:rPr lang="de-CH" dirty="0" err="1"/>
              <a:t>Fédéral</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20</a:t>
            </a:fld>
            <a:endParaRPr lang="de-CH" dirty="0"/>
          </a:p>
        </p:txBody>
      </p:sp>
      <p:sp>
        <p:nvSpPr>
          <p:cNvPr id="6" name="Textfeld 29"/>
          <p:cNvSpPr txBox="1">
            <a:spLocks noChangeArrowheads="1"/>
          </p:cNvSpPr>
          <p:nvPr/>
        </p:nvSpPr>
        <p:spPr bwMode="auto">
          <a:xfrm>
            <a:off x="1376214" y="5388043"/>
            <a:ext cx="29195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de-DE" sz="1800" dirty="0"/>
              <a:t>1ère partie : objectifs, défis et champs d'action</a:t>
            </a:r>
          </a:p>
          <a:p>
            <a:pPr>
              <a:spcBef>
                <a:spcPct val="0"/>
              </a:spcBef>
              <a:buFontTx/>
              <a:buNone/>
            </a:pPr>
            <a:r>
              <a:rPr lang="fr-CH" altLang="de-DE" sz="1800" dirty="0"/>
              <a:t>Adopté le 2 mars 2012</a:t>
            </a:r>
            <a:endParaRPr lang="de-CH" altLang="de-DE" sz="1800" dirty="0"/>
          </a:p>
        </p:txBody>
      </p:sp>
      <p:sp>
        <p:nvSpPr>
          <p:cNvPr id="7" name="Textfeld 29"/>
          <p:cNvSpPr txBox="1">
            <a:spLocks noChangeArrowheads="1"/>
          </p:cNvSpPr>
          <p:nvPr/>
        </p:nvSpPr>
        <p:spPr bwMode="auto">
          <a:xfrm>
            <a:off x="6002392" y="5388043"/>
            <a:ext cx="35385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de-DE" sz="1800" dirty="0"/>
              <a:t>2ème partie : Plan d'action</a:t>
            </a:r>
          </a:p>
          <a:p>
            <a:pPr>
              <a:spcBef>
                <a:spcPct val="0"/>
              </a:spcBef>
              <a:buFontTx/>
              <a:buNone/>
            </a:pPr>
            <a:r>
              <a:rPr lang="fr-CH" altLang="de-DE" sz="1800" dirty="0"/>
              <a:t>Adopté le 9 avril 2014 </a:t>
            </a:r>
          </a:p>
          <a:p>
            <a:pPr>
              <a:spcBef>
                <a:spcPct val="0"/>
              </a:spcBef>
              <a:buFontTx/>
              <a:buNone/>
            </a:pPr>
            <a:r>
              <a:rPr lang="fr-CH" altLang="de-DE" sz="1800" dirty="0"/>
              <a:t>Mis à jour le 19 août 2020</a:t>
            </a:r>
          </a:p>
        </p:txBody>
      </p:sp>
      <p:pic>
        <p:nvPicPr>
          <p:cNvPr id="10" name="Image 9"/>
          <p:cNvPicPr>
            <a:picLocks noChangeAspect="1"/>
          </p:cNvPicPr>
          <p:nvPr/>
        </p:nvPicPr>
        <p:blipFill>
          <a:blip r:embed="rId2"/>
          <a:stretch>
            <a:fillRect/>
          </a:stretch>
        </p:blipFill>
        <p:spPr>
          <a:xfrm>
            <a:off x="1376214" y="1318257"/>
            <a:ext cx="2810521" cy="396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11" name="Image 10"/>
          <p:cNvPicPr>
            <a:picLocks noChangeAspect="1"/>
          </p:cNvPicPr>
          <p:nvPr/>
        </p:nvPicPr>
        <p:blipFill>
          <a:blip r:embed="rId3"/>
          <a:stretch>
            <a:fillRect/>
          </a:stretch>
        </p:blipFill>
        <p:spPr>
          <a:xfrm>
            <a:off x="6002392" y="1318257"/>
            <a:ext cx="2808336" cy="396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12" name="Image 11"/>
          <p:cNvPicPr>
            <a:picLocks noChangeAspect="1"/>
          </p:cNvPicPr>
          <p:nvPr/>
        </p:nvPicPr>
        <p:blipFill>
          <a:blip r:embed="rId4"/>
          <a:stretch>
            <a:fillRect/>
          </a:stretch>
        </p:blipFill>
        <p:spPr>
          <a:xfrm>
            <a:off x="7010336" y="1023277"/>
            <a:ext cx="2808336" cy="3960000"/>
          </a:xfrm>
          <a:prstGeom prst="rect">
            <a:avLst/>
          </a:prstGeom>
          <a:ln>
            <a:solidFill>
              <a:schemeClr val="bg1">
                <a:lumMod val="50000"/>
              </a:schemeClr>
            </a:solidFill>
          </a:ln>
          <a:effectLst>
            <a:outerShdw blurRad="50800" dist="139700" dir="2700000" algn="tl" rotWithShape="0">
              <a:prstClr val="black">
                <a:alpha val="40000"/>
              </a:prstClr>
            </a:outerShdw>
          </a:effectLst>
        </p:spPr>
      </p:pic>
      <p:sp>
        <p:nvSpPr>
          <p:cNvPr id="13"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Tree>
    <p:extLst>
      <p:ext uri="{BB962C8B-B14F-4D97-AF65-F5344CB8AC3E}">
        <p14:creationId xmlns:p14="http://schemas.microsoft.com/office/powerpoint/2010/main" val="130080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Stratégie</a:t>
            </a:r>
            <a:r>
              <a:rPr lang="de-CH" dirty="0"/>
              <a:t> </a:t>
            </a:r>
            <a:r>
              <a:rPr lang="de-CH" dirty="0" err="1"/>
              <a:t>d’adaptation</a:t>
            </a:r>
            <a:r>
              <a:rPr lang="de-CH" dirty="0"/>
              <a:t> du Conseil </a:t>
            </a:r>
            <a:r>
              <a:rPr lang="de-CH" dirty="0" err="1"/>
              <a:t>Fédéral</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21</a:t>
            </a:fld>
            <a:endParaRPr lang="de-CH" dirty="0"/>
          </a:p>
        </p:txBody>
      </p:sp>
      <p:sp>
        <p:nvSpPr>
          <p:cNvPr id="6" name="Textfeld 29"/>
          <p:cNvSpPr txBox="1">
            <a:spLocks noChangeArrowheads="1"/>
          </p:cNvSpPr>
          <p:nvPr/>
        </p:nvSpPr>
        <p:spPr bwMode="auto">
          <a:xfrm>
            <a:off x="1376214" y="5388043"/>
            <a:ext cx="29195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de-DE" sz="1800" dirty="0"/>
              <a:t>1ère partie : objectifs, défis et champs d'action</a:t>
            </a:r>
          </a:p>
          <a:p>
            <a:pPr>
              <a:spcBef>
                <a:spcPct val="0"/>
              </a:spcBef>
              <a:buFontTx/>
              <a:buNone/>
            </a:pPr>
            <a:r>
              <a:rPr lang="fr-CH" altLang="de-DE" sz="1800" dirty="0"/>
              <a:t>Adopté le 2 mars 2012</a:t>
            </a:r>
            <a:endParaRPr lang="de-CH" altLang="de-DE" sz="1800" dirty="0"/>
          </a:p>
        </p:txBody>
      </p:sp>
      <p:sp>
        <p:nvSpPr>
          <p:cNvPr id="7" name="Textfeld 29"/>
          <p:cNvSpPr txBox="1">
            <a:spLocks noChangeArrowheads="1"/>
          </p:cNvSpPr>
          <p:nvPr/>
        </p:nvSpPr>
        <p:spPr bwMode="auto">
          <a:xfrm>
            <a:off x="6002392" y="5388043"/>
            <a:ext cx="35385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de-DE" sz="1800" dirty="0"/>
              <a:t>2ème partie : Plan d'action</a:t>
            </a:r>
          </a:p>
          <a:p>
            <a:pPr>
              <a:spcBef>
                <a:spcPct val="0"/>
              </a:spcBef>
              <a:buFontTx/>
              <a:buNone/>
            </a:pPr>
            <a:r>
              <a:rPr lang="fr-CH" altLang="de-DE" sz="1800" dirty="0"/>
              <a:t>Adopté le 9 avril 2014 </a:t>
            </a:r>
          </a:p>
          <a:p>
            <a:pPr>
              <a:spcBef>
                <a:spcPct val="0"/>
              </a:spcBef>
              <a:buFontTx/>
              <a:buNone/>
            </a:pPr>
            <a:r>
              <a:rPr lang="fr-CH" altLang="de-DE" sz="1800" dirty="0"/>
              <a:t>Mis à jour le 19 août 2020</a:t>
            </a:r>
          </a:p>
        </p:txBody>
      </p:sp>
      <p:pic>
        <p:nvPicPr>
          <p:cNvPr id="10" name="Image 9"/>
          <p:cNvPicPr>
            <a:picLocks noChangeAspect="1"/>
          </p:cNvPicPr>
          <p:nvPr/>
        </p:nvPicPr>
        <p:blipFill>
          <a:blip r:embed="rId3"/>
          <a:stretch>
            <a:fillRect/>
          </a:stretch>
        </p:blipFill>
        <p:spPr>
          <a:xfrm>
            <a:off x="1376214" y="1318257"/>
            <a:ext cx="2810521" cy="3960000"/>
          </a:xfrm>
          <a:prstGeom prst="rect">
            <a:avLst/>
          </a:prstGeom>
          <a:solidFill>
            <a:schemeClr val="bg1">
              <a:lumMod val="95000"/>
            </a:schemeClr>
          </a:solidFill>
          <a:ln w="9525">
            <a:noFill/>
            <a:miter lim="800000"/>
            <a:headEnd/>
            <a:tailEnd/>
          </a:ln>
          <a:effectLst>
            <a:outerShdw blurRad="50800" dist="139700" dir="2700000" algn="tl" rotWithShape="0">
              <a:prstClr val="black">
                <a:alpha val="40000"/>
              </a:prstClr>
            </a:outerShdw>
          </a:effectLst>
        </p:spPr>
      </p:pic>
      <p:pic>
        <p:nvPicPr>
          <p:cNvPr id="11" name="Image 10"/>
          <p:cNvPicPr>
            <a:picLocks noChangeAspect="1"/>
          </p:cNvPicPr>
          <p:nvPr/>
        </p:nvPicPr>
        <p:blipFill>
          <a:blip r:embed="rId4"/>
          <a:stretch>
            <a:fillRect/>
          </a:stretch>
        </p:blipFill>
        <p:spPr>
          <a:xfrm>
            <a:off x="6002392" y="1318257"/>
            <a:ext cx="2808336" cy="396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12" name="Image 11"/>
          <p:cNvPicPr>
            <a:picLocks noChangeAspect="1"/>
          </p:cNvPicPr>
          <p:nvPr/>
        </p:nvPicPr>
        <p:blipFill>
          <a:blip r:embed="rId5"/>
          <a:stretch>
            <a:fillRect/>
          </a:stretch>
        </p:blipFill>
        <p:spPr>
          <a:xfrm>
            <a:off x="7010336" y="1023277"/>
            <a:ext cx="2808336" cy="3960000"/>
          </a:xfrm>
          <a:prstGeom prst="rect">
            <a:avLst/>
          </a:prstGeom>
          <a:ln>
            <a:solidFill>
              <a:schemeClr val="bg1">
                <a:lumMod val="50000"/>
              </a:schemeClr>
            </a:solidFill>
          </a:ln>
          <a:effectLst>
            <a:outerShdw blurRad="50800" dist="139700" dir="2700000" algn="tl" rotWithShape="0">
              <a:prstClr val="black">
                <a:alpha val="40000"/>
              </a:prstClr>
            </a:outerShdw>
          </a:effectLst>
        </p:spPr>
      </p:pic>
      <p:sp>
        <p:nvSpPr>
          <p:cNvPr id="13"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
        <p:nvSpPr>
          <p:cNvPr id="4" name="Rectangle 3"/>
          <p:cNvSpPr/>
          <p:nvPr/>
        </p:nvSpPr>
        <p:spPr>
          <a:xfrm>
            <a:off x="1376213" y="1591627"/>
            <a:ext cx="2810522" cy="3477875"/>
          </a:xfrm>
          <a:prstGeom prst="rect">
            <a:avLst/>
          </a:prstGeom>
          <a:solidFill>
            <a:schemeClr val="bg1">
              <a:alpha val="90000"/>
            </a:schemeClr>
          </a:solidFill>
        </p:spPr>
        <p:txBody>
          <a:bodyPr wrap="square">
            <a:spAutoFit/>
          </a:bodyPr>
          <a:lstStyle/>
          <a:p>
            <a:r>
              <a:rPr lang="fr-CH" b="1" dirty="0">
                <a:latin typeface="+mn-lt"/>
              </a:rPr>
              <a:t>Stratégie: </a:t>
            </a:r>
          </a:p>
          <a:p>
            <a:endParaRPr lang="fr-CH" sz="1400" dirty="0">
              <a:latin typeface="+mn-lt"/>
            </a:endParaRPr>
          </a:p>
          <a:p>
            <a:r>
              <a:rPr lang="fr-CH" sz="1400" dirty="0">
                <a:latin typeface="+mn-lt"/>
              </a:rPr>
              <a:t>Objectifs et principes de l’adaptation aux changements climatiques en Suisse:</a:t>
            </a:r>
          </a:p>
          <a:p>
            <a:pPr marL="285750" indent="-285750">
              <a:buFont typeface="Arial" panose="020B0604020202020204" pitchFamily="34" charset="0"/>
              <a:buChar char="•"/>
            </a:pPr>
            <a:r>
              <a:rPr lang="fr-CH" sz="1400" dirty="0">
                <a:latin typeface="+mn-lt"/>
              </a:rPr>
              <a:t>minimiser les risques, </a:t>
            </a:r>
            <a:r>
              <a:rPr lang="fr-CH" sz="1400" dirty="0" err="1">
                <a:latin typeface="+mn-lt"/>
              </a:rPr>
              <a:t>protèger</a:t>
            </a:r>
            <a:r>
              <a:rPr lang="fr-CH" sz="1400" dirty="0">
                <a:latin typeface="+mn-lt"/>
              </a:rPr>
              <a:t> la population, les biens et les ressources naturelles vitales,</a:t>
            </a:r>
          </a:p>
          <a:p>
            <a:pPr marL="285750" indent="-285750">
              <a:buFont typeface="Arial" panose="020B0604020202020204" pitchFamily="34" charset="0"/>
              <a:buChar char="•"/>
            </a:pPr>
            <a:r>
              <a:rPr lang="fr-CH" sz="1400" dirty="0">
                <a:latin typeface="+mn-lt"/>
              </a:rPr>
              <a:t>exploiter les opportunités</a:t>
            </a:r>
          </a:p>
          <a:p>
            <a:pPr marL="285750" indent="-285750">
              <a:buFont typeface="Arial" panose="020B0604020202020204" pitchFamily="34" charset="0"/>
              <a:buChar char="•"/>
            </a:pPr>
            <a:r>
              <a:rPr lang="fr-CH" sz="1400" dirty="0">
                <a:latin typeface="+mn-lt"/>
              </a:rPr>
              <a:t>et augmenter la capacité d’adaptation de la société, de l’économie et de l’environnement.</a:t>
            </a:r>
          </a:p>
          <a:p>
            <a:pPr marL="285750" indent="-285750">
              <a:buFont typeface="Arial" panose="020B0604020202020204" pitchFamily="34" charset="0"/>
              <a:buChar char="•"/>
            </a:pPr>
            <a:endParaRPr lang="de-CH" sz="1400" b="0" i="0" dirty="0">
              <a:effectLst/>
              <a:latin typeface="+mn-lt"/>
            </a:endParaRPr>
          </a:p>
        </p:txBody>
      </p:sp>
      <p:sp>
        <p:nvSpPr>
          <p:cNvPr id="14" name="Rectangle 13"/>
          <p:cNvSpPr/>
          <p:nvPr/>
        </p:nvSpPr>
        <p:spPr>
          <a:xfrm>
            <a:off x="6002392" y="1087769"/>
            <a:ext cx="3816281" cy="4124206"/>
          </a:xfrm>
          <a:prstGeom prst="rect">
            <a:avLst/>
          </a:prstGeom>
          <a:solidFill>
            <a:schemeClr val="bg1">
              <a:alpha val="90000"/>
            </a:schemeClr>
          </a:solidFill>
        </p:spPr>
        <p:txBody>
          <a:bodyPr wrap="square">
            <a:spAutoFit/>
          </a:bodyPr>
          <a:lstStyle/>
          <a:p>
            <a:r>
              <a:rPr lang="fr-CH" b="1" dirty="0">
                <a:latin typeface="+mn-lt"/>
              </a:rPr>
              <a:t>Plan d’action: </a:t>
            </a:r>
          </a:p>
          <a:p>
            <a:endParaRPr lang="fr-CH" sz="1400" dirty="0">
              <a:latin typeface="+mn-lt"/>
            </a:endParaRPr>
          </a:p>
          <a:p>
            <a:r>
              <a:rPr lang="fr-CH" sz="1400" dirty="0">
                <a:latin typeface="+mn-lt"/>
              </a:rPr>
              <a:t>75 mesures de niveau fédéral:  </a:t>
            </a:r>
          </a:p>
          <a:p>
            <a:r>
              <a:rPr lang="fr-CH" sz="1400" dirty="0">
                <a:latin typeface="+mn-lt"/>
              </a:rPr>
              <a:t>63 concernent les domaines suivants : </a:t>
            </a:r>
          </a:p>
          <a:p>
            <a:pPr marL="285750" indent="-285750">
              <a:buFont typeface="Arial" panose="020B0604020202020204" pitchFamily="34" charset="0"/>
              <a:buChar char="•"/>
            </a:pPr>
            <a:r>
              <a:rPr lang="fr-CH" sz="1400" dirty="0">
                <a:latin typeface="+mn-lt"/>
              </a:rPr>
              <a:t>gestion de l’eau, </a:t>
            </a:r>
          </a:p>
          <a:p>
            <a:pPr marL="285750" indent="-285750">
              <a:buFont typeface="Arial" panose="020B0604020202020204" pitchFamily="34" charset="0"/>
              <a:buChar char="•"/>
            </a:pPr>
            <a:r>
              <a:rPr lang="fr-CH" sz="1400" dirty="0">
                <a:latin typeface="+mn-lt"/>
              </a:rPr>
              <a:t>gestion des dangers naturels, </a:t>
            </a:r>
          </a:p>
          <a:p>
            <a:pPr marL="285750" indent="-285750">
              <a:buFont typeface="Arial" panose="020B0604020202020204" pitchFamily="34" charset="0"/>
              <a:buChar char="•"/>
            </a:pPr>
            <a:r>
              <a:rPr lang="fr-CH" sz="1400" dirty="0">
                <a:latin typeface="+mn-lt"/>
              </a:rPr>
              <a:t>protection des sols, </a:t>
            </a:r>
          </a:p>
          <a:p>
            <a:pPr marL="285750" indent="-285750">
              <a:buFont typeface="Arial" panose="020B0604020202020204" pitchFamily="34" charset="0"/>
              <a:buChar char="•"/>
            </a:pPr>
            <a:r>
              <a:rPr lang="fr-CH" sz="1400" dirty="0">
                <a:latin typeface="+mn-lt"/>
              </a:rPr>
              <a:t>agriculture, </a:t>
            </a:r>
          </a:p>
          <a:p>
            <a:pPr marL="285750" indent="-285750">
              <a:buFont typeface="Arial" panose="020B0604020202020204" pitchFamily="34" charset="0"/>
              <a:buChar char="•"/>
            </a:pPr>
            <a:r>
              <a:rPr lang="fr-CH" sz="1400" dirty="0">
                <a:latin typeface="+mn-lt"/>
              </a:rPr>
              <a:t>gestion des forêts, </a:t>
            </a:r>
          </a:p>
          <a:p>
            <a:pPr marL="285750" indent="-285750">
              <a:buFont typeface="Arial" panose="020B0604020202020204" pitchFamily="34" charset="0"/>
              <a:buChar char="•"/>
            </a:pPr>
            <a:r>
              <a:rPr lang="fr-CH" sz="1400" dirty="0">
                <a:latin typeface="+mn-lt"/>
              </a:rPr>
              <a:t>énergie, </a:t>
            </a:r>
          </a:p>
          <a:p>
            <a:pPr marL="285750" indent="-285750">
              <a:buFont typeface="Arial" panose="020B0604020202020204" pitchFamily="34" charset="0"/>
              <a:buChar char="•"/>
            </a:pPr>
            <a:r>
              <a:rPr lang="fr-CH" sz="1400" dirty="0">
                <a:latin typeface="+mn-lt"/>
              </a:rPr>
              <a:t>tourisme, </a:t>
            </a:r>
          </a:p>
          <a:p>
            <a:pPr marL="285750" indent="-285750">
              <a:buFont typeface="Arial" panose="020B0604020202020204" pitchFamily="34" charset="0"/>
              <a:buChar char="•"/>
            </a:pPr>
            <a:r>
              <a:rPr lang="fr-CH" sz="1400" dirty="0">
                <a:latin typeface="+mn-lt"/>
              </a:rPr>
              <a:t>gestion de la biodiversité, </a:t>
            </a:r>
          </a:p>
          <a:p>
            <a:pPr marL="285750" indent="-285750">
              <a:buFont typeface="Arial" panose="020B0604020202020204" pitchFamily="34" charset="0"/>
              <a:buChar char="•"/>
            </a:pPr>
            <a:r>
              <a:rPr lang="fr-CH" sz="1400" dirty="0">
                <a:latin typeface="+mn-lt"/>
              </a:rPr>
              <a:t>santé (humaine et animale), </a:t>
            </a:r>
          </a:p>
          <a:p>
            <a:pPr marL="285750" indent="-285750">
              <a:buFont typeface="Arial" panose="020B0604020202020204" pitchFamily="34" charset="0"/>
              <a:buChar char="•"/>
            </a:pPr>
            <a:r>
              <a:rPr lang="fr-CH" sz="1400" dirty="0">
                <a:latin typeface="+mn-lt"/>
              </a:rPr>
              <a:t>logement et développement territorial. </a:t>
            </a:r>
          </a:p>
          <a:p>
            <a:endParaRPr lang="fr-CH" sz="1400" dirty="0">
              <a:latin typeface="+mn-lt"/>
            </a:endParaRPr>
          </a:p>
          <a:p>
            <a:r>
              <a:rPr lang="fr-CH" sz="1400" dirty="0">
                <a:latin typeface="+mn-lt"/>
              </a:rPr>
              <a:t>12 mesures transversales: </a:t>
            </a:r>
          </a:p>
          <a:p>
            <a:r>
              <a:rPr lang="fr-CH" sz="1400" dirty="0">
                <a:latin typeface="+mn-lt"/>
              </a:rPr>
              <a:t>socle et transfert des connaissances </a:t>
            </a:r>
          </a:p>
          <a:p>
            <a:r>
              <a:rPr lang="fr-CH" sz="1400" dirty="0">
                <a:latin typeface="+mn-lt"/>
              </a:rPr>
              <a:t>coordonner et promouvoir la mise en œuvre</a:t>
            </a:r>
          </a:p>
        </p:txBody>
      </p:sp>
      <p:sp>
        <p:nvSpPr>
          <p:cNvPr id="5" name="ZoneTexte 4">
            <a:extLst>
              <a:ext uri="{FF2B5EF4-FFF2-40B4-BE49-F238E27FC236}">
                <a16:creationId xmlns:a16="http://schemas.microsoft.com/office/drawing/2014/main" id="{DB7F0826-9161-F00B-7D52-110BF7F6732B}"/>
              </a:ext>
            </a:extLst>
          </p:cNvPr>
          <p:cNvSpPr txBox="1"/>
          <p:nvPr/>
        </p:nvSpPr>
        <p:spPr>
          <a:xfrm>
            <a:off x="10024835" y="839139"/>
            <a:ext cx="2160000" cy="738664"/>
          </a:xfrm>
          <a:prstGeom prst="rect">
            <a:avLst/>
          </a:prstGeom>
          <a:noFill/>
        </p:spPr>
        <p:txBody>
          <a:bodyPr wrap="square" lIns="0" tIns="0" rIns="0" bIns="0" rtlCol="0">
            <a:spAutoFit/>
          </a:bodyPr>
          <a:lstStyle/>
          <a:p>
            <a:pPr marL="171450" indent="-171450">
              <a:buFont typeface="Wingdings" panose="05000000000000000000" pitchFamily="2" charset="2"/>
              <a:buChar char="à"/>
            </a:pPr>
            <a:r>
              <a:rPr lang="de-CH" sz="1200" b="1" dirty="0" err="1">
                <a:solidFill>
                  <a:srgbClr val="00789D"/>
                </a:solidFill>
                <a:latin typeface="+mn-lt"/>
              </a:rPr>
              <a:t>Actualisation</a:t>
            </a:r>
            <a:r>
              <a:rPr lang="de-CH" sz="1200" b="1" dirty="0">
                <a:solidFill>
                  <a:srgbClr val="00789D"/>
                </a:solidFill>
                <a:latin typeface="+mn-lt"/>
              </a:rPr>
              <a:t> de la </a:t>
            </a:r>
            <a:r>
              <a:rPr lang="de-CH" sz="1200" b="1" dirty="0" err="1">
                <a:solidFill>
                  <a:srgbClr val="00789D"/>
                </a:solidFill>
                <a:latin typeface="+mn-lt"/>
              </a:rPr>
              <a:t>stratégie</a:t>
            </a:r>
            <a:r>
              <a:rPr lang="de-CH" sz="1200" b="1" dirty="0">
                <a:solidFill>
                  <a:srgbClr val="00789D"/>
                </a:solidFill>
                <a:latin typeface="+mn-lt"/>
              </a:rPr>
              <a:t> en </a:t>
            </a:r>
            <a:r>
              <a:rPr lang="de-CH" sz="1200" b="1" dirty="0" err="1">
                <a:solidFill>
                  <a:srgbClr val="00789D"/>
                </a:solidFill>
                <a:latin typeface="+mn-lt"/>
              </a:rPr>
              <a:t>cours</a:t>
            </a:r>
            <a:r>
              <a:rPr lang="de-CH" sz="1200" b="1" dirty="0">
                <a:solidFill>
                  <a:srgbClr val="00789D"/>
                </a:solidFill>
                <a:latin typeface="+mn-lt"/>
              </a:rPr>
              <a:t> </a:t>
            </a:r>
          </a:p>
          <a:p>
            <a:pPr marL="171450" indent="-171450">
              <a:buFont typeface="Wingdings" panose="05000000000000000000" pitchFamily="2" charset="2"/>
              <a:buChar char="à"/>
            </a:pPr>
            <a:r>
              <a:rPr lang="de-CH" sz="1200" b="1" dirty="0">
                <a:solidFill>
                  <a:srgbClr val="00789D"/>
                </a:solidFill>
                <a:latin typeface="+mn-lt"/>
              </a:rPr>
              <a:t>Nouveau plan </a:t>
            </a:r>
            <a:r>
              <a:rPr lang="de-CH" sz="1200" b="1" dirty="0" err="1">
                <a:solidFill>
                  <a:srgbClr val="00789D"/>
                </a:solidFill>
                <a:latin typeface="+mn-lt"/>
              </a:rPr>
              <a:t>d’action</a:t>
            </a:r>
            <a:r>
              <a:rPr lang="de-CH" sz="1200" b="1" dirty="0">
                <a:solidFill>
                  <a:srgbClr val="00789D"/>
                </a:solidFill>
                <a:latin typeface="+mn-lt"/>
              </a:rPr>
              <a:t> </a:t>
            </a:r>
            <a:r>
              <a:rPr lang="de-CH" sz="1200" b="1" dirty="0" err="1">
                <a:solidFill>
                  <a:srgbClr val="00789D"/>
                </a:solidFill>
                <a:latin typeface="+mn-lt"/>
              </a:rPr>
              <a:t>prévu</a:t>
            </a:r>
            <a:r>
              <a:rPr lang="de-CH" sz="1200" b="1" dirty="0">
                <a:solidFill>
                  <a:srgbClr val="00789D"/>
                </a:solidFill>
                <a:latin typeface="+mn-lt"/>
              </a:rPr>
              <a:t> </a:t>
            </a:r>
            <a:r>
              <a:rPr lang="de-CH" sz="1200" b="1" dirty="0" err="1">
                <a:solidFill>
                  <a:srgbClr val="00789D"/>
                </a:solidFill>
                <a:latin typeface="+mn-lt"/>
              </a:rPr>
              <a:t>pour</a:t>
            </a:r>
            <a:r>
              <a:rPr lang="de-CH" sz="1200" b="1" dirty="0">
                <a:solidFill>
                  <a:srgbClr val="00789D"/>
                </a:solidFill>
                <a:latin typeface="+mn-lt"/>
              </a:rPr>
              <a:t> 2026</a:t>
            </a:r>
            <a:endParaRPr lang="fr-CH" sz="1200" b="1" dirty="0">
              <a:solidFill>
                <a:srgbClr val="00789D"/>
              </a:solidFill>
              <a:latin typeface="+mn-lt"/>
            </a:endParaRPr>
          </a:p>
        </p:txBody>
      </p:sp>
    </p:spTree>
    <p:extLst>
      <p:ext uri="{BB962C8B-B14F-4D97-AF65-F5344CB8AC3E}">
        <p14:creationId xmlns:p14="http://schemas.microsoft.com/office/powerpoint/2010/main" val="113680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a:t>Analyse des </a:t>
            </a:r>
            <a:r>
              <a:rPr lang="de-CH" dirty="0" err="1"/>
              <a:t>risques</a:t>
            </a:r>
            <a:r>
              <a:rPr lang="de-CH" dirty="0"/>
              <a:t> et </a:t>
            </a:r>
            <a:r>
              <a:rPr lang="de-CH" dirty="0" err="1"/>
              <a:t>scénarios</a:t>
            </a:r>
            <a:r>
              <a:rPr lang="de-CH" dirty="0"/>
              <a:t> </a:t>
            </a:r>
            <a:r>
              <a:rPr lang="de-CH" dirty="0" err="1"/>
              <a:t>climatiques</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22</a:t>
            </a:fld>
            <a:endParaRPr lang="de-CH" dirty="0"/>
          </a:p>
        </p:txBody>
      </p:sp>
      <p:sp>
        <p:nvSpPr>
          <p:cNvPr id="17"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
        <p:nvSpPr>
          <p:cNvPr id="18" name="Rectangle 17"/>
          <p:cNvSpPr/>
          <p:nvPr/>
        </p:nvSpPr>
        <p:spPr>
          <a:xfrm>
            <a:off x="8239342" y="2461027"/>
            <a:ext cx="3680198" cy="1754326"/>
          </a:xfrm>
          <a:prstGeom prst="rect">
            <a:avLst/>
          </a:prstGeom>
        </p:spPr>
        <p:txBody>
          <a:bodyPr wrap="square">
            <a:spAutoFit/>
          </a:bodyPr>
          <a:lstStyle/>
          <a:p>
            <a:r>
              <a:rPr lang="fr-CH" sz="1800" dirty="0">
                <a:latin typeface="+mn-lt"/>
              </a:rPr>
              <a:t>Au titre du principe de précaution, le plan d’action s’oriente vers un scénario climatique n’impliquant aucune mesure de protection du climat supplémentaire au niveau mondial. </a:t>
            </a:r>
          </a:p>
        </p:txBody>
      </p:sp>
      <p:pic>
        <p:nvPicPr>
          <p:cNvPr id="19" name="Image 18"/>
          <p:cNvPicPr>
            <a:picLocks noChangeAspect="1"/>
          </p:cNvPicPr>
          <p:nvPr/>
        </p:nvPicPr>
        <p:blipFill>
          <a:blip r:embed="rId2"/>
          <a:stretch>
            <a:fillRect/>
          </a:stretch>
        </p:blipFill>
        <p:spPr>
          <a:xfrm>
            <a:off x="4802246" y="1029002"/>
            <a:ext cx="3063639"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sp>
        <p:nvSpPr>
          <p:cNvPr id="20" name="Rectangle 19"/>
          <p:cNvSpPr/>
          <p:nvPr/>
        </p:nvSpPr>
        <p:spPr>
          <a:xfrm>
            <a:off x="1376213" y="5467910"/>
            <a:ext cx="3052576" cy="830997"/>
          </a:xfrm>
          <a:prstGeom prst="rect">
            <a:avLst/>
          </a:prstGeom>
        </p:spPr>
        <p:txBody>
          <a:bodyPr wrap="square">
            <a:spAutoFit/>
          </a:bodyPr>
          <a:lstStyle/>
          <a:p>
            <a:r>
              <a:rPr lang="de-CH" sz="1200" dirty="0">
                <a:solidFill>
                  <a:schemeClr val="accent1">
                    <a:lumMod val="75000"/>
                  </a:schemeClr>
                </a:solidFill>
                <a:latin typeface="+mn-lt"/>
              </a:rPr>
              <a:t>https://www.bafu.admin.ch/bafu/fr/home/themes/climat/publications-etudes/publications/risques-et-opportunites-lies-au-climat.html</a:t>
            </a:r>
          </a:p>
        </p:txBody>
      </p:sp>
      <p:pic>
        <p:nvPicPr>
          <p:cNvPr id="22" name="Image 21"/>
          <p:cNvPicPr>
            <a:picLocks noChangeAspect="1"/>
          </p:cNvPicPr>
          <p:nvPr/>
        </p:nvPicPr>
        <p:blipFill>
          <a:blip r:embed="rId3"/>
          <a:stretch>
            <a:fillRect/>
          </a:stretch>
        </p:blipFill>
        <p:spPr>
          <a:xfrm>
            <a:off x="1376213" y="1029002"/>
            <a:ext cx="3052576"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sp>
        <p:nvSpPr>
          <p:cNvPr id="23" name="Rectangle 22"/>
          <p:cNvSpPr/>
          <p:nvPr/>
        </p:nvSpPr>
        <p:spPr>
          <a:xfrm>
            <a:off x="4772428" y="5467910"/>
            <a:ext cx="3139119" cy="830997"/>
          </a:xfrm>
          <a:prstGeom prst="rect">
            <a:avLst/>
          </a:prstGeom>
        </p:spPr>
        <p:txBody>
          <a:bodyPr wrap="square">
            <a:spAutoFit/>
          </a:bodyPr>
          <a:lstStyle/>
          <a:p>
            <a:r>
              <a:rPr lang="de-CH" sz="1200" dirty="0">
                <a:solidFill>
                  <a:schemeClr val="accent1">
                    <a:lumMod val="75000"/>
                  </a:schemeClr>
                </a:solidFill>
                <a:latin typeface="+mn-lt"/>
              </a:rPr>
              <a:t>https://www.nccs.admin.ch/nccs/fr/home/changement-climatique-et-impacts/scenarios-climatiques-suisses/commander-la-brochure-ch2018.html</a:t>
            </a:r>
          </a:p>
        </p:txBody>
      </p:sp>
      <p:sp>
        <p:nvSpPr>
          <p:cNvPr id="5" name="ZoneTexte 4">
            <a:extLst>
              <a:ext uri="{FF2B5EF4-FFF2-40B4-BE49-F238E27FC236}">
                <a16:creationId xmlns:a16="http://schemas.microsoft.com/office/drawing/2014/main" id="{E0C49B32-D2B2-10DB-AE9F-57CE46FBF9AA}"/>
              </a:ext>
            </a:extLst>
          </p:cNvPr>
          <p:cNvSpPr txBox="1"/>
          <p:nvPr/>
        </p:nvSpPr>
        <p:spPr>
          <a:xfrm>
            <a:off x="9312000" y="839139"/>
            <a:ext cx="2880000" cy="738664"/>
          </a:xfrm>
          <a:prstGeom prst="rect">
            <a:avLst/>
          </a:prstGeom>
          <a:noFill/>
        </p:spPr>
        <p:txBody>
          <a:bodyPr wrap="square" lIns="0" tIns="0" rIns="0" bIns="0" rtlCol="0">
            <a:spAutoFit/>
          </a:bodyPr>
          <a:lstStyle/>
          <a:p>
            <a:pPr marL="171450" indent="-171450">
              <a:buFont typeface="Wingdings" panose="05000000000000000000" pitchFamily="2" charset="2"/>
              <a:buChar char="à"/>
            </a:pPr>
            <a:r>
              <a:rPr lang="de-CH" sz="1200" b="1" dirty="0" err="1">
                <a:solidFill>
                  <a:srgbClr val="00789D"/>
                </a:solidFill>
                <a:latin typeface="+mn-lt"/>
              </a:rPr>
              <a:t>Actualisation</a:t>
            </a:r>
            <a:r>
              <a:rPr lang="de-CH" sz="1200" b="1" dirty="0">
                <a:solidFill>
                  <a:srgbClr val="00789D"/>
                </a:solidFill>
                <a:latin typeface="+mn-lt"/>
              </a:rPr>
              <a:t> de </a:t>
            </a:r>
            <a:r>
              <a:rPr lang="de-CH" sz="1200" b="1" dirty="0" err="1">
                <a:solidFill>
                  <a:srgbClr val="00789D"/>
                </a:solidFill>
                <a:latin typeface="+mn-lt"/>
              </a:rPr>
              <a:t>l’analyse</a:t>
            </a:r>
            <a:r>
              <a:rPr lang="de-CH" sz="1200" b="1" dirty="0">
                <a:solidFill>
                  <a:srgbClr val="00789D"/>
                </a:solidFill>
                <a:latin typeface="+mn-lt"/>
              </a:rPr>
              <a:t> de </a:t>
            </a:r>
            <a:r>
              <a:rPr lang="de-CH" sz="1200" b="1" dirty="0" err="1">
                <a:solidFill>
                  <a:srgbClr val="00789D"/>
                </a:solidFill>
                <a:latin typeface="+mn-lt"/>
              </a:rPr>
              <a:t>risques</a:t>
            </a:r>
            <a:r>
              <a:rPr lang="de-CH" sz="1200" b="1" dirty="0">
                <a:solidFill>
                  <a:srgbClr val="00789D"/>
                </a:solidFill>
                <a:latin typeface="+mn-lt"/>
              </a:rPr>
              <a:t> </a:t>
            </a:r>
            <a:r>
              <a:rPr lang="de-CH" sz="1200" b="1" dirty="0" err="1">
                <a:solidFill>
                  <a:srgbClr val="00789D"/>
                </a:solidFill>
                <a:latin typeface="+mn-lt"/>
              </a:rPr>
              <a:t>pour</a:t>
            </a:r>
            <a:r>
              <a:rPr lang="de-CH" sz="1200" b="1" dirty="0">
                <a:solidFill>
                  <a:srgbClr val="00789D"/>
                </a:solidFill>
                <a:latin typeface="+mn-lt"/>
              </a:rPr>
              <a:t>  </a:t>
            </a:r>
            <a:r>
              <a:rPr lang="de-CH" sz="1200" b="1" dirty="0" err="1">
                <a:solidFill>
                  <a:srgbClr val="00789D"/>
                </a:solidFill>
                <a:latin typeface="+mn-lt"/>
              </a:rPr>
              <a:t>juin</a:t>
            </a:r>
            <a:r>
              <a:rPr lang="de-CH" sz="1200" b="1" dirty="0">
                <a:solidFill>
                  <a:srgbClr val="00789D"/>
                </a:solidFill>
                <a:latin typeface="+mn-lt"/>
              </a:rPr>
              <a:t> 2025</a:t>
            </a:r>
          </a:p>
          <a:p>
            <a:pPr marL="171450" indent="-171450">
              <a:buFont typeface="Wingdings" panose="05000000000000000000" pitchFamily="2" charset="2"/>
              <a:buChar char="à"/>
            </a:pPr>
            <a:r>
              <a:rPr lang="de-CH" sz="1200" b="1" dirty="0" err="1">
                <a:solidFill>
                  <a:srgbClr val="00789D"/>
                </a:solidFill>
                <a:latin typeface="+mn-lt"/>
              </a:rPr>
              <a:t>Actualisation</a:t>
            </a:r>
            <a:r>
              <a:rPr lang="de-CH" sz="1200" b="1" dirty="0">
                <a:solidFill>
                  <a:srgbClr val="00789D"/>
                </a:solidFill>
                <a:latin typeface="+mn-lt"/>
              </a:rPr>
              <a:t> des </a:t>
            </a:r>
            <a:r>
              <a:rPr lang="de-CH" sz="1200" b="1" dirty="0" err="1">
                <a:solidFill>
                  <a:srgbClr val="00789D"/>
                </a:solidFill>
                <a:latin typeface="+mn-lt"/>
              </a:rPr>
              <a:t>scénarios</a:t>
            </a:r>
            <a:r>
              <a:rPr lang="de-CH" sz="1200" b="1" dirty="0">
                <a:solidFill>
                  <a:srgbClr val="00789D"/>
                </a:solidFill>
                <a:latin typeface="+mn-lt"/>
              </a:rPr>
              <a:t> </a:t>
            </a:r>
            <a:r>
              <a:rPr lang="de-CH" sz="1200" b="1" dirty="0" err="1">
                <a:solidFill>
                  <a:srgbClr val="00789D"/>
                </a:solidFill>
                <a:latin typeface="+mn-lt"/>
              </a:rPr>
              <a:t>climatiques</a:t>
            </a:r>
            <a:r>
              <a:rPr lang="de-CH" sz="1200" b="1" dirty="0">
                <a:solidFill>
                  <a:srgbClr val="00789D"/>
                </a:solidFill>
                <a:latin typeface="+mn-lt"/>
              </a:rPr>
              <a:t> </a:t>
            </a:r>
            <a:r>
              <a:rPr lang="de-CH" sz="1200" b="1" dirty="0" err="1">
                <a:solidFill>
                  <a:srgbClr val="00789D"/>
                </a:solidFill>
                <a:latin typeface="+mn-lt"/>
              </a:rPr>
              <a:t>pour</a:t>
            </a:r>
            <a:r>
              <a:rPr lang="de-CH" sz="1200" b="1" dirty="0">
                <a:solidFill>
                  <a:srgbClr val="00789D"/>
                </a:solidFill>
                <a:latin typeface="+mn-lt"/>
              </a:rPr>
              <a:t> 2026</a:t>
            </a:r>
            <a:endParaRPr lang="fr-CH" sz="1200" b="1" dirty="0">
              <a:solidFill>
                <a:srgbClr val="00789D"/>
              </a:solidFill>
              <a:latin typeface="+mn-lt"/>
            </a:endParaRPr>
          </a:p>
        </p:txBody>
      </p:sp>
    </p:spTree>
    <p:extLst>
      <p:ext uri="{BB962C8B-B14F-4D97-AF65-F5344CB8AC3E}">
        <p14:creationId xmlns:p14="http://schemas.microsoft.com/office/powerpoint/2010/main" val="78860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
        <p:nvSpPr>
          <p:cNvPr id="2" name="Titre 1"/>
          <p:cNvSpPr>
            <a:spLocks noGrp="1"/>
          </p:cNvSpPr>
          <p:nvPr>
            <p:ph type="title"/>
          </p:nvPr>
        </p:nvSpPr>
        <p:spPr/>
        <p:txBody>
          <a:bodyPr/>
          <a:lstStyle/>
          <a:p>
            <a:r>
              <a:rPr lang="de-CH" dirty="0" err="1"/>
              <a:t>Socle</a:t>
            </a:r>
            <a:r>
              <a:rPr lang="de-CH" dirty="0"/>
              <a:t> des </a:t>
            </a:r>
            <a:r>
              <a:rPr lang="de-CH" dirty="0" err="1"/>
              <a:t>connaissances</a:t>
            </a:r>
            <a:r>
              <a:rPr lang="de-CH" dirty="0"/>
              <a:t> et </a:t>
            </a:r>
            <a:r>
              <a:rPr lang="de-CH" dirty="0" err="1"/>
              <a:t>diffusion</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23</a:t>
            </a:fld>
            <a:endParaRPr lang="de-CH" dirty="0"/>
          </a:p>
        </p:txBody>
      </p:sp>
      <p:pic>
        <p:nvPicPr>
          <p:cNvPr id="6"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13" y="987090"/>
            <a:ext cx="2994000"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322213" y="5439148"/>
            <a:ext cx="3048000" cy="830997"/>
          </a:xfrm>
          <a:prstGeom prst="rect">
            <a:avLst/>
          </a:prstGeom>
        </p:spPr>
        <p:txBody>
          <a:bodyPr wrap="square">
            <a:spAutoFit/>
          </a:bodyPr>
          <a:lstStyle/>
          <a:p>
            <a:r>
              <a:rPr lang="fr-CH" sz="1200" dirty="0">
                <a:solidFill>
                  <a:schemeClr val="accent1">
                    <a:lumMod val="75000"/>
                  </a:schemeClr>
                </a:solidFill>
                <a:latin typeface="+mn-lt"/>
              </a:rPr>
              <a:t>https://www.bafu.admin.ch/bafu/fr/home/themes/climat/publications-etudes/publications/quand-la-ville-surchauffe.html</a:t>
            </a:r>
          </a:p>
        </p:txBody>
      </p:sp>
      <p:pic>
        <p:nvPicPr>
          <p:cNvPr id="13" name="Image 12"/>
          <p:cNvPicPr>
            <a:picLocks noChangeAspect="1"/>
          </p:cNvPicPr>
          <p:nvPr/>
        </p:nvPicPr>
        <p:blipFill>
          <a:blip r:embed="rId3"/>
          <a:stretch>
            <a:fillRect/>
          </a:stretch>
        </p:blipFill>
        <p:spPr>
          <a:xfrm>
            <a:off x="5547205" y="987090"/>
            <a:ext cx="3050202"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sp>
        <p:nvSpPr>
          <p:cNvPr id="14" name="Rectangle 13"/>
          <p:cNvSpPr/>
          <p:nvPr/>
        </p:nvSpPr>
        <p:spPr>
          <a:xfrm>
            <a:off x="5547205" y="5439147"/>
            <a:ext cx="3048000" cy="830997"/>
          </a:xfrm>
          <a:prstGeom prst="rect">
            <a:avLst/>
          </a:prstGeom>
        </p:spPr>
        <p:txBody>
          <a:bodyPr wrap="square">
            <a:spAutoFit/>
          </a:bodyPr>
          <a:lstStyle/>
          <a:p>
            <a:r>
              <a:rPr lang="fr-CH" sz="1200" dirty="0">
                <a:solidFill>
                  <a:schemeClr val="accent1">
                    <a:lumMod val="75000"/>
                  </a:schemeClr>
                </a:solidFill>
                <a:latin typeface="+mn-lt"/>
              </a:rPr>
              <a:t>https://www.bafu.admin.ch/bafu/fr/home/themes/climat/publications-etudes/publications/eau-de-pluie-dans-l-espace-urbain.html</a:t>
            </a:r>
          </a:p>
        </p:txBody>
      </p:sp>
    </p:spTree>
    <p:extLst>
      <p:ext uri="{BB962C8B-B14F-4D97-AF65-F5344CB8AC3E}">
        <p14:creationId xmlns:p14="http://schemas.microsoft.com/office/powerpoint/2010/main" val="368490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
        <p:nvSpPr>
          <p:cNvPr id="2" name="Titre 1"/>
          <p:cNvSpPr>
            <a:spLocks noGrp="1"/>
          </p:cNvSpPr>
          <p:nvPr>
            <p:ph type="title"/>
          </p:nvPr>
        </p:nvSpPr>
        <p:spPr/>
        <p:txBody>
          <a:bodyPr/>
          <a:lstStyle/>
          <a:p>
            <a:r>
              <a:rPr lang="de-CH" dirty="0"/>
              <a:t>Des </a:t>
            </a:r>
            <a:r>
              <a:rPr lang="de-CH" dirty="0" err="1"/>
              <a:t>outils</a:t>
            </a:r>
            <a:r>
              <a:rPr lang="de-CH" dirty="0"/>
              <a:t> </a:t>
            </a:r>
            <a:r>
              <a:rPr lang="de-CH" dirty="0" err="1"/>
              <a:t>pour</a:t>
            </a:r>
            <a:r>
              <a:rPr lang="de-CH" dirty="0"/>
              <a:t> AGIR</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24</a:t>
            </a:fld>
            <a:endParaRPr lang="de-CH" dirty="0"/>
          </a:p>
        </p:txBody>
      </p:sp>
      <p:pic>
        <p:nvPicPr>
          <p:cNvPr id="6"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13" y="987090"/>
            <a:ext cx="2994000"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322213" y="5439148"/>
            <a:ext cx="3048000" cy="830997"/>
          </a:xfrm>
          <a:prstGeom prst="rect">
            <a:avLst/>
          </a:prstGeom>
        </p:spPr>
        <p:txBody>
          <a:bodyPr wrap="square">
            <a:spAutoFit/>
          </a:bodyPr>
          <a:lstStyle/>
          <a:p>
            <a:r>
              <a:rPr lang="fr-CH" sz="1200" dirty="0">
                <a:solidFill>
                  <a:schemeClr val="accent1">
                    <a:lumMod val="75000"/>
                  </a:schemeClr>
                </a:solidFill>
                <a:latin typeface="+mn-lt"/>
              </a:rPr>
              <a:t>https://www.bafu.admin.ch/bafu/fr/home/themes/climat/publications-etudes/publications/quand-la-ville-surchauffe.html</a:t>
            </a:r>
          </a:p>
        </p:txBody>
      </p:sp>
      <p:pic>
        <p:nvPicPr>
          <p:cNvPr id="9"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556" y="3038880"/>
            <a:ext cx="5820076" cy="323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913" y="0"/>
            <a:ext cx="4676731" cy="303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sp>
        <p:nvSpPr>
          <p:cNvPr id="2" name="Titre 1"/>
          <p:cNvSpPr>
            <a:spLocks noGrp="1"/>
          </p:cNvSpPr>
          <p:nvPr>
            <p:ph type="title"/>
          </p:nvPr>
        </p:nvSpPr>
        <p:spPr/>
        <p:txBody>
          <a:bodyPr/>
          <a:lstStyle/>
          <a:p>
            <a:r>
              <a:rPr lang="de-CH" dirty="0"/>
              <a:t>Des </a:t>
            </a:r>
            <a:r>
              <a:rPr lang="de-CH" dirty="0" err="1"/>
              <a:t>outils</a:t>
            </a:r>
            <a:r>
              <a:rPr lang="de-CH" dirty="0"/>
              <a:t> </a:t>
            </a:r>
            <a:r>
              <a:rPr lang="de-CH" dirty="0" err="1"/>
              <a:t>pour</a:t>
            </a:r>
            <a:r>
              <a:rPr lang="de-CH" dirty="0"/>
              <a:t> AGIR</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25</a:t>
            </a:fld>
            <a:endParaRPr lang="de-CH" dirty="0"/>
          </a:p>
        </p:txBody>
      </p:sp>
      <p:pic>
        <p:nvPicPr>
          <p:cNvPr id="6"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13" y="987090"/>
            <a:ext cx="2994000"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322213" y="5439148"/>
            <a:ext cx="3048000" cy="830997"/>
          </a:xfrm>
          <a:prstGeom prst="rect">
            <a:avLst/>
          </a:prstGeom>
        </p:spPr>
        <p:txBody>
          <a:bodyPr wrap="square">
            <a:spAutoFit/>
          </a:bodyPr>
          <a:lstStyle/>
          <a:p>
            <a:r>
              <a:rPr lang="fr-CH" sz="1200" dirty="0">
                <a:solidFill>
                  <a:schemeClr val="accent1">
                    <a:lumMod val="75000"/>
                  </a:schemeClr>
                </a:solidFill>
                <a:latin typeface="+mn-lt"/>
              </a:rPr>
              <a:t>https://www.bafu.admin.ch/bafu/fr/home/themes/climat/publications-etudes/publications/quand-la-ville-surchauffe.html</a:t>
            </a:r>
          </a:p>
        </p:txBody>
      </p:sp>
      <p:pic>
        <p:nvPicPr>
          <p:cNvPr id="11"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004" y="987090"/>
            <a:ext cx="6746996" cy="522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382575" y="613841"/>
            <a:ext cx="4398432" cy="338554"/>
          </a:xfrm>
          <a:prstGeom prst="rect">
            <a:avLst/>
          </a:prstGeom>
        </p:spPr>
        <p:txBody>
          <a:bodyPr wrap="square">
            <a:spAutoFit/>
          </a:bodyPr>
          <a:lstStyle/>
          <a:p>
            <a:r>
              <a:rPr lang="fr-CH" sz="1600" dirty="0">
                <a:solidFill>
                  <a:schemeClr val="accent1">
                    <a:lumMod val="75000"/>
                  </a:schemeClr>
                </a:solidFill>
                <a:latin typeface="+mn-lt"/>
              </a:rPr>
              <a:t>Schéma décisionnel à l’usage des communes</a:t>
            </a:r>
          </a:p>
        </p:txBody>
      </p:sp>
    </p:spTree>
    <p:extLst>
      <p:ext uri="{BB962C8B-B14F-4D97-AF65-F5344CB8AC3E}">
        <p14:creationId xmlns:p14="http://schemas.microsoft.com/office/powerpoint/2010/main" val="196555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Socle</a:t>
            </a:r>
            <a:r>
              <a:rPr lang="de-CH" dirty="0"/>
              <a:t> des </a:t>
            </a:r>
            <a:r>
              <a:rPr lang="de-CH" dirty="0" err="1"/>
              <a:t>connaissances</a:t>
            </a:r>
            <a:r>
              <a:rPr lang="de-CH" dirty="0"/>
              <a:t> et </a:t>
            </a:r>
            <a:r>
              <a:rPr lang="de-CH" dirty="0" err="1"/>
              <a:t>diffusion</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26</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a:blip r:embed="rId2"/>
          <a:stretch>
            <a:fillRect/>
          </a:stretch>
        </p:blipFill>
        <p:spPr>
          <a:xfrm>
            <a:off x="1376213" y="3262293"/>
            <a:ext cx="2035050" cy="288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6" name="Image 5"/>
          <p:cNvPicPr>
            <a:picLocks noChangeAspect="1"/>
          </p:cNvPicPr>
          <p:nvPr/>
        </p:nvPicPr>
        <p:blipFill>
          <a:blip r:embed="rId3"/>
          <a:stretch>
            <a:fillRect/>
          </a:stretch>
        </p:blipFill>
        <p:spPr>
          <a:xfrm>
            <a:off x="1698771" y="2239399"/>
            <a:ext cx="2553033" cy="360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7" name="Image 6"/>
          <p:cNvPicPr>
            <a:picLocks noChangeAspect="1"/>
          </p:cNvPicPr>
          <p:nvPr/>
        </p:nvPicPr>
        <p:blipFill>
          <a:blip r:embed="rId4"/>
          <a:stretch>
            <a:fillRect/>
          </a:stretch>
        </p:blipFill>
        <p:spPr>
          <a:xfrm>
            <a:off x="2137890" y="1208471"/>
            <a:ext cx="3050203" cy="432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pic>
        <p:nvPicPr>
          <p:cNvPr id="8" name="Image 7"/>
          <p:cNvPicPr>
            <a:picLocks noChangeAspect="1"/>
          </p:cNvPicPr>
          <p:nvPr/>
        </p:nvPicPr>
        <p:blipFill>
          <a:blip r:embed="rId5"/>
          <a:stretch>
            <a:fillRect/>
          </a:stretch>
        </p:blipFill>
        <p:spPr>
          <a:xfrm>
            <a:off x="5956197" y="1208471"/>
            <a:ext cx="4320000" cy="3052653"/>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sp>
        <p:nvSpPr>
          <p:cNvPr id="9" name="Textfeld 8"/>
          <p:cNvSpPr txBox="1">
            <a:spLocks noChangeArrowheads="1"/>
          </p:cNvSpPr>
          <p:nvPr/>
        </p:nvSpPr>
        <p:spPr bwMode="auto">
          <a:xfrm>
            <a:off x="5946502" y="4424037"/>
            <a:ext cx="4289425" cy="131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buFontTx/>
              <a:buNone/>
              <a:defRPr/>
            </a:pPr>
            <a:r>
              <a:rPr lang="de-CH" altLang="fr-FR" sz="1800" b="1" dirty="0" err="1">
                <a:solidFill>
                  <a:schemeClr val="accent5">
                    <a:lumMod val="50000"/>
                  </a:schemeClr>
                </a:solidFill>
              </a:rPr>
              <a:t>Publication</a:t>
            </a:r>
            <a:r>
              <a:rPr lang="de-CH" altLang="fr-FR" sz="1800" b="1" dirty="0">
                <a:solidFill>
                  <a:schemeClr val="accent5">
                    <a:lumMod val="50000"/>
                  </a:schemeClr>
                </a:solidFill>
              </a:rPr>
              <a:t> et Flyer :</a:t>
            </a:r>
          </a:p>
          <a:p>
            <a:pPr>
              <a:buFontTx/>
              <a:buNone/>
              <a:defRPr/>
            </a:pPr>
            <a:r>
              <a:rPr lang="de-CH" altLang="fr-FR" sz="1400" u="sng" dirty="0">
                <a:solidFill>
                  <a:schemeClr val="accent1">
                    <a:lumMod val="75000"/>
                  </a:schemeClr>
                </a:solidFill>
              </a:rPr>
              <a:t>https://www.bafu.admin.ch/bafu/fr/home/themes/climat/publications-etudes/publications/changements-climatiques-suisse.html </a:t>
            </a:r>
          </a:p>
          <a:p>
            <a:pPr>
              <a:buFontTx/>
              <a:buNone/>
              <a:defRPr/>
            </a:pPr>
            <a:endParaRPr lang="de-CH" altLang="fr-FR" sz="1400" u="sng" dirty="0">
              <a:solidFill>
                <a:schemeClr val="accent1">
                  <a:lumMod val="75000"/>
                </a:schemeClr>
              </a:solidFill>
            </a:endParaRPr>
          </a:p>
        </p:txBody>
      </p:sp>
    </p:spTree>
    <p:extLst>
      <p:ext uri="{BB962C8B-B14F-4D97-AF65-F5344CB8AC3E}">
        <p14:creationId xmlns:p14="http://schemas.microsoft.com/office/powerpoint/2010/main" val="5890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342884" y="1501196"/>
            <a:ext cx="7834102" cy="4562719"/>
          </a:xfrm>
          <a:prstGeom prst="rect">
            <a:avLst/>
          </a:prstGeom>
        </p:spPr>
      </p:pic>
      <p:sp>
        <p:nvSpPr>
          <p:cNvPr id="2" name="Titre 1"/>
          <p:cNvSpPr>
            <a:spLocks noGrp="1"/>
          </p:cNvSpPr>
          <p:nvPr>
            <p:ph type="title"/>
          </p:nvPr>
        </p:nvSpPr>
        <p:spPr/>
        <p:txBody>
          <a:bodyPr/>
          <a:lstStyle/>
          <a:p>
            <a:r>
              <a:rPr lang="de-CH" dirty="0" err="1"/>
              <a:t>Promouvoir</a:t>
            </a:r>
            <a:r>
              <a:rPr lang="de-CH" dirty="0"/>
              <a:t> et </a:t>
            </a:r>
            <a:r>
              <a:rPr lang="de-CH" dirty="0" err="1"/>
              <a:t>soutenir</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27</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2050" name="Picture 2" descr="BAFU_WW-KS_Mockup_Screen_FR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213" y="1501197"/>
            <a:ext cx="2880000" cy="2272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6213" y="884318"/>
            <a:ext cx="6439501" cy="461665"/>
          </a:xfrm>
          <a:prstGeom prst="rect">
            <a:avLst/>
          </a:prstGeom>
        </p:spPr>
        <p:txBody>
          <a:bodyPr wrap="square">
            <a:spAutoFit/>
          </a:bodyPr>
          <a:lstStyle/>
          <a:p>
            <a:r>
              <a:rPr lang="fr-CH" b="1" dirty="0">
                <a:solidFill>
                  <a:schemeClr val="accent1">
                    <a:lumMod val="75000"/>
                  </a:schemeClr>
                </a:solidFill>
                <a:latin typeface="+mn-lt"/>
              </a:rPr>
              <a:t>Conseils climatiques pour les communes</a:t>
            </a:r>
          </a:p>
        </p:txBody>
      </p:sp>
      <p:sp>
        <p:nvSpPr>
          <p:cNvPr id="7" name="Rectangle 6"/>
          <p:cNvSpPr/>
          <p:nvPr/>
        </p:nvSpPr>
        <p:spPr>
          <a:xfrm>
            <a:off x="1376213" y="3928912"/>
            <a:ext cx="2880000" cy="1200329"/>
          </a:xfrm>
          <a:prstGeom prst="rect">
            <a:avLst/>
          </a:prstGeom>
        </p:spPr>
        <p:txBody>
          <a:bodyPr wrap="square">
            <a:spAutoFit/>
          </a:bodyPr>
          <a:lstStyle/>
          <a:p>
            <a:r>
              <a:rPr lang="fr-CH" sz="1200" dirty="0">
                <a:solidFill>
                  <a:schemeClr val="accent1">
                    <a:lumMod val="75000"/>
                  </a:schemeClr>
                </a:solidFill>
                <a:latin typeface="+mn-lt"/>
              </a:rPr>
              <a:t>https://www.bafu.admin.ch/bafu/fr/home/themes/climat/info-specialistes/mesures-reduction/programme-climat/programme-climat-conseils-climatiques-communes.html</a:t>
            </a:r>
          </a:p>
        </p:txBody>
      </p:sp>
      <p:pic>
        <p:nvPicPr>
          <p:cNvPr id="6" name="Image 5"/>
          <p:cNvPicPr>
            <a:picLocks noChangeAspect="1"/>
          </p:cNvPicPr>
          <p:nvPr/>
        </p:nvPicPr>
        <p:blipFill>
          <a:blip r:embed="rId4"/>
          <a:stretch>
            <a:fillRect/>
          </a:stretch>
        </p:blipFill>
        <p:spPr>
          <a:xfrm>
            <a:off x="10467890" y="308471"/>
            <a:ext cx="1273889" cy="1800000"/>
          </a:xfrm>
          <a:prstGeom prst="rect">
            <a:avLst/>
          </a:prstGeom>
          <a:noFill/>
          <a:ln w="9525">
            <a:solidFill>
              <a:schemeClr val="bg1">
                <a:lumMod val="50000"/>
              </a:schemeClr>
            </a:solidFill>
            <a:miter lim="800000"/>
            <a:headEnd/>
            <a:tailEnd/>
          </a:ln>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33926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Promouvoir</a:t>
            </a:r>
            <a:r>
              <a:rPr lang="de-CH" dirty="0"/>
              <a:t> et </a:t>
            </a:r>
            <a:r>
              <a:rPr lang="de-CH" dirty="0" err="1"/>
              <a:t>soutenir</a:t>
            </a:r>
            <a:r>
              <a:rPr lang="de-CH" dirty="0"/>
              <a:t> </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28</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Grafik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2749" t="1448" r="3052"/>
          <a:stretch/>
        </p:blipFill>
        <p:spPr bwMode="auto">
          <a:xfrm>
            <a:off x="4952067" y="798896"/>
            <a:ext cx="6746387" cy="54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76213" y="2574155"/>
            <a:ext cx="6439501" cy="1200329"/>
          </a:xfrm>
          <a:prstGeom prst="rect">
            <a:avLst/>
          </a:prstGeom>
        </p:spPr>
        <p:txBody>
          <a:bodyPr wrap="square">
            <a:spAutoFit/>
          </a:bodyPr>
          <a:lstStyle/>
          <a:p>
            <a:r>
              <a:rPr lang="fr-CH" b="1" dirty="0">
                <a:solidFill>
                  <a:schemeClr val="accent1">
                    <a:lumMod val="75000"/>
                  </a:schemeClr>
                </a:solidFill>
                <a:latin typeface="+mn-lt"/>
              </a:rPr>
              <a:t>Outil en ligne</a:t>
            </a:r>
          </a:p>
          <a:p>
            <a:r>
              <a:rPr lang="de-CH" b="1" dirty="0" err="1">
                <a:solidFill>
                  <a:schemeClr val="accent1">
                    <a:lumMod val="75000"/>
                  </a:schemeClr>
                </a:solidFill>
                <a:latin typeface="+mn-lt"/>
              </a:rPr>
              <a:t>pour</a:t>
            </a:r>
            <a:r>
              <a:rPr lang="de-CH" b="1" dirty="0">
                <a:solidFill>
                  <a:schemeClr val="accent1">
                    <a:lumMod val="75000"/>
                  </a:schemeClr>
                </a:solidFill>
                <a:latin typeface="+mn-lt"/>
              </a:rPr>
              <a:t> les </a:t>
            </a:r>
            <a:r>
              <a:rPr lang="de-CH" b="1" dirty="0" err="1">
                <a:solidFill>
                  <a:schemeClr val="accent1">
                    <a:lumMod val="75000"/>
                  </a:schemeClr>
                </a:solidFill>
                <a:latin typeface="+mn-lt"/>
              </a:rPr>
              <a:t>communes</a:t>
            </a:r>
            <a:endParaRPr lang="fr-CH" b="1" dirty="0">
              <a:solidFill>
                <a:schemeClr val="accent1">
                  <a:lumMod val="75000"/>
                </a:schemeClr>
              </a:solidFill>
              <a:latin typeface="+mn-lt"/>
            </a:endParaRPr>
          </a:p>
          <a:p>
            <a:r>
              <a:rPr lang="de-CH" b="1" dirty="0">
                <a:solidFill>
                  <a:schemeClr val="accent1">
                    <a:lumMod val="75000"/>
                  </a:schemeClr>
                </a:solidFill>
                <a:latin typeface="+mn-lt"/>
              </a:rPr>
              <a:t>et </a:t>
            </a:r>
            <a:r>
              <a:rPr lang="de-CH" b="1" dirty="0" err="1">
                <a:solidFill>
                  <a:schemeClr val="accent1">
                    <a:lumMod val="75000"/>
                  </a:schemeClr>
                </a:solidFill>
                <a:latin typeface="+mn-lt"/>
              </a:rPr>
              <a:t>cantons</a:t>
            </a:r>
            <a:endParaRPr lang="fr-CH" b="1" dirty="0">
              <a:solidFill>
                <a:schemeClr val="accent1">
                  <a:lumMod val="75000"/>
                </a:schemeClr>
              </a:solidFill>
              <a:latin typeface="+mn-lt"/>
            </a:endParaRPr>
          </a:p>
        </p:txBody>
      </p:sp>
    </p:spTree>
    <p:extLst>
      <p:ext uri="{BB962C8B-B14F-4D97-AF65-F5344CB8AC3E}">
        <p14:creationId xmlns:p14="http://schemas.microsoft.com/office/powerpoint/2010/main" val="10149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29</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6213" y="181944"/>
            <a:ext cx="9253538"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5137001" y="924894"/>
            <a:ext cx="1295400" cy="360363"/>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7" name="Rectangle 2"/>
          <p:cNvSpPr>
            <a:spLocks noChangeArrowheads="1"/>
          </p:cNvSpPr>
          <p:nvPr/>
        </p:nvSpPr>
        <p:spPr bwMode="auto">
          <a:xfrm>
            <a:off x="3422502" y="2929906"/>
            <a:ext cx="936625" cy="342900"/>
          </a:xfrm>
          <a:prstGeom prst="rect">
            <a:avLst/>
          </a:prstGeom>
          <a:solidFill>
            <a:srgbClr val="A8846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8" name="ZoneTexte 7"/>
          <p:cNvSpPr txBox="1"/>
          <p:nvPr/>
        </p:nvSpPr>
        <p:spPr>
          <a:xfrm>
            <a:off x="3336776" y="2788619"/>
            <a:ext cx="1295400" cy="646113"/>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Maîtrise des événements naturels</a:t>
            </a:r>
            <a:endParaRPr lang="en-US" sz="1200" dirty="0">
              <a:solidFill>
                <a:schemeClr val="bg1"/>
              </a:solidFill>
              <a:effectLst>
                <a:outerShdw blurRad="38100" dist="38100" dir="2700000" algn="tl">
                  <a:srgbClr val="000000">
                    <a:alpha val="43137"/>
                  </a:srgbClr>
                </a:outerShdw>
              </a:effectLst>
              <a:latin typeface="+mj-lt"/>
            </a:endParaRPr>
          </a:p>
        </p:txBody>
      </p:sp>
      <p:sp>
        <p:nvSpPr>
          <p:cNvPr id="9" name="Rectangle 3"/>
          <p:cNvSpPr>
            <a:spLocks noChangeArrowheads="1"/>
          </p:cNvSpPr>
          <p:nvPr/>
        </p:nvSpPr>
        <p:spPr bwMode="auto">
          <a:xfrm>
            <a:off x="5036990" y="2064718"/>
            <a:ext cx="865187" cy="215900"/>
          </a:xfrm>
          <a:prstGeom prst="rect">
            <a:avLst/>
          </a:prstGeom>
          <a:solidFill>
            <a:srgbClr val="148C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0" name="ZoneTexte 9"/>
          <p:cNvSpPr txBox="1"/>
          <p:nvPr/>
        </p:nvSpPr>
        <p:spPr>
          <a:xfrm>
            <a:off x="4990951" y="1921844"/>
            <a:ext cx="1011238" cy="460375"/>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Économie forestière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11" name="Rectangle 4"/>
          <p:cNvSpPr>
            <a:spLocks noChangeArrowheads="1"/>
          </p:cNvSpPr>
          <p:nvPr/>
        </p:nvSpPr>
        <p:spPr bwMode="auto">
          <a:xfrm>
            <a:off x="7296002" y="1561482"/>
            <a:ext cx="720725" cy="219075"/>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2" name="ZoneTexte 11"/>
          <p:cNvSpPr txBox="1"/>
          <p:nvPr/>
        </p:nvSpPr>
        <p:spPr>
          <a:xfrm>
            <a:off x="7296001" y="1517031"/>
            <a:ext cx="865188" cy="277812"/>
          </a:xfrm>
          <a:prstGeom prst="rect">
            <a:avLst/>
          </a:prstGeom>
          <a:noFill/>
        </p:spPr>
        <p:txBody>
          <a:bodyPr>
            <a:spAutoFit/>
          </a:bodyPr>
          <a:lstStyle/>
          <a:p>
            <a:pPr>
              <a:defRPr/>
            </a:pPr>
            <a:r>
              <a:rPr lang="fr-CH" sz="1200" dirty="0">
                <a:effectLst>
                  <a:outerShdw blurRad="38100" dist="38100" dir="2700000" algn="tl">
                    <a:srgbClr val="000000">
                      <a:alpha val="43137"/>
                    </a:srgbClr>
                  </a:outerShdw>
                </a:effectLst>
                <a:latin typeface="+mj-lt"/>
              </a:rPr>
              <a:t>Tourisme</a:t>
            </a:r>
            <a:endParaRPr lang="en-US" sz="1200" dirty="0">
              <a:effectLst>
                <a:outerShdw blurRad="38100" dist="38100" dir="2700000" algn="tl">
                  <a:srgbClr val="000000">
                    <a:alpha val="43137"/>
                  </a:srgbClr>
                </a:outerShdw>
              </a:effectLst>
              <a:latin typeface="+mj-lt"/>
            </a:endParaRPr>
          </a:p>
        </p:txBody>
      </p:sp>
      <p:sp>
        <p:nvSpPr>
          <p:cNvPr id="13" name="Forme libre 9"/>
          <p:cNvSpPr>
            <a:spLocks/>
          </p:cNvSpPr>
          <p:nvPr/>
        </p:nvSpPr>
        <p:spPr bwMode="auto">
          <a:xfrm>
            <a:off x="7904015" y="2502869"/>
            <a:ext cx="1520825" cy="398463"/>
          </a:xfrm>
          <a:custGeom>
            <a:avLst/>
            <a:gdLst>
              <a:gd name="T0" fmla="*/ 79220 w 1473432"/>
              <a:gd name="T1" fmla="*/ 111087 h 363595"/>
              <a:gd name="T2" fmla="*/ 364511 w 1473432"/>
              <a:gd name="T3" fmla="*/ 40396 h 363595"/>
              <a:gd name="T4" fmla="*/ 384416 w 1473432"/>
              <a:gd name="T5" fmla="*/ 20198 h 363595"/>
              <a:gd name="T6" fmla="*/ 490570 w 1473432"/>
              <a:gd name="T7" fmla="*/ 0 h 363595"/>
              <a:gd name="T8" fmla="*/ 729420 w 1473432"/>
              <a:gd name="T9" fmla="*/ 10098 h 363595"/>
              <a:gd name="T10" fmla="*/ 789132 w 1473432"/>
              <a:gd name="T11" fmla="*/ 20198 h 363595"/>
              <a:gd name="T12" fmla="*/ 1300005 w 1473432"/>
              <a:gd name="T13" fmla="*/ 50493 h 363595"/>
              <a:gd name="T14" fmla="*/ 1724625 w 1473432"/>
              <a:gd name="T15" fmla="*/ 40396 h 363595"/>
              <a:gd name="T16" fmla="*/ 1810877 w 1473432"/>
              <a:gd name="T17" fmla="*/ 30295 h 363595"/>
              <a:gd name="T18" fmla="*/ 1837415 w 1473432"/>
              <a:gd name="T19" fmla="*/ 100988 h 363595"/>
              <a:gd name="T20" fmla="*/ 1817514 w 1473432"/>
              <a:gd name="T21" fmla="*/ 343359 h 363595"/>
              <a:gd name="T22" fmla="*/ 1810877 w 1473432"/>
              <a:gd name="T23" fmla="*/ 383752 h 363595"/>
              <a:gd name="T24" fmla="*/ 1784339 w 1473432"/>
              <a:gd name="T25" fmla="*/ 484741 h 363595"/>
              <a:gd name="T26" fmla="*/ 1777705 w 1473432"/>
              <a:gd name="T27" fmla="*/ 535235 h 363595"/>
              <a:gd name="T28" fmla="*/ 1771068 w 1473432"/>
              <a:gd name="T29" fmla="*/ 575628 h 363595"/>
              <a:gd name="T30" fmla="*/ 1764435 w 1473432"/>
              <a:gd name="T31" fmla="*/ 605924 h 363595"/>
              <a:gd name="T32" fmla="*/ 1744530 w 1473432"/>
              <a:gd name="T33" fmla="*/ 616023 h 363595"/>
              <a:gd name="T34" fmla="*/ 1625107 w 1473432"/>
              <a:gd name="T35" fmla="*/ 605924 h 363595"/>
              <a:gd name="T36" fmla="*/ 1572029 w 1473432"/>
              <a:gd name="T37" fmla="*/ 585728 h 363595"/>
              <a:gd name="T38" fmla="*/ 1465873 w 1473432"/>
              <a:gd name="T39" fmla="*/ 605924 h 363595"/>
              <a:gd name="T40" fmla="*/ 1140773 w 1473432"/>
              <a:gd name="T41" fmla="*/ 605924 h 363595"/>
              <a:gd name="T42" fmla="*/ 1100963 w 1473432"/>
              <a:gd name="T43" fmla="*/ 626123 h 363595"/>
              <a:gd name="T44" fmla="*/ 1001444 w 1473432"/>
              <a:gd name="T45" fmla="*/ 656420 h 363595"/>
              <a:gd name="T46" fmla="*/ 682978 w 1473432"/>
              <a:gd name="T47" fmla="*/ 666520 h 363595"/>
              <a:gd name="T48" fmla="*/ 490570 w 1473432"/>
              <a:gd name="T49" fmla="*/ 626123 h 363595"/>
              <a:gd name="T50" fmla="*/ 258357 w 1473432"/>
              <a:gd name="T51" fmla="*/ 626123 h 363595"/>
              <a:gd name="T52" fmla="*/ 238454 w 1473432"/>
              <a:gd name="T53" fmla="*/ 616023 h 363595"/>
              <a:gd name="T54" fmla="*/ 158835 w 1473432"/>
              <a:gd name="T55" fmla="*/ 585728 h 363595"/>
              <a:gd name="T56" fmla="*/ 99125 w 1473432"/>
              <a:gd name="T57" fmla="*/ 504939 h 363595"/>
              <a:gd name="T58" fmla="*/ 72587 w 1473432"/>
              <a:gd name="T59" fmla="*/ 494840 h 363595"/>
              <a:gd name="T60" fmla="*/ 65951 w 1473432"/>
              <a:gd name="T61" fmla="*/ 464543 h 363595"/>
              <a:gd name="T62" fmla="*/ 32778 w 1473432"/>
              <a:gd name="T63" fmla="*/ 393851 h 363595"/>
              <a:gd name="T64" fmla="*/ 26143 w 1473432"/>
              <a:gd name="T65" fmla="*/ 363554 h 363595"/>
              <a:gd name="T66" fmla="*/ 19510 w 1473432"/>
              <a:gd name="T67" fmla="*/ 141382 h 363595"/>
              <a:gd name="T68" fmla="*/ 59316 w 1473432"/>
              <a:gd name="T69" fmla="*/ 100988 h 363595"/>
              <a:gd name="T70" fmla="*/ 79220 w 1473432"/>
              <a:gd name="T71" fmla="*/ 111087 h 3635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3432" h="363595">
                <a:moveTo>
                  <a:pt x="63478" y="58479"/>
                </a:moveTo>
                <a:cubicBezTo>
                  <a:pt x="139678" y="46074"/>
                  <a:pt x="216311" y="36089"/>
                  <a:pt x="292078" y="21265"/>
                </a:cubicBezTo>
                <a:cubicBezTo>
                  <a:pt x="298348" y="20038"/>
                  <a:pt x="301775" y="11949"/>
                  <a:pt x="308027" y="10633"/>
                </a:cubicBezTo>
                <a:cubicBezTo>
                  <a:pt x="335988" y="4746"/>
                  <a:pt x="364734" y="3544"/>
                  <a:pt x="393087" y="0"/>
                </a:cubicBezTo>
                <a:lnTo>
                  <a:pt x="584473" y="5316"/>
                </a:lnTo>
                <a:cubicBezTo>
                  <a:pt x="600504" y="6029"/>
                  <a:pt x="616288" y="9946"/>
                  <a:pt x="632320" y="10633"/>
                </a:cubicBezTo>
                <a:cubicBezTo>
                  <a:pt x="1165777" y="33496"/>
                  <a:pt x="801186" y="11549"/>
                  <a:pt x="1041673" y="26582"/>
                </a:cubicBezTo>
                <a:cubicBezTo>
                  <a:pt x="1155087" y="24810"/>
                  <a:pt x="1268583" y="25923"/>
                  <a:pt x="1381915" y="21265"/>
                </a:cubicBezTo>
                <a:cubicBezTo>
                  <a:pt x="1471103" y="17600"/>
                  <a:pt x="1398614" y="2846"/>
                  <a:pt x="1451027" y="15949"/>
                </a:cubicBezTo>
                <a:cubicBezTo>
                  <a:pt x="1455457" y="22595"/>
                  <a:pt x="1471946" y="45902"/>
                  <a:pt x="1472292" y="53163"/>
                </a:cubicBezTo>
                <a:cubicBezTo>
                  <a:pt x="1475875" y="128394"/>
                  <a:pt x="1471139" y="126504"/>
                  <a:pt x="1456343" y="180754"/>
                </a:cubicBezTo>
                <a:cubicBezTo>
                  <a:pt x="1454421" y="187803"/>
                  <a:pt x="1453593" y="195178"/>
                  <a:pt x="1451027" y="202019"/>
                </a:cubicBezTo>
                <a:cubicBezTo>
                  <a:pt x="1431145" y="255038"/>
                  <a:pt x="1448892" y="185036"/>
                  <a:pt x="1429762" y="255182"/>
                </a:cubicBezTo>
                <a:cubicBezTo>
                  <a:pt x="1427385" y="263899"/>
                  <a:pt x="1426406" y="272942"/>
                  <a:pt x="1424446" y="281763"/>
                </a:cubicBezTo>
                <a:cubicBezTo>
                  <a:pt x="1422861" y="288896"/>
                  <a:pt x="1421136" y="296003"/>
                  <a:pt x="1419129" y="303028"/>
                </a:cubicBezTo>
                <a:cubicBezTo>
                  <a:pt x="1417589" y="308416"/>
                  <a:pt x="1417776" y="315014"/>
                  <a:pt x="1413813" y="318977"/>
                </a:cubicBezTo>
                <a:cubicBezTo>
                  <a:pt x="1409850" y="322940"/>
                  <a:pt x="1403180" y="322521"/>
                  <a:pt x="1397864" y="324293"/>
                </a:cubicBezTo>
                <a:cubicBezTo>
                  <a:pt x="1365966" y="322521"/>
                  <a:pt x="1333907" y="322639"/>
                  <a:pt x="1302171" y="318977"/>
                </a:cubicBezTo>
                <a:cubicBezTo>
                  <a:pt x="1287654" y="317302"/>
                  <a:pt x="1274229" y="309202"/>
                  <a:pt x="1259641" y="308344"/>
                </a:cubicBezTo>
                <a:cubicBezTo>
                  <a:pt x="1250155" y="307786"/>
                  <a:pt x="1188000" y="317060"/>
                  <a:pt x="1174580" y="318977"/>
                </a:cubicBezTo>
                <a:cubicBezTo>
                  <a:pt x="1068572" y="314159"/>
                  <a:pt x="1024508" y="308939"/>
                  <a:pt x="914083" y="318977"/>
                </a:cubicBezTo>
                <a:cubicBezTo>
                  <a:pt x="902921" y="319992"/>
                  <a:pt x="892962" y="326530"/>
                  <a:pt x="882185" y="329609"/>
                </a:cubicBezTo>
                <a:cubicBezTo>
                  <a:pt x="841164" y="341329"/>
                  <a:pt x="842403" y="339849"/>
                  <a:pt x="802441" y="345558"/>
                </a:cubicBezTo>
                <a:cubicBezTo>
                  <a:pt x="698666" y="375209"/>
                  <a:pt x="759423" y="361849"/>
                  <a:pt x="547259" y="350875"/>
                </a:cubicBezTo>
                <a:cubicBezTo>
                  <a:pt x="499588" y="348409"/>
                  <a:pt x="441234" y="337634"/>
                  <a:pt x="393087" y="329609"/>
                </a:cubicBezTo>
                <a:cubicBezTo>
                  <a:pt x="301428" y="335001"/>
                  <a:pt x="300438" y="338507"/>
                  <a:pt x="207018" y="329609"/>
                </a:cubicBezTo>
                <a:cubicBezTo>
                  <a:pt x="201439" y="329078"/>
                  <a:pt x="196484" y="325737"/>
                  <a:pt x="191069" y="324293"/>
                </a:cubicBezTo>
                <a:cubicBezTo>
                  <a:pt x="169889" y="318645"/>
                  <a:pt x="127273" y="308344"/>
                  <a:pt x="127273" y="308344"/>
                </a:cubicBezTo>
                <a:cubicBezTo>
                  <a:pt x="111329" y="284428"/>
                  <a:pt x="114338" y="284857"/>
                  <a:pt x="79427" y="265814"/>
                </a:cubicBezTo>
                <a:cubicBezTo>
                  <a:pt x="73013" y="262315"/>
                  <a:pt x="65250" y="262270"/>
                  <a:pt x="58162" y="260498"/>
                </a:cubicBezTo>
                <a:cubicBezTo>
                  <a:pt x="56390" y="255182"/>
                  <a:pt x="55352" y="249561"/>
                  <a:pt x="52846" y="244549"/>
                </a:cubicBezTo>
                <a:cubicBezTo>
                  <a:pt x="48960" y="236776"/>
                  <a:pt x="29875" y="212150"/>
                  <a:pt x="26264" y="207335"/>
                </a:cubicBezTo>
                <a:cubicBezTo>
                  <a:pt x="24492" y="202019"/>
                  <a:pt x="23155" y="196537"/>
                  <a:pt x="20948" y="191386"/>
                </a:cubicBezTo>
                <a:cubicBezTo>
                  <a:pt x="1418" y="145817"/>
                  <a:pt x="-11856" y="160820"/>
                  <a:pt x="15632" y="74428"/>
                </a:cubicBezTo>
                <a:cubicBezTo>
                  <a:pt x="19507" y="62251"/>
                  <a:pt x="38492" y="62198"/>
                  <a:pt x="47529" y="53163"/>
                </a:cubicBezTo>
                <a:lnTo>
                  <a:pt x="63478" y="58479"/>
                </a:ln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14" name="ZoneTexte 13"/>
          <p:cNvSpPr txBox="1"/>
          <p:nvPr/>
        </p:nvSpPr>
        <p:spPr>
          <a:xfrm>
            <a:off x="7842102" y="2437781"/>
            <a:ext cx="1774825" cy="647700"/>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Approvisionnement en eau et évacuation des eaux urbaines</a:t>
            </a:r>
            <a:endParaRPr lang="en-US" sz="1200" dirty="0">
              <a:effectLst>
                <a:outerShdw blurRad="38100" dist="38100" dir="2700000" algn="tl">
                  <a:srgbClr val="000000">
                    <a:alpha val="43137"/>
                  </a:srgbClr>
                </a:outerShdw>
              </a:effectLst>
              <a:latin typeface="+mj-lt"/>
            </a:endParaRPr>
          </a:p>
        </p:txBody>
      </p:sp>
      <p:sp>
        <p:nvSpPr>
          <p:cNvPr id="15" name="Rectangle 10"/>
          <p:cNvSpPr>
            <a:spLocks noChangeArrowheads="1"/>
          </p:cNvSpPr>
          <p:nvPr/>
        </p:nvSpPr>
        <p:spPr bwMode="auto">
          <a:xfrm>
            <a:off x="9616927" y="4946031"/>
            <a:ext cx="847725" cy="215900"/>
          </a:xfrm>
          <a:prstGeom prst="rect">
            <a:avLst/>
          </a:prstGeom>
          <a:solidFill>
            <a:srgbClr val="0A787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6" name="ZoneTexte 15"/>
          <p:cNvSpPr txBox="1"/>
          <p:nvPr/>
        </p:nvSpPr>
        <p:spPr>
          <a:xfrm>
            <a:off x="9559777" y="4838081"/>
            <a:ext cx="1012825" cy="461962"/>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Protection de la nature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2"/>
          <p:cNvSpPr>
            <a:spLocks noChangeArrowheads="1"/>
          </p:cNvSpPr>
          <p:nvPr/>
        </p:nvSpPr>
        <p:spPr bwMode="auto">
          <a:xfrm>
            <a:off x="5522765" y="3069606"/>
            <a:ext cx="1081087" cy="2143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8" name="ZoneTexte 17"/>
          <p:cNvSpPr txBox="1"/>
          <p:nvPr/>
        </p:nvSpPr>
        <p:spPr>
          <a:xfrm>
            <a:off x="5319565" y="3018806"/>
            <a:ext cx="1590675" cy="2778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Production d’énergie</a:t>
            </a:r>
            <a:endParaRPr lang="en-US" sz="1200" dirty="0">
              <a:effectLst>
                <a:outerShdw blurRad="38100" dist="38100" dir="2700000" algn="tl">
                  <a:srgbClr val="000000">
                    <a:alpha val="43137"/>
                  </a:srgbClr>
                </a:outerShdw>
              </a:effectLst>
              <a:latin typeface="+mj-lt"/>
            </a:endParaRPr>
          </a:p>
        </p:txBody>
      </p:sp>
      <p:sp>
        <p:nvSpPr>
          <p:cNvPr id="19" name="Rectangle 13"/>
          <p:cNvSpPr>
            <a:spLocks noChangeArrowheads="1"/>
          </p:cNvSpPr>
          <p:nvPr/>
        </p:nvSpPr>
        <p:spPr bwMode="auto">
          <a:xfrm>
            <a:off x="7584926" y="5504831"/>
            <a:ext cx="863600" cy="304800"/>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0" name="ZoneTexte 19"/>
          <p:cNvSpPr txBox="1"/>
          <p:nvPr/>
        </p:nvSpPr>
        <p:spPr>
          <a:xfrm>
            <a:off x="7584926" y="5292106"/>
            <a:ext cx="1079500" cy="6461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Planification, construction, entretien</a:t>
            </a:r>
            <a:endParaRPr lang="en-US" sz="1200" dirty="0">
              <a:effectLst>
                <a:outerShdw blurRad="38100" dist="38100" dir="2700000" algn="tl">
                  <a:srgbClr val="000000">
                    <a:alpha val="43137"/>
                  </a:srgbClr>
                </a:outerShdw>
              </a:effectLst>
              <a:latin typeface="+mj-lt"/>
            </a:endParaRPr>
          </a:p>
        </p:txBody>
      </p:sp>
      <p:sp>
        <p:nvSpPr>
          <p:cNvPr id="21" name="Rectangle 14"/>
          <p:cNvSpPr>
            <a:spLocks noChangeArrowheads="1"/>
          </p:cNvSpPr>
          <p:nvPr/>
        </p:nvSpPr>
        <p:spPr bwMode="auto">
          <a:xfrm>
            <a:off x="3552676" y="5161931"/>
            <a:ext cx="806450" cy="1381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2" name="ZoneTexte 21"/>
          <p:cNvSpPr txBox="1"/>
          <p:nvPr/>
        </p:nvSpPr>
        <p:spPr>
          <a:xfrm>
            <a:off x="3624114" y="5073032"/>
            <a:ext cx="647700"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Santé</a:t>
            </a:r>
            <a:endParaRPr lang="en-US" sz="1200" dirty="0">
              <a:effectLst>
                <a:outerShdw blurRad="38100" dist="38100" dir="2700000" algn="tl">
                  <a:srgbClr val="000000">
                    <a:alpha val="43137"/>
                  </a:srgbClr>
                </a:outerShdw>
              </a:effectLst>
              <a:latin typeface="+mj-lt"/>
            </a:endParaRPr>
          </a:p>
        </p:txBody>
      </p:sp>
      <p:sp>
        <p:nvSpPr>
          <p:cNvPr id="23" name="Forme libre 15"/>
          <p:cNvSpPr>
            <a:spLocks/>
          </p:cNvSpPr>
          <p:nvPr/>
        </p:nvSpPr>
        <p:spPr bwMode="auto">
          <a:xfrm>
            <a:off x="2358877" y="3656982"/>
            <a:ext cx="911225" cy="192087"/>
          </a:xfrm>
          <a:custGeom>
            <a:avLst/>
            <a:gdLst>
              <a:gd name="T0" fmla="*/ 61213 w 911500"/>
              <a:gd name="T1" fmla="*/ 21818 h 192438"/>
              <a:gd name="T2" fmla="*/ 24582 w 911500"/>
              <a:gd name="T3" fmla="*/ 30891 h 192438"/>
              <a:gd name="T4" fmla="*/ 15419 w 911500"/>
              <a:gd name="T5" fmla="*/ 46016 h 192438"/>
              <a:gd name="T6" fmla="*/ 9315 w 911500"/>
              <a:gd name="T7" fmla="*/ 52067 h 192438"/>
              <a:gd name="T8" fmla="*/ 6262 w 911500"/>
              <a:gd name="T9" fmla="*/ 145839 h 192438"/>
              <a:gd name="T10" fmla="*/ 12367 w 911500"/>
              <a:gd name="T11" fmla="*/ 151886 h 192438"/>
              <a:gd name="T12" fmla="*/ 39842 w 911500"/>
              <a:gd name="T13" fmla="*/ 167012 h 192438"/>
              <a:gd name="T14" fmla="*/ 52051 w 911500"/>
              <a:gd name="T15" fmla="*/ 170036 h 192438"/>
              <a:gd name="T16" fmla="*/ 137525 w 911500"/>
              <a:gd name="T17" fmla="*/ 167012 h 192438"/>
              <a:gd name="T18" fmla="*/ 155844 w 911500"/>
              <a:gd name="T19" fmla="*/ 160962 h 192438"/>
              <a:gd name="T20" fmla="*/ 265741 w 911500"/>
              <a:gd name="T21" fmla="*/ 167012 h 192438"/>
              <a:gd name="T22" fmla="*/ 284054 w 911500"/>
              <a:gd name="T23" fmla="*/ 170036 h 192438"/>
              <a:gd name="T24" fmla="*/ 470268 w 911500"/>
              <a:gd name="T25" fmla="*/ 167012 h 192438"/>
              <a:gd name="T26" fmla="*/ 485529 w 911500"/>
              <a:gd name="T27" fmla="*/ 163987 h 192438"/>
              <a:gd name="T28" fmla="*/ 497744 w 911500"/>
              <a:gd name="T29" fmla="*/ 160962 h 192438"/>
              <a:gd name="T30" fmla="*/ 549637 w 911500"/>
              <a:gd name="T31" fmla="*/ 163987 h 192438"/>
              <a:gd name="T32" fmla="*/ 586269 w 911500"/>
              <a:gd name="T33" fmla="*/ 170036 h 192438"/>
              <a:gd name="T34" fmla="*/ 607638 w 911500"/>
              <a:gd name="T35" fmla="*/ 173061 h 192438"/>
              <a:gd name="T36" fmla="*/ 619849 w 911500"/>
              <a:gd name="T37" fmla="*/ 176086 h 192438"/>
              <a:gd name="T38" fmla="*/ 656482 w 911500"/>
              <a:gd name="T39" fmla="*/ 182136 h 192438"/>
              <a:gd name="T40" fmla="*/ 665638 w 911500"/>
              <a:gd name="T41" fmla="*/ 185161 h 192438"/>
              <a:gd name="T42" fmla="*/ 778587 w 911500"/>
              <a:gd name="T43" fmla="*/ 182136 h 192438"/>
              <a:gd name="T44" fmla="*/ 799955 w 911500"/>
              <a:gd name="T45" fmla="*/ 176086 h 192438"/>
              <a:gd name="T46" fmla="*/ 851852 w 911500"/>
              <a:gd name="T47" fmla="*/ 173061 h 192438"/>
              <a:gd name="T48" fmla="*/ 867113 w 911500"/>
              <a:gd name="T49" fmla="*/ 170036 h 192438"/>
              <a:gd name="T50" fmla="*/ 873217 w 911500"/>
              <a:gd name="T51" fmla="*/ 160962 h 192438"/>
              <a:gd name="T52" fmla="*/ 885430 w 911500"/>
              <a:gd name="T53" fmla="*/ 145839 h 192438"/>
              <a:gd name="T54" fmla="*/ 888483 w 911500"/>
              <a:gd name="T55" fmla="*/ 136763 h 192438"/>
              <a:gd name="T56" fmla="*/ 900693 w 911500"/>
              <a:gd name="T57" fmla="*/ 124663 h 192438"/>
              <a:gd name="T58" fmla="*/ 906798 w 911500"/>
              <a:gd name="T59" fmla="*/ 106514 h 192438"/>
              <a:gd name="T60" fmla="*/ 909850 w 911500"/>
              <a:gd name="T61" fmla="*/ 97440 h 192438"/>
              <a:gd name="T62" fmla="*/ 906798 w 911500"/>
              <a:gd name="T63" fmla="*/ 55091 h 192438"/>
              <a:gd name="T64" fmla="*/ 900693 w 911500"/>
              <a:gd name="T65" fmla="*/ 49041 h 192438"/>
              <a:gd name="T66" fmla="*/ 879324 w 911500"/>
              <a:gd name="T67" fmla="*/ 27868 h 192438"/>
              <a:gd name="T68" fmla="*/ 873217 w 911500"/>
              <a:gd name="T69" fmla="*/ 18793 h 192438"/>
              <a:gd name="T70" fmla="*/ 854904 w 911500"/>
              <a:gd name="T71" fmla="*/ 12745 h 192438"/>
              <a:gd name="T72" fmla="*/ 824376 w 911500"/>
              <a:gd name="T73" fmla="*/ 6695 h 192438"/>
              <a:gd name="T74" fmla="*/ 726691 w 911500"/>
              <a:gd name="T75" fmla="*/ 6695 h 192438"/>
              <a:gd name="T76" fmla="*/ 714479 w 911500"/>
              <a:gd name="T77" fmla="*/ 9717 h 192438"/>
              <a:gd name="T78" fmla="*/ 699218 w 911500"/>
              <a:gd name="T79" fmla="*/ 12745 h 192438"/>
              <a:gd name="T80" fmla="*/ 653429 w 911500"/>
              <a:gd name="T81" fmla="*/ 24842 h 192438"/>
              <a:gd name="T82" fmla="*/ 604583 w 911500"/>
              <a:gd name="T83" fmla="*/ 33918 h 192438"/>
              <a:gd name="T84" fmla="*/ 580165 w 911500"/>
              <a:gd name="T85" fmla="*/ 39967 h 192438"/>
              <a:gd name="T86" fmla="*/ 552689 w 911500"/>
              <a:gd name="T87" fmla="*/ 46016 h 192438"/>
              <a:gd name="T88" fmla="*/ 509952 w 911500"/>
              <a:gd name="T89" fmla="*/ 42991 h 192438"/>
              <a:gd name="T90" fmla="*/ 497744 w 911500"/>
              <a:gd name="T91" fmla="*/ 39967 h 192438"/>
              <a:gd name="T92" fmla="*/ 479424 w 911500"/>
              <a:gd name="T93" fmla="*/ 33918 h 192438"/>
              <a:gd name="T94" fmla="*/ 455006 w 911500"/>
              <a:gd name="T95" fmla="*/ 30891 h 192438"/>
              <a:gd name="T96" fmla="*/ 424479 w 911500"/>
              <a:gd name="T97" fmla="*/ 24842 h 192438"/>
              <a:gd name="T98" fmla="*/ 378690 w 911500"/>
              <a:gd name="T99" fmla="*/ 18793 h 192438"/>
              <a:gd name="T100" fmla="*/ 348162 w 911500"/>
              <a:gd name="T101" fmla="*/ 15767 h 192438"/>
              <a:gd name="T102" fmla="*/ 305425 w 911500"/>
              <a:gd name="T103" fmla="*/ 12745 h 192438"/>
              <a:gd name="T104" fmla="*/ 259636 w 911500"/>
              <a:gd name="T105" fmla="*/ 6695 h 192438"/>
              <a:gd name="T106" fmla="*/ 232161 w 911500"/>
              <a:gd name="T107" fmla="*/ 3667 h 192438"/>
              <a:gd name="T108" fmla="*/ 146687 w 911500"/>
              <a:gd name="T109" fmla="*/ 6695 h 192438"/>
              <a:gd name="T110" fmla="*/ 119212 w 911500"/>
              <a:gd name="T111" fmla="*/ 12745 h 192438"/>
              <a:gd name="T112" fmla="*/ 100898 w 911500"/>
              <a:gd name="T113" fmla="*/ 15767 h 192438"/>
              <a:gd name="T114" fmla="*/ 91736 w 911500"/>
              <a:gd name="T115" fmla="*/ 18793 h 192438"/>
              <a:gd name="T116" fmla="*/ 61213 w 911500"/>
              <a:gd name="T117" fmla="*/ 21818 h 1924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1500" h="192438">
                <a:moveTo>
                  <a:pt x="61322" y="22058"/>
                </a:moveTo>
                <a:cubicBezTo>
                  <a:pt x="50109" y="24097"/>
                  <a:pt x="36499" y="26991"/>
                  <a:pt x="24624" y="31232"/>
                </a:cubicBezTo>
                <a:cubicBezTo>
                  <a:pt x="16734" y="34050"/>
                  <a:pt x="18853" y="40849"/>
                  <a:pt x="15449" y="46523"/>
                </a:cubicBezTo>
                <a:cubicBezTo>
                  <a:pt x="13966" y="48995"/>
                  <a:pt x="11372" y="50601"/>
                  <a:pt x="9333" y="52640"/>
                </a:cubicBezTo>
                <a:cubicBezTo>
                  <a:pt x="-3733" y="91832"/>
                  <a:pt x="-1463" y="77811"/>
                  <a:pt x="6274" y="147444"/>
                </a:cubicBezTo>
                <a:cubicBezTo>
                  <a:pt x="6592" y="150310"/>
                  <a:pt x="10084" y="151830"/>
                  <a:pt x="12391" y="153560"/>
                </a:cubicBezTo>
                <a:cubicBezTo>
                  <a:pt x="25871" y="163670"/>
                  <a:pt x="27077" y="165184"/>
                  <a:pt x="39914" y="168851"/>
                </a:cubicBezTo>
                <a:cubicBezTo>
                  <a:pt x="43955" y="170006"/>
                  <a:pt x="48069" y="170890"/>
                  <a:pt x="52147" y="171909"/>
                </a:cubicBezTo>
                <a:cubicBezTo>
                  <a:pt x="80690" y="170890"/>
                  <a:pt x="109326" y="171361"/>
                  <a:pt x="137777" y="168851"/>
                </a:cubicBezTo>
                <a:cubicBezTo>
                  <a:pt x="144199" y="168284"/>
                  <a:pt x="156126" y="162735"/>
                  <a:pt x="156126" y="162735"/>
                </a:cubicBezTo>
                <a:lnTo>
                  <a:pt x="266221" y="168851"/>
                </a:lnTo>
                <a:cubicBezTo>
                  <a:pt x="272406" y="169293"/>
                  <a:pt x="278369" y="171909"/>
                  <a:pt x="284570" y="171909"/>
                </a:cubicBezTo>
                <a:cubicBezTo>
                  <a:pt x="346762" y="171909"/>
                  <a:pt x="408937" y="169870"/>
                  <a:pt x="471120" y="168851"/>
                </a:cubicBezTo>
                <a:cubicBezTo>
                  <a:pt x="476217" y="167832"/>
                  <a:pt x="481337" y="166921"/>
                  <a:pt x="486411" y="165793"/>
                </a:cubicBezTo>
                <a:cubicBezTo>
                  <a:pt x="490514" y="164881"/>
                  <a:pt x="494441" y="162735"/>
                  <a:pt x="498644" y="162735"/>
                </a:cubicBezTo>
                <a:cubicBezTo>
                  <a:pt x="516004" y="162735"/>
                  <a:pt x="533303" y="164774"/>
                  <a:pt x="550633" y="165793"/>
                </a:cubicBezTo>
                <a:cubicBezTo>
                  <a:pt x="562866" y="167832"/>
                  <a:pt x="575054" y="170155"/>
                  <a:pt x="587331" y="171909"/>
                </a:cubicBezTo>
                <a:cubicBezTo>
                  <a:pt x="594467" y="172928"/>
                  <a:pt x="601647" y="173677"/>
                  <a:pt x="608739" y="174967"/>
                </a:cubicBezTo>
                <a:cubicBezTo>
                  <a:pt x="612874" y="175719"/>
                  <a:pt x="616868" y="177114"/>
                  <a:pt x="620971" y="178026"/>
                </a:cubicBezTo>
                <a:cubicBezTo>
                  <a:pt x="637061" y="181602"/>
                  <a:pt x="639810" y="181591"/>
                  <a:pt x="657670" y="184142"/>
                </a:cubicBezTo>
                <a:cubicBezTo>
                  <a:pt x="660728" y="185161"/>
                  <a:pt x="663745" y="186314"/>
                  <a:pt x="666844" y="187200"/>
                </a:cubicBezTo>
                <a:cubicBezTo>
                  <a:pt x="707138" y="198712"/>
                  <a:pt x="712041" y="188260"/>
                  <a:pt x="779997" y="184142"/>
                </a:cubicBezTo>
                <a:cubicBezTo>
                  <a:pt x="785502" y="182307"/>
                  <a:pt x="796029" y="178538"/>
                  <a:pt x="801405" y="178026"/>
                </a:cubicBezTo>
                <a:cubicBezTo>
                  <a:pt x="818686" y="176380"/>
                  <a:pt x="836064" y="175987"/>
                  <a:pt x="853394" y="174967"/>
                </a:cubicBezTo>
                <a:cubicBezTo>
                  <a:pt x="858491" y="173948"/>
                  <a:pt x="864172" y="174488"/>
                  <a:pt x="868685" y="171909"/>
                </a:cubicBezTo>
                <a:cubicBezTo>
                  <a:pt x="871876" y="170086"/>
                  <a:pt x="872505" y="165605"/>
                  <a:pt x="874801" y="162735"/>
                </a:cubicBezTo>
                <a:cubicBezTo>
                  <a:pt x="892231" y="140948"/>
                  <a:pt x="868212" y="175678"/>
                  <a:pt x="887034" y="147444"/>
                </a:cubicBezTo>
                <a:cubicBezTo>
                  <a:pt x="888053" y="144386"/>
                  <a:pt x="888218" y="140892"/>
                  <a:pt x="890092" y="138269"/>
                </a:cubicBezTo>
                <a:cubicBezTo>
                  <a:pt x="893444" y="133576"/>
                  <a:pt x="902325" y="126036"/>
                  <a:pt x="902325" y="126036"/>
                </a:cubicBezTo>
                <a:lnTo>
                  <a:pt x="908442" y="107687"/>
                </a:lnTo>
                <a:lnTo>
                  <a:pt x="911500" y="98513"/>
                </a:lnTo>
                <a:cubicBezTo>
                  <a:pt x="910481" y="84241"/>
                  <a:pt x="911079" y="69761"/>
                  <a:pt x="908442" y="55698"/>
                </a:cubicBezTo>
                <a:cubicBezTo>
                  <a:pt x="907911" y="52864"/>
                  <a:pt x="904171" y="51796"/>
                  <a:pt x="902325" y="49581"/>
                </a:cubicBezTo>
                <a:cubicBezTo>
                  <a:pt x="861563" y="667"/>
                  <a:pt x="925761" y="73014"/>
                  <a:pt x="880918" y="28174"/>
                </a:cubicBezTo>
                <a:cubicBezTo>
                  <a:pt x="878319" y="25575"/>
                  <a:pt x="877918" y="20948"/>
                  <a:pt x="874801" y="19000"/>
                </a:cubicBezTo>
                <a:cubicBezTo>
                  <a:pt x="869334" y="15583"/>
                  <a:pt x="862707" y="14447"/>
                  <a:pt x="856452" y="12883"/>
                </a:cubicBezTo>
                <a:cubicBezTo>
                  <a:pt x="838204" y="8321"/>
                  <a:pt x="848366" y="10516"/>
                  <a:pt x="825870" y="6767"/>
                </a:cubicBezTo>
                <a:cubicBezTo>
                  <a:pt x="789298" y="-5424"/>
                  <a:pt x="813823" y="1566"/>
                  <a:pt x="728008" y="6767"/>
                </a:cubicBezTo>
                <a:cubicBezTo>
                  <a:pt x="723813" y="7021"/>
                  <a:pt x="719878" y="8913"/>
                  <a:pt x="715775" y="9825"/>
                </a:cubicBezTo>
                <a:cubicBezTo>
                  <a:pt x="710701" y="10953"/>
                  <a:pt x="705544" y="11692"/>
                  <a:pt x="700484" y="12883"/>
                </a:cubicBezTo>
                <a:cubicBezTo>
                  <a:pt x="666638" y="20847"/>
                  <a:pt x="674219" y="18581"/>
                  <a:pt x="654611" y="25116"/>
                </a:cubicBezTo>
                <a:cubicBezTo>
                  <a:pt x="632867" y="39612"/>
                  <a:pt x="654566" y="27307"/>
                  <a:pt x="605680" y="34291"/>
                </a:cubicBezTo>
                <a:cubicBezTo>
                  <a:pt x="597359" y="35480"/>
                  <a:pt x="589458" y="38759"/>
                  <a:pt x="581215" y="40407"/>
                </a:cubicBezTo>
                <a:cubicBezTo>
                  <a:pt x="561802" y="44289"/>
                  <a:pt x="570967" y="42204"/>
                  <a:pt x="553691" y="46523"/>
                </a:cubicBezTo>
                <a:cubicBezTo>
                  <a:pt x="539419" y="45504"/>
                  <a:pt x="525097" y="45045"/>
                  <a:pt x="510876" y="43465"/>
                </a:cubicBezTo>
                <a:cubicBezTo>
                  <a:pt x="506699" y="43001"/>
                  <a:pt x="502670" y="41615"/>
                  <a:pt x="498644" y="40407"/>
                </a:cubicBezTo>
                <a:cubicBezTo>
                  <a:pt x="492468" y="38554"/>
                  <a:pt x="486692" y="35091"/>
                  <a:pt x="480294" y="34291"/>
                </a:cubicBezTo>
                <a:lnTo>
                  <a:pt x="455829" y="31232"/>
                </a:lnTo>
                <a:cubicBezTo>
                  <a:pt x="436987" y="24952"/>
                  <a:pt x="456171" y="30738"/>
                  <a:pt x="425247" y="25116"/>
                </a:cubicBezTo>
                <a:cubicBezTo>
                  <a:pt x="383145" y="17461"/>
                  <a:pt x="467953" y="27437"/>
                  <a:pt x="379374" y="19000"/>
                </a:cubicBezTo>
                <a:lnTo>
                  <a:pt x="348792" y="15941"/>
                </a:lnTo>
                <a:cubicBezTo>
                  <a:pt x="334533" y="14753"/>
                  <a:pt x="320231" y="14122"/>
                  <a:pt x="305977" y="12883"/>
                </a:cubicBezTo>
                <a:cubicBezTo>
                  <a:pt x="260469" y="8926"/>
                  <a:pt x="295501" y="11486"/>
                  <a:pt x="260104" y="6767"/>
                </a:cubicBezTo>
                <a:cubicBezTo>
                  <a:pt x="250954" y="5547"/>
                  <a:pt x="241755" y="4728"/>
                  <a:pt x="232581" y="3709"/>
                </a:cubicBezTo>
                <a:cubicBezTo>
                  <a:pt x="204038" y="4728"/>
                  <a:pt x="175460" y="5039"/>
                  <a:pt x="146951" y="6767"/>
                </a:cubicBezTo>
                <a:cubicBezTo>
                  <a:pt x="139285" y="7232"/>
                  <a:pt x="127205" y="11328"/>
                  <a:pt x="119428" y="12883"/>
                </a:cubicBezTo>
                <a:cubicBezTo>
                  <a:pt x="113347" y="14099"/>
                  <a:pt x="107195" y="14922"/>
                  <a:pt x="101078" y="15941"/>
                </a:cubicBezTo>
                <a:cubicBezTo>
                  <a:pt x="98020" y="16961"/>
                  <a:pt x="95084" y="18470"/>
                  <a:pt x="91904" y="19000"/>
                </a:cubicBezTo>
                <a:cubicBezTo>
                  <a:pt x="57147" y="24793"/>
                  <a:pt x="72535" y="20019"/>
                  <a:pt x="61322" y="22058"/>
                </a:cubicBez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24" name="ZoneTexte 23"/>
          <p:cNvSpPr txBox="1"/>
          <p:nvPr/>
        </p:nvSpPr>
        <p:spPr>
          <a:xfrm>
            <a:off x="2454127" y="3610944"/>
            <a:ext cx="968375"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Agriculture</a:t>
            </a:r>
            <a:endParaRPr lang="en-US" sz="1200" dirty="0">
              <a:effectLst>
                <a:outerShdw blurRad="38100" dist="38100" dir="2700000" algn="tl">
                  <a:srgbClr val="000000">
                    <a:alpha val="43137"/>
                  </a:srgbClr>
                </a:outerShdw>
              </a:effectLst>
              <a:latin typeface="+mj-lt"/>
            </a:endParaRPr>
          </a:p>
        </p:txBody>
      </p:sp>
      <p:sp>
        <p:nvSpPr>
          <p:cNvPr id="25" name="Rectangle 18"/>
          <p:cNvSpPr>
            <a:spLocks noChangeArrowheads="1"/>
          </p:cNvSpPr>
          <p:nvPr/>
        </p:nvSpPr>
        <p:spPr bwMode="auto">
          <a:xfrm>
            <a:off x="1752452" y="543893"/>
            <a:ext cx="3567113" cy="661988"/>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6" name="ZoneTexte 16"/>
          <p:cNvSpPr txBox="1">
            <a:spLocks noChangeArrowheads="1"/>
          </p:cNvSpPr>
          <p:nvPr/>
        </p:nvSpPr>
        <p:spPr bwMode="auto">
          <a:xfrm>
            <a:off x="1950889" y="515318"/>
            <a:ext cx="3600450" cy="769938"/>
          </a:xfrm>
          <a:prstGeom prst="rect">
            <a:avLst/>
          </a:prstGeom>
          <a:solidFill>
            <a:srgbClr val="CDE7E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sz="4400" b="1" dirty="0">
                <a:solidFill>
                  <a:srgbClr val="148C8E"/>
                </a:solidFill>
              </a:rPr>
              <a:t>Bienvenue !</a:t>
            </a:r>
          </a:p>
        </p:txBody>
      </p:sp>
    </p:spTree>
    <p:extLst>
      <p:ext uri="{BB962C8B-B14F-4D97-AF65-F5344CB8AC3E}">
        <p14:creationId xmlns:p14="http://schemas.microsoft.com/office/powerpoint/2010/main" val="7032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CEB2D-9CD3-C8E5-54D5-B8E3C5DA85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5FA4E0-5776-5FB5-C868-EFAB509FB71A}"/>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A6EDEE96-E29D-5E38-9BE3-CF609A1ABFD3}"/>
              </a:ext>
            </a:extLst>
          </p:cNvPr>
          <p:cNvSpPr>
            <a:spLocks noGrp="1"/>
          </p:cNvSpPr>
          <p:nvPr>
            <p:ph type="sldNum" sz="quarter" idx="10"/>
          </p:nvPr>
        </p:nvSpPr>
        <p:spPr/>
        <p:txBody>
          <a:bodyPr/>
          <a:lstStyle/>
          <a:p>
            <a:fld id="{7D21FFDD-132D-4B5B-AD6B-BCC06A41D268}" type="slidenum">
              <a:rPr lang="de-CH" smtClean="0"/>
              <a:pPr/>
              <a:t>3</a:t>
            </a:fld>
            <a:endParaRPr lang="de-CH" dirty="0"/>
          </a:p>
        </p:txBody>
      </p:sp>
      <p:sp>
        <p:nvSpPr>
          <p:cNvPr id="4" name="Espace réservé du pied de page 3">
            <a:extLst>
              <a:ext uri="{FF2B5EF4-FFF2-40B4-BE49-F238E27FC236}">
                <a16:creationId xmlns:a16="http://schemas.microsoft.com/office/drawing/2014/main" id="{C473CE7A-CD1F-9A89-E0A1-1BB29CEF0ED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7" name="Image 6">
            <a:extLst>
              <a:ext uri="{FF2B5EF4-FFF2-40B4-BE49-F238E27FC236}">
                <a16:creationId xmlns:a16="http://schemas.microsoft.com/office/drawing/2014/main" id="{9D8682A1-EE64-FE75-B831-63C14457AAA8}"/>
              </a:ext>
            </a:extLst>
          </p:cNvPr>
          <p:cNvPicPr>
            <a:picLocks noChangeAspect="1"/>
          </p:cNvPicPr>
          <p:nvPr/>
        </p:nvPicPr>
        <p:blipFill>
          <a:blip r:embed="rId2">
            <a:extLst>
              <a:ext uri="{28A0092B-C50C-407E-A947-70E740481C1C}">
                <a14:useLocalDpi xmlns:a14="http://schemas.microsoft.com/office/drawing/2010/main" val="0"/>
              </a:ext>
            </a:extLst>
          </a:blip>
          <a:srcRect b="1951"/>
          <a:stretch/>
        </p:blipFill>
        <p:spPr>
          <a:xfrm>
            <a:off x="602492" y="834881"/>
            <a:ext cx="11148250" cy="5400000"/>
          </a:xfrm>
          <a:prstGeom prst="rect">
            <a:avLst/>
          </a:prstGeom>
        </p:spPr>
      </p:pic>
    </p:spTree>
    <p:extLst>
      <p:ext uri="{BB962C8B-B14F-4D97-AF65-F5344CB8AC3E}">
        <p14:creationId xmlns:p14="http://schemas.microsoft.com/office/powerpoint/2010/main" val="3961392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30</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38" name="Image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76213" y="181944"/>
            <a:ext cx="9253538"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
          <p:cNvSpPr>
            <a:spLocks noChangeArrowheads="1"/>
          </p:cNvSpPr>
          <p:nvPr/>
        </p:nvSpPr>
        <p:spPr bwMode="auto">
          <a:xfrm>
            <a:off x="5137001" y="924894"/>
            <a:ext cx="1295400" cy="360363"/>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40" name="Rectangle 2"/>
          <p:cNvSpPr>
            <a:spLocks noChangeArrowheads="1"/>
          </p:cNvSpPr>
          <p:nvPr/>
        </p:nvSpPr>
        <p:spPr bwMode="auto">
          <a:xfrm>
            <a:off x="3422502" y="2929906"/>
            <a:ext cx="936625" cy="342900"/>
          </a:xfrm>
          <a:prstGeom prst="rect">
            <a:avLst/>
          </a:prstGeom>
          <a:solidFill>
            <a:srgbClr val="A8846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41" name="ZoneTexte 40"/>
          <p:cNvSpPr txBox="1"/>
          <p:nvPr/>
        </p:nvSpPr>
        <p:spPr>
          <a:xfrm>
            <a:off x="3336777" y="2788619"/>
            <a:ext cx="1260475" cy="646113"/>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Maîtrise des événements naturels</a:t>
            </a:r>
            <a:endParaRPr lang="en-US" sz="1200" dirty="0">
              <a:solidFill>
                <a:schemeClr val="bg1"/>
              </a:solidFill>
              <a:effectLst>
                <a:outerShdw blurRad="38100" dist="38100" dir="2700000" algn="tl">
                  <a:srgbClr val="000000">
                    <a:alpha val="43137"/>
                  </a:srgbClr>
                </a:outerShdw>
              </a:effectLst>
              <a:latin typeface="+mj-lt"/>
            </a:endParaRPr>
          </a:p>
        </p:txBody>
      </p:sp>
      <p:sp>
        <p:nvSpPr>
          <p:cNvPr id="42" name="Rectangle 3"/>
          <p:cNvSpPr>
            <a:spLocks noChangeArrowheads="1"/>
          </p:cNvSpPr>
          <p:nvPr/>
        </p:nvSpPr>
        <p:spPr bwMode="auto">
          <a:xfrm>
            <a:off x="5036990" y="2064718"/>
            <a:ext cx="865187" cy="215900"/>
          </a:xfrm>
          <a:prstGeom prst="rect">
            <a:avLst/>
          </a:prstGeom>
          <a:solidFill>
            <a:srgbClr val="148C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43" name="ZoneTexte 42"/>
          <p:cNvSpPr txBox="1"/>
          <p:nvPr/>
        </p:nvSpPr>
        <p:spPr>
          <a:xfrm>
            <a:off x="4990951" y="1921844"/>
            <a:ext cx="1011238" cy="460375"/>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Économie forestière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44" name="Rectangle 4"/>
          <p:cNvSpPr>
            <a:spLocks noChangeArrowheads="1"/>
          </p:cNvSpPr>
          <p:nvPr/>
        </p:nvSpPr>
        <p:spPr bwMode="auto">
          <a:xfrm>
            <a:off x="7296002" y="1561482"/>
            <a:ext cx="720725" cy="219075"/>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45" name="ZoneTexte 44"/>
          <p:cNvSpPr txBox="1"/>
          <p:nvPr/>
        </p:nvSpPr>
        <p:spPr>
          <a:xfrm>
            <a:off x="7296001" y="1517031"/>
            <a:ext cx="865188" cy="277812"/>
          </a:xfrm>
          <a:prstGeom prst="rect">
            <a:avLst/>
          </a:prstGeom>
          <a:noFill/>
        </p:spPr>
        <p:txBody>
          <a:bodyPr>
            <a:spAutoFit/>
          </a:bodyPr>
          <a:lstStyle/>
          <a:p>
            <a:pPr>
              <a:defRPr/>
            </a:pPr>
            <a:r>
              <a:rPr lang="fr-CH" sz="1200" dirty="0">
                <a:effectLst>
                  <a:outerShdw blurRad="38100" dist="38100" dir="2700000" algn="tl">
                    <a:srgbClr val="000000">
                      <a:alpha val="43137"/>
                    </a:srgbClr>
                  </a:outerShdw>
                </a:effectLst>
                <a:latin typeface="+mj-lt"/>
              </a:rPr>
              <a:t>Tourisme</a:t>
            </a:r>
            <a:endParaRPr lang="en-US" sz="1200" dirty="0">
              <a:effectLst>
                <a:outerShdw blurRad="38100" dist="38100" dir="2700000" algn="tl">
                  <a:srgbClr val="000000">
                    <a:alpha val="43137"/>
                  </a:srgbClr>
                </a:outerShdw>
              </a:effectLst>
              <a:latin typeface="+mj-lt"/>
            </a:endParaRPr>
          </a:p>
        </p:txBody>
      </p:sp>
      <p:sp>
        <p:nvSpPr>
          <p:cNvPr id="46" name="Forme libre 9"/>
          <p:cNvSpPr>
            <a:spLocks/>
          </p:cNvSpPr>
          <p:nvPr/>
        </p:nvSpPr>
        <p:spPr bwMode="auto">
          <a:xfrm>
            <a:off x="7904015" y="2502869"/>
            <a:ext cx="1520825" cy="398463"/>
          </a:xfrm>
          <a:custGeom>
            <a:avLst/>
            <a:gdLst>
              <a:gd name="T0" fmla="*/ 79220 w 1473432"/>
              <a:gd name="T1" fmla="*/ 111087 h 363595"/>
              <a:gd name="T2" fmla="*/ 364511 w 1473432"/>
              <a:gd name="T3" fmla="*/ 40396 h 363595"/>
              <a:gd name="T4" fmla="*/ 384416 w 1473432"/>
              <a:gd name="T5" fmla="*/ 20198 h 363595"/>
              <a:gd name="T6" fmla="*/ 490570 w 1473432"/>
              <a:gd name="T7" fmla="*/ 0 h 363595"/>
              <a:gd name="T8" fmla="*/ 729420 w 1473432"/>
              <a:gd name="T9" fmla="*/ 10098 h 363595"/>
              <a:gd name="T10" fmla="*/ 789132 w 1473432"/>
              <a:gd name="T11" fmla="*/ 20198 h 363595"/>
              <a:gd name="T12" fmla="*/ 1300005 w 1473432"/>
              <a:gd name="T13" fmla="*/ 50493 h 363595"/>
              <a:gd name="T14" fmla="*/ 1724625 w 1473432"/>
              <a:gd name="T15" fmla="*/ 40396 h 363595"/>
              <a:gd name="T16" fmla="*/ 1810877 w 1473432"/>
              <a:gd name="T17" fmla="*/ 30295 h 363595"/>
              <a:gd name="T18" fmla="*/ 1837415 w 1473432"/>
              <a:gd name="T19" fmla="*/ 100988 h 363595"/>
              <a:gd name="T20" fmla="*/ 1817514 w 1473432"/>
              <a:gd name="T21" fmla="*/ 343359 h 363595"/>
              <a:gd name="T22" fmla="*/ 1810877 w 1473432"/>
              <a:gd name="T23" fmla="*/ 383752 h 363595"/>
              <a:gd name="T24" fmla="*/ 1784339 w 1473432"/>
              <a:gd name="T25" fmla="*/ 484741 h 363595"/>
              <a:gd name="T26" fmla="*/ 1777705 w 1473432"/>
              <a:gd name="T27" fmla="*/ 535235 h 363595"/>
              <a:gd name="T28" fmla="*/ 1771068 w 1473432"/>
              <a:gd name="T29" fmla="*/ 575628 h 363595"/>
              <a:gd name="T30" fmla="*/ 1764435 w 1473432"/>
              <a:gd name="T31" fmla="*/ 605924 h 363595"/>
              <a:gd name="T32" fmla="*/ 1744530 w 1473432"/>
              <a:gd name="T33" fmla="*/ 616023 h 363595"/>
              <a:gd name="T34" fmla="*/ 1625107 w 1473432"/>
              <a:gd name="T35" fmla="*/ 605924 h 363595"/>
              <a:gd name="T36" fmla="*/ 1572029 w 1473432"/>
              <a:gd name="T37" fmla="*/ 585728 h 363595"/>
              <a:gd name="T38" fmla="*/ 1465873 w 1473432"/>
              <a:gd name="T39" fmla="*/ 605924 h 363595"/>
              <a:gd name="T40" fmla="*/ 1140773 w 1473432"/>
              <a:gd name="T41" fmla="*/ 605924 h 363595"/>
              <a:gd name="T42" fmla="*/ 1100963 w 1473432"/>
              <a:gd name="T43" fmla="*/ 626123 h 363595"/>
              <a:gd name="T44" fmla="*/ 1001444 w 1473432"/>
              <a:gd name="T45" fmla="*/ 656420 h 363595"/>
              <a:gd name="T46" fmla="*/ 682978 w 1473432"/>
              <a:gd name="T47" fmla="*/ 666520 h 363595"/>
              <a:gd name="T48" fmla="*/ 490570 w 1473432"/>
              <a:gd name="T49" fmla="*/ 626123 h 363595"/>
              <a:gd name="T50" fmla="*/ 258357 w 1473432"/>
              <a:gd name="T51" fmla="*/ 626123 h 363595"/>
              <a:gd name="T52" fmla="*/ 238454 w 1473432"/>
              <a:gd name="T53" fmla="*/ 616023 h 363595"/>
              <a:gd name="T54" fmla="*/ 158835 w 1473432"/>
              <a:gd name="T55" fmla="*/ 585728 h 363595"/>
              <a:gd name="T56" fmla="*/ 99125 w 1473432"/>
              <a:gd name="T57" fmla="*/ 504939 h 363595"/>
              <a:gd name="T58" fmla="*/ 72587 w 1473432"/>
              <a:gd name="T59" fmla="*/ 494840 h 363595"/>
              <a:gd name="T60" fmla="*/ 65951 w 1473432"/>
              <a:gd name="T61" fmla="*/ 464543 h 363595"/>
              <a:gd name="T62" fmla="*/ 32778 w 1473432"/>
              <a:gd name="T63" fmla="*/ 393851 h 363595"/>
              <a:gd name="T64" fmla="*/ 26143 w 1473432"/>
              <a:gd name="T65" fmla="*/ 363554 h 363595"/>
              <a:gd name="T66" fmla="*/ 19510 w 1473432"/>
              <a:gd name="T67" fmla="*/ 141382 h 363595"/>
              <a:gd name="T68" fmla="*/ 59316 w 1473432"/>
              <a:gd name="T69" fmla="*/ 100988 h 363595"/>
              <a:gd name="T70" fmla="*/ 79220 w 1473432"/>
              <a:gd name="T71" fmla="*/ 111087 h 3635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3432" h="363595">
                <a:moveTo>
                  <a:pt x="63478" y="58479"/>
                </a:moveTo>
                <a:cubicBezTo>
                  <a:pt x="139678" y="46074"/>
                  <a:pt x="216311" y="36089"/>
                  <a:pt x="292078" y="21265"/>
                </a:cubicBezTo>
                <a:cubicBezTo>
                  <a:pt x="298348" y="20038"/>
                  <a:pt x="301775" y="11949"/>
                  <a:pt x="308027" y="10633"/>
                </a:cubicBezTo>
                <a:cubicBezTo>
                  <a:pt x="335988" y="4746"/>
                  <a:pt x="364734" y="3544"/>
                  <a:pt x="393087" y="0"/>
                </a:cubicBezTo>
                <a:lnTo>
                  <a:pt x="584473" y="5316"/>
                </a:lnTo>
                <a:cubicBezTo>
                  <a:pt x="600504" y="6029"/>
                  <a:pt x="616288" y="9946"/>
                  <a:pt x="632320" y="10633"/>
                </a:cubicBezTo>
                <a:cubicBezTo>
                  <a:pt x="1165777" y="33496"/>
                  <a:pt x="801186" y="11549"/>
                  <a:pt x="1041673" y="26582"/>
                </a:cubicBezTo>
                <a:cubicBezTo>
                  <a:pt x="1155087" y="24810"/>
                  <a:pt x="1268583" y="25923"/>
                  <a:pt x="1381915" y="21265"/>
                </a:cubicBezTo>
                <a:cubicBezTo>
                  <a:pt x="1471103" y="17600"/>
                  <a:pt x="1398614" y="2846"/>
                  <a:pt x="1451027" y="15949"/>
                </a:cubicBezTo>
                <a:cubicBezTo>
                  <a:pt x="1455457" y="22595"/>
                  <a:pt x="1471946" y="45902"/>
                  <a:pt x="1472292" y="53163"/>
                </a:cubicBezTo>
                <a:cubicBezTo>
                  <a:pt x="1475875" y="128394"/>
                  <a:pt x="1471139" y="126504"/>
                  <a:pt x="1456343" y="180754"/>
                </a:cubicBezTo>
                <a:cubicBezTo>
                  <a:pt x="1454421" y="187803"/>
                  <a:pt x="1453593" y="195178"/>
                  <a:pt x="1451027" y="202019"/>
                </a:cubicBezTo>
                <a:cubicBezTo>
                  <a:pt x="1431145" y="255038"/>
                  <a:pt x="1448892" y="185036"/>
                  <a:pt x="1429762" y="255182"/>
                </a:cubicBezTo>
                <a:cubicBezTo>
                  <a:pt x="1427385" y="263899"/>
                  <a:pt x="1426406" y="272942"/>
                  <a:pt x="1424446" y="281763"/>
                </a:cubicBezTo>
                <a:cubicBezTo>
                  <a:pt x="1422861" y="288896"/>
                  <a:pt x="1421136" y="296003"/>
                  <a:pt x="1419129" y="303028"/>
                </a:cubicBezTo>
                <a:cubicBezTo>
                  <a:pt x="1417589" y="308416"/>
                  <a:pt x="1417776" y="315014"/>
                  <a:pt x="1413813" y="318977"/>
                </a:cubicBezTo>
                <a:cubicBezTo>
                  <a:pt x="1409850" y="322940"/>
                  <a:pt x="1403180" y="322521"/>
                  <a:pt x="1397864" y="324293"/>
                </a:cubicBezTo>
                <a:cubicBezTo>
                  <a:pt x="1365966" y="322521"/>
                  <a:pt x="1333907" y="322639"/>
                  <a:pt x="1302171" y="318977"/>
                </a:cubicBezTo>
                <a:cubicBezTo>
                  <a:pt x="1287654" y="317302"/>
                  <a:pt x="1274229" y="309202"/>
                  <a:pt x="1259641" y="308344"/>
                </a:cubicBezTo>
                <a:cubicBezTo>
                  <a:pt x="1250155" y="307786"/>
                  <a:pt x="1188000" y="317060"/>
                  <a:pt x="1174580" y="318977"/>
                </a:cubicBezTo>
                <a:cubicBezTo>
                  <a:pt x="1068572" y="314159"/>
                  <a:pt x="1024508" y="308939"/>
                  <a:pt x="914083" y="318977"/>
                </a:cubicBezTo>
                <a:cubicBezTo>
                  <a:pt x="902921" y="319992"/>
                  <a:pt x="892962" y="326530"/>
                  <a:pt x="882185" y="329609"/>
                </a:cubicBezTo>
                <a:cubicBezTo>
                  <a:pt x="841164" y="341329"/>
                  <a:pt x="842403" y="339849"/>
                  <a:pt x="802441" y="345558"/>
                </a:cubicBezTo>
                <a:cubicBezTo>
                  <a:pt x="698666" y="375209"/>
                  <a:pt x="759423" y="361849"/>
                  <a:pt x="547259" y="350875"/>
                </a:cubicBezTo>
                <a:cubicBezTo>
                  <a:pt x="499588" y="348409"/>
                  <a:pt x="441234" y="337634"/>
                  <a:pt x="393087" y="329609"/>
                </a:cubicBezTo>
                <a:cubicBezTo>
                  <a:pt x="301428" y="335001"/>
                  <a:pt x="300438" y="338507"/>
                  <a:pt x="207018" y="329609"/>
                </a:cubicBezTo>
                <a:cubicBezTo>
                  <a:pt x="201439" y="329078"/>
                  <a:pt x="196484" y="325737"/>
                  <a:pt x="191069" y="324293"/>
                </a:cubicBezTo>
                <a:cubicBezTo>
                  <a:pt x="169889" y="318645"/>
                  <a:pt x="127273" y="308344"/>
                  <a:pt x="127273" y="308344"/>
                </a:cubicBezTo>
                <a:cubicBezTo>
                  <a:pt x="111329" y="284428"/>
                  <a:pt x="114338" y="284857"/>
                  <a:pt x="79427" y="265814"/>
                </a:cubicBezTo>
                <a:cubicBezTo>
                  <a:pt x="73013" y="262315"/>
                  <a:pt x="65250" y="262270"/>
                  <a:pt x="58162" y="260498"/>
                </a:cubicBezTo>
                <a:cubicBezTo>
                  <a:pt x="56390" y="255182"/>
                  <a:pt x="55352" y="249561"/>
                  <a:pt x="52846" y="244549"/>
                </a:cubicBezTo>
                <a:cubicBezTo>
                  <a:pt x="48960" y="236776"/>
                  <a:pt x="29875" y="212150"/>
                  <a:pt x="26264" y="207335"/>
                </a:cubicBezTo>
                <a:cubicBezTo>
                  <a:pt x="24492" y="202019"/>
                  <a:pt x="23155" y="196537"/>
                  <a:pt x="20948" y="191386"/>
                </a:cubicBezTo>
                <a:cubicBezTo>
                  <a:pt x="1418" y="145817"/>
                  <a:pt x="-11856" y="160820"/>
                  <a:pt x="15632" y="74428"/>
                </a:cubicBezTo>
                <a:cubicBezTo>
                  <a:pt x="19507" y="62251"/>
                  <a:pt x="38492" y="62198"/>
                  <a:pt x="47529" y="53163"/>
                </a:cubicBezTo>
                <a:lnTo>
                  <a:pt x="63478" y="58479"/>
                </a:ln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47" name="ZoneTexte 46"/>
          <p:cNvSpPr txBox="1"/>
          <p:nvPr/>
        </p:nvSpPr>
        <p:spPr>
          <a:xfrm>
            <a:off x="7842102" y="2437781"/>
            <a:ext cx="1774825" cy="647700"/>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Approvisionnement en eau et évacuation des eaux urbaines</a:t>
            </a:r>
            <a:endParaRPr lang="en-US" sz="1200" dirty="0">
              <a:effectLst>
                <a:outerShdw blurRad="38100" dist="38100" dir="2700000" algn="tl">
                  <a:srgbClr val="000000">
                    <a:alpha val="43137"/>
                  </a:srgbClr>
                </a:outerShdw>
              </a:effectLst>
              <a:latin typeface="+mj-lt"/>
            </a:endParaRPr>
          </a:p>
        </p:txBody>
      </p:sp>
      <p:sp>
        <p:nvSpPr>
          <p:cNvPr id="48" name="Rectangle 10"/>
          <p:cNvSpPr>
            <a:spLocks noChangeArrowheads="1"/>
          </p:cNvSpPr>
          <p:nvPr/>
        </p:nvSpPr>
        <p:spPr bwMode="auto">
          <a:xfrm>
            <a:off x="9616927" y="4946031"/>
            <a:ext cx="847725" cy="215900"/>
          </a:xfrm>
          <a:prstGeom prst="rect">
            <a:avLst/>
          </a:prstGeom>
          <a:solidFill>
            <a:srgbClr val="0A787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49" name="ZoneTexte 48"/>
          <p:cNvSpPr txBox="1"/>
          <p:nvPr/>
        </p:nvSpPr>
        <p:spPr>
          <a:xfrm>
            <a:off x="9559777" y="4838081"/>
            <a:ext cx="1012825" cy="461962"/>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Protection de la nature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50" name="Rectangle 12"/>
          <p:cNvSpPr>
            <a:spLocks noChangeArrowheads="1"/>
          </p:cNvSpPr>
          <p:nvPr/>
        </p:nvSpPr>
        <p:spPr bwMode="auto">
          <a:xfrm>
            <a:off x="5522765" y="3069606"/>
            <a:ext cx="1081087" cy="2143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51" name="ZoneTexte 50"/>
          <p:cNvSpPr txBox="1"/>
          <p:nvPr/>
        </p:nvSpPr>
        <p:spPr>
          <a:xfrm>
            <a:off x="5319565" y="3018806"/>
            <a:ext cx="1590675" cy="2778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Production d’énergie</a:t>
            </a:r>
            <a:endParaRPr lang="en-US" sz="1200" dirty="0">
              <a:effectLst>
                <a:outerShdw blurRad="38100" dist="38100" dir="2700000" algn="tl">
                  <a:srgbClr val="000000">
                    <a:alpha val="43137"/>
                  </a:srgbClr>
                </a:outerShdw>
              </a:effectLst>
              <a:latin typeface="+mj-lt"/>
            </a:endParaRPr>
          </a:p>
        </p:txBody>
      </p:sp>
      <p:sp>
        <p:nvSpPr>
          <p:cNvPr id="52" name="Rectangle 13"/>
          <p:cNvSpPr>
            <a:spLocks noChangeArrowheads="1"/>
          </p:cNvSpPr>
          <p:nvPr/>
        </p:nvSpPr>
        <p:spPr bwMode="auto">
          <a:xfrm>
            <a:off x="7584926" y="5504831"/>
            <a:ext cx="863600" cy="304800"/>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53" name="ZoneTexte 52"/>
          <p:cNvSpPr txBox="1"/>
          <p:nvPr/>
        </p:nvSpPr>
        <p:spPr>
          <a:xfrm>
            <a:off x="7584926" y="5292106"/>
            <a:ext cx="1079500" cy="6461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Planification, construction, entretien</a:t>
            </a:r>
            <a:endParaRPr lang="en-US" sz="1200" dirty="0">
              <a:effectLst>
                <a:outerShdw blurRad="38100" dist="38100" dir="2700000" algn="tl">
                  <a:srgbClr val="000000">
                    <a:alpha val="43137"/>
                  </a:srgbClr>
                </a:outerShdw>
              </a:effectLst>
              <a:latin typeface="+mj-lt"/>
            </a:endParaRPr>
          </a:p>
        </p:txBody>
      </p:sp>
      <p:sp>
        <p:nvSpPr>
          <p:cNvPr id="54" name="Rectangle 14"/>
          <p:cNvSpPr>
            <a:spLocks noChangeArrowheads="1"/>
          </p:cNvSpPr>
          <p:nvPr/>
        </p:nvSpPr>
        <p:spPr bwMode="auto">
          <a:xfrm>
            <a:off x="3552676" y="5161931"/>
            <a:ext cx="806450" cy="1381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55" name="ZoneTexte 54"/>
          <p:cNvSpPr txBox="1"/>
          <p:nvPr/>
        </p:nvSpPr>
        <p:spPr>
          <a:xfrm>
            <a:off x="3624114" y="5073032"/>
            <a:ext cx="647700"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Santé</a:t>
            </a:r>
            <a:endParaRPr lang="en-US" sz="1200" dirty="0">
              <a:effectLst>
                <a:outerShdw blurRad="38100" dist="38100" dir="2700000" algn="tl">
                  <a:srgbClr val="000000">
                    <a:alpha val="43137"/>
                  </a:srgbClr>
                </a:outerShdw>
              </a:effectLst>
              <a:latin typeface="+mj-lt"/>
            </a:endParaRPr>
          </a:p>
        </p:txBody>
      </p:sp>
      <p:sp>
        <p:nvSpPr>
          <p:cNvPr id="56" name="Forme libre 15"/>
          <p:cNvSpPr>
            <a:spLocks/>
          </p:cNvSpPr>
          <p:nvPr/>
        </p:nvSpPr>
        <p:spPr bwMode="auto">
          <a:xfrm>
            <a:off x="2358877" y="3656982"/>
            <a:ext cx="911225" cy="192087"/>
          </a:xfrm>
          <a:custGeom>
            <a:avLst/>
            <a:gdLst>
              <a:gd name="T0" fmla="*/ 61213 w 911500"/>
              <a:gd name="T1" fmla="*/ 21818 h 192438"/>
              <a:gd name="T2" fmla="*/ 24582 w 911500"/>
              <a:gd name="T3" fmla="*/ 30891 h 192438"/>
              <a:gd name="T4" fmla="*/ 15419 w 911500"/>
              <a:gd name="T5" fmla="*/ 46016 h 192438"/>
              <a:gd name="T6" fmla="*/ 9315 w 911500"/>
              <a:gd name="T7" fmla="*/ 52067 h 192438"/>
              <a:gd name="T8" fmla="*/ 6262 w 911500"/>
              <a:gd name="T9" fmla="*/ 145839 h 192438"/>
              <a:gd name="T10" fmla="*/ 12367 w 911500"/>
              <a:gd name="T11" fmla="*/ 151886 h 192438"/>
              <a:gd name="T12" fmla="*/ 39842 w 911500"/>
              <a:gd name="T13" fmla="*/ 167012 h 192438"/>
              <a:gd name="T14" fmla="*/ 52051 w 911500"/>
              <a:gd name="T15" fmla="*/ 170036 h 192438"/>
              <a:gd name="T16" fmla="*/ 137525 w 911500"/>
              <a:gd name="T17" fmla="*/ 167012 h 192438"/>
              <a:gd name="T18" fmla="*/ 155844 w 911500"/>
              <a:gd name="T19" fmla="*/ 160962 h 192438"/>
              <a:gd name="T20" fmla="*/ 265741 w 911500"/>
              <a:gd name="T21" fmla="*/ 167012 h 192438"/>
              <a:gd name="T22" fmla="*/ 284054 w 911500"/>
              <a:gd name="T23" fmla="*/ 170036 h 192438"/>
              <a:gd name="T24" fmla="*/ 470268 w 911500"/>
              <a:gd name="T25" fmla="*/ 167012 h 192438"/>
              <a:gd name="T26" fmla="*/ 485529 w 911500"/>
              <a:gd name="T27" fmla="*/ 163987 h 192438"/>
              <a:gd name="T28" fmla="*/ 497744 w 911500"/>
              <a:gd name="T29" fmla="*/ 160962 h 192438"/>
              <a:gd name="T30" fmla="*/ 549637 w 911500"/>
              <a:gd name="T31" fmla="*/ 163987 h 192438"/>
              <a:gd name="T32" fmla="*/ 586269 w 911500"/>
              <a:gd name="T33" fmla="*/ 170036 h 192438"/>
              <a:gd name="T34" fmla="*/ 607638 w 911500"/>
              <a:gd name="T35" fmla="*/ 173061 h 192438"/>
              <a:gd name="T36" fmla="*/ 619849 w 911500"/>
              <a:gd name="T37" fmla="*/ 176086 h 192438"/>
              <a:gd name="T38" fmla="*/ 656482 w 911500"/>
              <a:gd name="T39" fmla="*/ 182136 h 192438"/>
              <a:gd name="T40" fmla="*/ 665638 w 911500"/>
              <a:gd name="T41" fmla="*/ 185161 h 192438"/>
              <a:gd name="T42" fmla="*/ 778587 w 911500"/>
              <a:gd name="T43" fmla="*/ 182136 h 192438"/>
              <a:gd name="T44" fmla="*/ 799955 w 911500"/>
              <a:gd name="T45" fmla="*/ 176086 h 192438"/>
              <a:gd name="T46" fmla="*/ 851852 w 911500"/>
              <a:gd name="T47" fmla="*/ 173061 h 192438"/>
              <a:gd name="T48" fmla="*/ 867113 w 911500"/>
              <a:gd name="T49" fmla="*/ 170036 h 192438"/>
              <a:gd name="T50" fmla="*/ 873217 w 911500"/>
              <a:gd name="T51" fmla="*/ 160962 h 192438"/>
              <a:gd name="T52" fmla="*/ 885430 w 911500"/>
              <a:gd name="T53" fmla="*/ 145839 h 192438"/>
              <a:gd name="T54" fmla="*/ 888483 w 911500"/>
              <a:gd name="T55" fmla="*/ 136763 h 192438"/>
              <a:gd name="T56" fmla="*/ 900693 w 911500"/>
              <a:gd name="T57" fmla="*/ 124663 h 192438"/>
              <a:gd name="T58" fmla="*/ 906798 w 911500"/>
              <a:gd name="T59" fmla="*/ 106514 h 192438"/>
              <a:gd name="T60" fmla="*/ 909850 w 911500"/>
              <a:gd name="T61" fmla="*/ 97440 h 192438"/>
              <a:gd name="T62" fmla="*/ 906798 w 911500"/>
              <a:gd name="T63" fmla="*/ 55091 h 192438"/>
              <a:gd name="T64" fmla="*/ 900693 w 911500"/>
              <a:gd name="T65" fmla="*/ 49041 h 192438"/>
              <a:gd name="T66" fmla="*/ 879324 w 911500"/>
              <a:gd name="T67" fmla="*/ 27868 h 192438"/>
              <a:gd name="T68" fmla="*/ 873217 w 911500"/>
              <a:gd name="T69" fmla="*/ 18793 h 192438"/>
              <a:gd name="T70" fmla="*/ 854904 w 911500"/>
              <a:gd name="T71" fmla="*/ 12745 h 192438"/>
              <a:gd name="T72" fmla="*/ 824376 w 911500"/>
              <a:gd name="T73" fmla="*/ 6695 h 192438"/>
              <a:gd name="T74" fmla="*/ 726691 w 911500"/>
              <a:gd name="T75" fmla="*/ 6695 h 192438"/>
              <a:gd name="T76" fmla="*/ 714479 w 911500"/>
              <a:gd name="T77" fmla="*/ 9717 h 192438"/>
              <a:gd name="T78" fmla="*/ 699218 w 911500"/>
              <a:gd name="T79" fmla="*/ 12745 h 192438"/>
              <a:gd name="T80" fmla="*/ 653429 w 911500"/>
              <a:gd name="T81" fmla="*/ 24842 h 192438"/>
              <a:gd name="T82" fmla="*/ 604583 w 911500"/>
              <a:gd name="T83" fmla="*/ 33918 h 192438"/>
              <a:gd name="T84" fmla="*/ 580165 w 911500"/>
              <a:gd name="T85" fmla="*/ 39967 h 192438"/>
              <a:gd name="T86" fmla="*/ 552689 w 911500"/>
              <a:gd name="T87" fmla="*/ 46016 h 192438"/>
              <a:gd name="T88" fmla="*/ 509952 w 911500"/>
              <a:gd name="T89" fmla="*/ 42991 h 192438"/>
              <a:gd name="T90" fmla="*/ 497744 w 911500"/>
              <a:gd name="T91" fmla="*/ 39967 h 192438"/>
              <a:gd name="T92" fmla="*/ 479424 w 911500"/>
              <a:gd name="T93" fmla="*/ 33918 h 192438"/>
              <a:gd name="T94" fmla="*/ 455006 w 911500"/>
              <a:gd name="T95" fmla="*/ 30891 h 192438"/>
              <a:gd name="T96" fmla="*/ 424479 w 911500"/>
              <a:gd name="T97" fmla="*/ 24842 h 192438"/>
              <a:gd name="T98" fmla="*/ 378690 w 911500"/>
              <a:gd name="T99" fmla="*/ 18793 h 192438"/>
              <a:gd name="T100" fmla="*/ 348162 w 911500"/>
              <a:gd name="T101" fmla="*/ 15767 h 192438"/>
              <a:gd name="T102" fmla="*/ 305425 w 911500"/>
              <a:gd name="T103" fmla="*/ 12745 h 192438"/>
              <a:gd name="T104" fmla="*/ 259636 w 911500"/>
              <a:gd name="T105" fmla="*/ 6695 h 192438"/>
              <a:gd name="T106" fmla="*/ 232161 w 911500"/>
              <a:gd name="T107" fmla="*/ 3667 h 192438"/>
              <a:gd name="T108" fmla="*/ 146687 w 911500"/>
              <a:gd name="T109" fmla="*/ 6695 h 192438"/>
              <a:gd name="T110" fmla="*/ 119212 w 911500"/>
              <a:gd name="T111" fmla="*/ 12745 h 192438"/>
              <a:gd name="T112" fmla="*/ 100898 w 911500"/>
              <a:gd name="T113" fmla="*/ 15767 h 192438"/>
              <a:gd name="T114" fmla="*/ 91736 w 911500"/>
              <a:gd name="T115" fmla="*/ 18793 h 192438"/>
              <a:gd name="T116" fmla="*/ 61213 w 911500"/>
              <a:gd name="T117" fmla="*/ 21818 h 1924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1500" h="192438">
                <a:moveTo>
                  <a:pt x="61322" y="22058"/>
                </a:moveTo>
                <a:cubicBezTo>
                  <a:pt x="50109" y="24097"/>
                  <a:pt x="36499" y="26991"/>
                  <a:pt x="24624" y="31232"/>
                </a:cubicBezTo>
                <a:cubicBezTo>
                  <a:pt x="16734" y="34050"/>
                  <a:pt x="18853" y="40849"/>
                  <a:pt x="15449" y="46523"/>
                </a:cubicBezTo>
                <a:cubicBezTo>
                  <a:pt x="13966" y="48995"/>
                  <a:pt x="11372" y="50601"/>
                  <a:pt x="9333" y="52640"/>
                </a:cubicBezTo>
                <a:cubicBezTo>
                  <a:pt x="-3733" y="91832"/>
                  <a:pt x="-1463" y="77811"/>
                  <a:pt x="6274" y="147444"/>
                </a:cubicBezTo>
                <a:cubicBezTo>
                  <a:pt x="6592" y="150310"/>
                  <a:pt x="10084" y="151830"/>
                  <a:pt x="12391" y="153560"/>
                </a:cubicBezTo>
                <a:cubicBezTo>
                  <a:pt x="25871" y="163670"/>
                  <a:pt x="27077" y="165184"/>
                  <a:pt x="39914" y="168851"/>
                </a:cubicBezTo>
                <a:cubicBezTo>
                  <a:pt x="43955" y="170006"/>
                  <a:pt x="48069" y="170890"/>
                  <a:pt x="52147" y="171909"/>
                </a:cubicBezTo>
                <a:cubicBezTo>
                  <a:pt x="80690" y="170890"/>
                  <a:pt x="109326" y="171361"/>
                  <a:pt x="137777" y="168851"/>
                </a:cubicBezTo>
                <a:cubicBezTo>
                  <a:pt x="144199" y="168284"/>
                  <a:pt x="156126" y="162735"/>
                  <a:pt x="156126" y="162735"/>
                </a:cubicBezTo>
                <a:lnTo>
                  <a:pt x="266221" y="168851"/>
                </a:lnTo>
                <a:cubicBezTo>
                  <a:pt x="272406" y="169293"/>
                  <a:pt x="278369" y="171909"/>
                  <a:pt x="284570" y="171909"/>
                </a:cubicBezTo>
                <a:cubicBezTo>
                  <a:pt x="346762" y="171909"/>
                  <a:pt x="408937" y="169870"/>
                  <a:pt x="471120" y="168851"/>
                </a:cubicBezTo>
                <a:cubicBezTo>
                  <a:pt x="476217" y="167832"/>
                  <a:pt x="481337" y="166921"/>
                  <a:pt x="486411" y="165793"/>
                </a:cubicBezTo>
                <a:cubicBezTo>
                  <a:pt x="490514" y="164881"/>
                  <a:pt x="494441" y="162735"/>
                  <a:pt x="498644" y="162735"/>
                </a:cubicBezTo>
                <a:cubicBezTo>
                  <a:pt x="516004" y="162735"/>
                  <a:pt x="533303" y="164774"/>
                  <a:pt x="550633" y="165793"/>
                </a:cubicBezTo>
                <a:cubicBezTo>
                  <a:pt x="562866" y="167832"/>
                  <a:pt x="575054" y="170155"/>
                  <a:pt x="587331" y="171909"/>
                </a:cubicBezTo>
                <a:cubicBezTo>
                  <a:pt x="594467" y="172928"/>
                  <a:pt x="601647" y="173677"/>
                  <a:pt x="608739" y="174967"/>
                </a:cubicBezTo>
                <a:cubicBezTo>
                  <a:pt x="612874" y="175719"/>
                  <a:pt x="616868" y="177114"/>
                  <a:pt x="620971" y="178026"/>
                </a:cubicBezTo>
                <a:cubicBezTo>
                  <a:pt x="637061" y="181602"/>
                  <a:pt x="639810" y="181591"/>
                  <a:pt x="657670" y="184142"/>
                </a:cubicBezTo>
                <a:cubicBezTo>
                  <a:pt x="660728" y="185161"/>
                  <a:pt x="663745" y="186314"/>
                  <a:pt x="666844" y="187200"/>
                </a:cubicBezTo>
                <a:cubicBezTo>
                  <a:pt x="707138" y="198712"/>
                  <a:pt x="712041" y="188260"/>
                  <a:pt x="779997" y="184142"/>
                </a:cubicBezTo>
                <a:cubicBezTo>
                  <a:pt x="785502" y="182307"/>
                  <a:pt x="796029" y="178538"/>
                  <a:pt x="801405" y="178026"/>
                </a:cubicBezTo>
                <a:cubicBezTo>
                  <a:pt x="818686" y="176380"/>
                  <a:pt x="836064" y="175987"/>
                  <a:pt x="853394" y="174967"/>
                </a:cubicBezTo>
                <a:cubicBezTo>
                  <a:pt x="858491" y="173948"/>
                  <a:pt x="864172" y="174488"/>
                  <a:pt x="868685" y="171909"/>
                </a:cubicBezTo>
                <a:cubicBezTo>
                  <a:pt x="871876" y="170086"/>
                  <a:pt x="872505" y="165605"/>
                  <a:pt x="874801" y="162735"/>
                </a:cubicBezTo>
                <a:cubicBezTo>
                  <a:pt x="892231" y="140948"/>
                  <a:pt x="868212" y="175678"/>
                  <a:pt x="887034" y="147444"/>
                </a:cubicBezTo>
                <a:cubicBezTo>
                  <a:pt x="888053" y="144386"/>
                  <a:pt x="888218" y="140892"/>
                  <a:pt x="890092" y="138269"/>
                </a:cubicBezTo>
                <a:cubicBezTo>
                  <a:pt x="893444" y="133576"/>
                  <a:pt x="902325" y="126036"/>
                  <a:pt x="902325" y="126036"/>
                </a:cubicBezTo>
                <a:lnTo>
                  <a:pt x="908442" y="107687"/>
                </a:lnTo>
                <a:lnTo>
                  <a:pt x="911500" y="98513"/>
                </a:lnTo>
                <a:cubicBezTo>
                  <a:pt x="910481" y="84241"/>
                  <a:pt x="911079" y="69761"/>
                  <a:pt x="908442" y="55698"/>
                </a:cubicBezTo>
                <a:cubicBezTo>
                  <a:pt x="907911" y="52864"/>
                  <a:pt x="904171" y="51796"/>
                  <a:pt x="902325" y="49581"/>
                </a:cubicBezTo>
                <a:cubicBezTo>
                  <a:pt x="861563" y="667"/>
                  <a:pt x="925761" y="73014"/>
                  <a:pt x="880918" y="28174"/>
                </a:cubicBezTo>
                <a:cubicBezTo>
                  <a:pt x="878319" y="25575"/>
                  <a:pt x="877918" y="20948"/>
                  <a:pt x="874801" y="19000"/>
                </a:cubicBezTo>
                <a:cubicBezTo>
                  <a:pt x="869334" y="15583"/>
                  <a:pt x="862707" y="14447"/>
                  <a:pt x="856452" y="12883"/>
                </a:cubicBezTo>
                <a:cubicBezTo>
                  <a:pt x="838204" y="8321"/>
                  <a:pt x="848366" y="10516"/>
                  <a:pt x="825870" y="6767"/>
                </a:cubicBezTo>
                <a:cubicBezTo>
                  <a:pt x="789298" y="-5424"/>
                  <a:pt x="813823" y="1566"/>
                  <a:pt x="728008" y="6767"/>
                </a:cubicBezTo>
                <a:cubicBezTo>
                  <a:pt x="723813" y="7021"/>
                  <a:pt x="719878" y="8913"/>
                  <a:pt x="715775" y="9825"/>
                </a:cubicBezTo>
                <a:cubicBezTo>
                  <a:pt x="710701" y="10953"/>
                  <a:pt x="705544" y="11692"/>
                  <a:pt x="700484" y="12883"/>
                </a:cubicBezTo>
                <a:cubicBezTo>
                  <a:pt x="666638" y="20847"/>
                  <a:pt x="674219" y="18581"/>
                  <a:pt x="654611" y="25116"/>
                </a:cubicBezTo>
                <a:cubicBezTo>
                  <a:pt x="632867" y="39612"/>
                  <a:pt x="654566" y="27307"/>
                  <a:pt x="605680" y="34291"/>
                </a:cubicBezTo>
                <a:cubicBezTo>
                  <a:pt x="597359" y="35480"/>
                  <a:pt x="589458" y="38759"/>
                  <a:pt x="581215" y="40407"/>
                </a:cubicBezTo>
                <a:cubicBezTo>
                  <a:pt x="561802" y="44289"/>
                  <a:pt x="570967" y="42204"/>
                  <a:pt x="553691" y="46523"/>
                </a:cubicBezTo>
                <a:cubicBezTo>
                  <a:pt x="539419" y="45504"/>
                  <a:pt x="525097" y="45045"/>
                  <a:pt x="510876" y="43465"/>
                </a:cubicBezTo>
                <a:cubicBezTo>
                  <a:pt x="506699" y="43001"/>
                  <a:pt x="502670" y="41615"/>
                  <a:pt x="498644" y="40407"/>
                </a:cubicBezTo>
                <a:cubicBezTo>
                  <a:pt x="492468" y="38554"/>
                  <a:pt x="486692" y="35091"/>
                  <a:pt x="480294" y="34291"/>
                </a:cubicBezTo>
                <a:lnTo>
                  <a:pt x="455829" y="31232"/>
                </a:lnTo>
                <a:cubicBezTo>
                  <a:pt x="436987" y="24952"/>
                  <a:pt x="456171" y="30738"/>
                  <a:pt x="425247" y="25116"/>
                </a:cubicBezTo>
                <a:cubicBezTo>
                  <a:pt x="383145" y="17461"/>
                  <a:pt x="467953" y="27437"/>
                  <a:pt x="379374" y="19000"/>
                </a:cubicBezTo>
                <a:lnTo>
                  <a:pt x="348792" y="15941"/>
                </a:lnTo>
                <a:cubicBezTo>
                  <a:pt x="334533" y="14753"/>
                  <a:pt x="320231" y="14122"/>
                  <a:pt x="305977" y="12883"/>
                </a:cubicBezTo>
                <a:cubicBezTo>
                  <a:pt x="260469" y="8926"/>
                  <a:pt x="295501" y="11486"/>
                  <a:pt x="260104" y="6767"/>
                </a:cubicBezTo>
                <a:cubicBezTo>
                  <a:pt x="250954" y="5547"/>
                  <a:pt x="241755" y="4728"/>
                  <a:pt x="232581" y="3709"/>
                </a:cubicBezTo>
                <a:cubicBezTo>
                  <a:pt x="204038" y="4728"/>
                  <a:pt x="175460" y="5039"/>
                  <a:pt x="146951" y="6767"/>
                </a:cubicBezTo>
                <a:cubicBezTo>
                  <a:pt x="139285" y="7232"/>
                  <a:pt x="127205" y="11328"/>
                  <a:pt x="119428" y="12883"/>
                </a:cubicBezTo>
                <a:cubicBezTo>
                  <a:pt x="113347" y="14099"/>
                  <a:pt x="107195" y="14922"/>
                  <a:pt x="101078" y="15941"/>
                </a:cubicBezTo>
                <a:cubicBezTo>
                  <a:pt x="98020" y="16961"/>
                  <a:pt x="95084" y="18470"/>
                  <a:pt x="91904" y="19000"/>
                </a:cubicBezTo>
                <a:cubicBezTo>
                  <a:pt x="57147" y="24793"/>
                  <a:pt x="72535" y="20019"/>
                  <a:pt x="61322" y="22058"/>
                </a:cubicBez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57" name="ZoneTexte 56"/>
          <p:cNvSpPr txBox="1"/>
          <p:nvPr/>
        </p:nvSpPr>
        <p:spPr>
          <a:xfrm>
            <a:off x="2454127" y="3610944"/>
            <a:ext cx="968375"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Agriculture</a:t>
            </a:r>
            <a:endParaRPr lang="en-US" sz="1200" dirty="0">
              <a:effectLst>
                <a:outerShdw blurRad="38100" dist="38100" dir="2700000" algn="tl">
                  <a:srgbClr val="000000">
                    <a:alpha val="43137"/>
                  </a:srgbClr>
                </a:outerShdw>
              </a:effectLst>
              <a:latin typeface="+mj-lt"/>
            </a:endParaRPr>
          </a:p>
        </p:txBody>
      </p:sp>
      <p:sp>
        <p:nvSpPr>
          <p:cNvPr id="58" name="Rectangle 18"/>
          <p:cNvSpPr>
            <a:spLocks noChangeArrowheads="1"/>
          </p:cNvSpPr>
          <p:nvPr/>
        </p:nvSpPr>
        <p:spPr bwMode="auto">
          <a:xfrm>
            <a:off x="1752452" y="543893"/>
            <a:ext cx="3567113" cy="661988"/>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59" name="Ellipse 58"/>
          <p:cNvSpPr>
            <a:spLocks noChangeArrowheads="1"/>
          </p:cNvSpPr>
          <p:nvPr>
            <p:custDataLst>
              <p:tags r:id="rId1"/>
            </p:custDataLst>
          </p:nvPr>
        </p:nvSpPr>
        <p:spPr bwMode="auto">
          <a:xfrm>
            <a:off x="1607989" y="1791669"/>
            <a:ext cx="1295400" cy="1008063"/>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60" name="Rectangle à coins arrondis 59"/>
          <p:cNvSpPr>
            <a:spLocks noChangeArrowheads="1"/>
          </p:cNvSpPr>
          <p:nvPr>
            <p:custDataLst>
              <p:tags r:id="rId2"/>
            </p:custDataLst>
          </p:nvPr>
        </p:nvSpPr>
        <p:spPr bwMode="auto">
          <a:xfrm>
            <a:off x="3484415" y="1921843"/>
            <a:ext cx="3163887" cy="1100138"/>
          </a:xfrm>
          <a:prstGeom prst="wedgeRoundRectCallout">
            <a:avLst>
              <a:gd name="adj1" fmla="val -70722"/>
              <a:gd name="adj2" fmla="val -9352"/>
              <a:gd name="adj3" fmla="val 16667"/>
            </a:avLst>
          </a:prstGeom>
          <a:solidFill>
            <a:srgbClr val="F1696F">
              <a:alpha val="90000"/>
            </a:srgb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sz="2000"/>
              <a:t>Dommages liés aux glissements de terrain et aux laves torrentielles</a:t>
            </a:r>
          </a:p>
        </p:txBody>
      </p:sp>
      <p:sp>
        <p:nvSpPr>
          <p:cNvPr id="61" name="Ellipse 60"/>
          <p:cNvSpPr>
            <a:spLocks noChangeArrowheads="1"/>
          </p:cNvSpPr>
          <p:nvPr>
            <p:custDataLst>
              <p:tags r:id="rId3"/>
            </p:custDataLst>
          </p:nvPr>
        </p:nvSpPr>
        <p:spPr bwMode="auto">
          <a:xfrm>
            <a:off x="9024790" y="3847481"/>
            <a:ext cx="1296987" cy="1008062"/>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62" name="Rectangle à coins arrondis 61"/>
          <p:cNvSpPr>
            <a:spLocks noChangeArrowheads="1"/>
          </p:cNvSpPr>
          <p:nvPr>
            <p:custDataLst>
              <p:tags r:id="rId4"/>
            </p:custDataLst>
          </p:nvPr>
        </p:nvSpPr>
        <p:spPr bwMode="auto">
          <a:xfrm>
            <a:off x="4859190" y="3436318"/>
            <a:ext cx="2833687" cy="763588"/>
          </a:xfrm>
          <a:prstGeom prst="wedgeRoundRectCallout">
            <a:avLst>
              <a:gd name="adj1" fmla="val -4824"/>
              <a:gd name="adj2" fmla="val 121769"/>
              <a:gd name="adj3" fmla="val 16667"/>
            </a:avLst>
          </a:prstGeom>
          <a:solidFill>
            <a:srgbClr val="F1696F">
              <a:alpha val="90000"/>
            </a:srgb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sz="2000"/>
              <a:t>Agglomérations et bâtiments surchauffés</a:t>
            </a:r>
          </a:p>
        </p:txBody>
      </p:sp>
      <p:sp>
        <p:nvSpPr>
          <p:cNvPr id="63" name="Ellipse 62"/>
          <p:cNvSpPr>
            <a:spLocks noChangeArrowheads="1"/>
          </p:cNvSpPr>
          <p:nvPr>
            <p:custDataLst>
              <p:tags r:id="rId5"/>
            </p:custDataLst>
          </p:nvPr>
        </p:nvSpPr>
        <p:spPr bwMode="auto">
          <a:xfrm>
            <a:off x="5568801" y="4746006"/>
            <a:ext cx="1295400" cy="1008062"/>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64" name="Rectangle à coins arrondis 63"/>
          <p:cNvSpPr>
            <a:spLocks noChangeArrowheads="1"/>
          </p:cNvSpPr>
          <p:nvPr>
            <p:custDataLst>
              <p:tags r:id="rId6"/>
            </p:custDataLst>
          </p:nvPr>
        </p:nvSpPr>
        <p:spPr bwMode="auto">
          <a:xfrm>
            <a:off x="1896915" y="4723782"/>
            <a:ext cx="2663825" cy="1030287"/>
          </a:xfrm>
          <a:prstGeom prst="wedgeRoundRectCallout">
            <a:avLst>
              <a:gd name="adj1" fmla="val -19463"/>
              <a:gd name="adj2" fmla="val -75958"/>
              <a:gd name="adj3" fmla="val 16667"/>
            </a:avLst>
          </a:prstGeom>
          <a:solidFill>
            <a:srgbClr val="F1696F">
              <a:alpha val="90000"/>
            </a:srgb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sz="1800"/>
              <a:t>Disponibilité réduite en eau potable, érosion des sols agricoles</a:t>
            </a:r>
          </a:p>
        </p:txBody>
      </p:sp>
      <p:sp>
        <p:nvSpPr>
          <p:cNvPr id="65" name="Ellipse 64"/>
          <p:cNvSpPr>
            <a:spLocks noChangeArrowheads="1"/>
          </p:cNvSpPr>
          <p:nvPr>
            <p:custDataLst>
              <p:tags r:id="rId7"/>
            </p:custDataLst>
          </p:nvPr>
        </p:nvSpPr>
        <p:spPr bwMode="auto">
          <a:xfrm>
            <a:off x="2139801" y="3414094"/>
            <a:ext cx="1295400" cy="1008063"/>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66" name="Rectangle à coins arrondis 65"/>
          <p:cNvSpPr>
            <a:spLocks noChangeArrowheads="1"/>
          </p:cNvSpPr>
          <p:nvPr>
            <p:custDataLst>
              <p:tags r:id="rId8"/>
            </p:custDataLst>
          </p:nvPr>
        </p:nvSpPr>
        <p:spPr bwMode="auto">
          <a:xfrm>
            <a:off x="7826227" y="1993282"/>
            <a:ext cx="2670175" cy="1443037"/>
          </a:xfrm>
          <a:prstGeom prst="wedgeRoundRectCallout">
            <a:avLst>
              <a:gd name="adj1" fmla="val 21125"/>
              <a:gd name="adj2" fmla="val 78069"/>
              <a:gd name="adj3" fmla="val 16667"/>
            </a:avLst>
          </a:prstGeom>
          <a:solidFill>
            <a:srgbClr val="F1696F">
              <a:alpha val="90000"/>
            </a:srgb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CH" altLang="en-US" sz="2000"/>
              <a:t>Espèces exotiques envahissantes, nouveaux agents pathogènes</a:t>
            </a:r>
          </a:p>
        </p:txBody>
      </p:sp>
      <p:sp>
        <p:nvSpPr>
          <p:cNvPr id="67" name="Rectangle à coins arrondis 10"/>
          <p:cNvSpPr>
            <a:spLocks noChangeArrowheads="1"/>
          </p:cNvSpPr>
          <p:nvPr>
            <p:custDataLst>
              <p:tags r:id="rId9"/>
            </p:custDataLst>
          </p:nvPr>
        </p:nvSpPr>
        <p:spPr bwMode="auto">
          <a:xfrm>
            <a:off x="1750864" y="516907"/>
            <a:ext cx="8418512" cy="720725"/>
          </a:xfrm>
          <a:prstGeom prst="roundRect">
            <a:avLst>
              <a:gd name="adj" fmla="val 16667"/>
            </a:avLst>
          </a:prstGeom>
          <a:solidFill>
            <a:srgbClr val="CDE7E6">
              <a:alpha val="79999"/>
            </a:srgbClr>
          </a:solidFill>
          <a:ln w="88900" algn="ctr">
            <a:solidFill>
              <a:srgbClr val="148C8E"/>
            </a:solidFill>
            <a:round/>
            <a:headEnd/>
            <a:tailEnd/>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fr-CH" altLang="en-US"/>
          </a:p>
        </p:txBody>
      </p:sp>
      <p:sp>
        <p:nvSpPr>
          <p:cNvPr id="68" name="ZoneTexte 12"/>
          <p:cNvSpPr txBox="1">
            <a:spLocks noChangeArrowheads="1"/>
          </p:cNvSpPr>
          <p:nvPr>
            <p:custDataLst>
              <p:tags r:id="rId10"/>
            </p:custDataLst>
          </p:nvPr>
        </p:nvSpPr>
        <p:spPr bwMode="auto">
          <a:xfrm>
            <a:off x="2079476" y="653431"/>
            <a:ext cx="23764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a:solidFill>
                  <a:srgbClr val="CD141F"/>
                </a:solidFill>
              </a:rPr>
              <a:t>1. Risques</a:t>
            </a:r>
          </a:p>
        </p:txBody>
      </p:sp>
      <p:sp>
        <p:nvSpPr>
          <p:cNvPr id="69" name="ZoneTexte 15"/>
          <p:cNvSpPr txBox="1">
            <a:spLocks noChangeArrowheads="1"/>
          </p:cNvSpPr>
          <p:nvPr>
            <p:custDataLst>
              <p:tags r:id="rId11"/>
            </p:custDataLst>
          </p:nvPr>
        </p:nvSpPr>
        <p:spPr bwMode="auto">
          <a:xfrm>
            <a:off x="4838551" y="653431"/>
            <a:ext cx="23764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a:solidFill>
                  <a:srgbClr val="FACACC"/>
                </a:solidFill>
              </a:rPr>
              <a:t>Mesures</a:t>
            </a:r>
            <a:endParaRPr lang="fr-CH" altLang="en-US" sz="1800" b="1">
              <a:solidFill>
                <a:srgbClr val="FACACC"/>
              </a:solidFill>
            </a:endParaRPr>
          </a:p>
        </p:txBody>
      </p:sp>
      <p:sp>
        <p:nvSpPr>
          <p:cNvPr id="70" name="ZoneTexte 18"/>
          <p:cNvSpPr txBox="1">
            <a:spLocks noChangeArrowheads="1"/>
          </p:cNvSpPr>
          <p:nvPr>
            <p:custDataLst>
              <p:tags r:id="rId12"/>
            </p:custDataLst>
          </p:nvPr>
        </p:nvSpPr>
        <p:spPr bwMode="auto">
          <a:xfrm>
            <a:off x="7613501" y="653431"/>
            <a:ext cx="23764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a:solidFill>
                  <a:srgbClr val="FACACC"/>
                </a:solidFill>
              </a:rPr>
              <a:t>Résultat</a:t>
            </a:r>
          </a:p>
        </p:txBody>
      </p:sp>
    </p:spTree>
    <p:extLst>
      <p:ext uri="{BB962C8B-B14F-4D97-AF65-F5344CB8AC3E}">
        <p14:creationId xmlns:p14="http://schemas.microsoft.com/office/powerpoint/2010/main" val="46047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31</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76213" y="198337"/>
            <a:ext cx="9253538"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5137001" y="941287"/>
            <a:ext cx="1295400" cy="360363"/>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7" name="Rectangle 2"/>
          <p:cNvSpPr>
            <a:spLocks noChangeArrowheads="1"/>
          </p:cNvSpPr>
          <p:nvPr/>
        </p:nvSpPr>
        <p:spPr bwMode="auto">
          <a:xfrm>
            <a:off x="3422502" y="2946299"/>
            <a:ext cx="936625" cy="342900"/>
          </a:xfrm>
          <a:prstGeom prst="rect">
            <a:avLst/>
          </a:prstGeom>
          <a:solidFill>
            <a:srgbClr val="A8846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8" name="ZoneTexte 7"/>
          <p:cNvSpPr txBox="1"/>
          <p:nvPr/>
        </p:nvSpPr>
        <p:spPr>
          <a:xfrm>
            <a:off x="3336776" y="2805012"/>
            <a:ext cx="1468438" cy="646113"/>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Maîtrise des événements naturels</a:t>
            </a:r>
            <a:endParaRPr lang="en-US" sz="1200" dirty="0">
              <a:solidFill>
                <a:schemeClr val="bg1"/>
              </a:solidFill>
              <a:effectLst>
                <a:outerShdw blurRad="38100" dist="38100" dir="2700000" algn="tl">
                  <a:srgbClr val="000000">
                    <a:alpha val="43137"/>
                  </a:srgbClr>
                </a:outerShdw>
              </a:effectLst>
              <a:latin typeface="+mj-lt"/>
            </a:endParaRPr>
          </a:p>
        </p:txBody>
      </p:sp>
      <p:sp>
        <p:nvSpPr>
          <p:cNvPr id="9" name="Rectangle 3"/>
          <p:cNvSpPr>
            <a:spLocks noChangeArrowheads="1"/>
          </p:cNvSpPr>
          <p:nvPr/>
        </p:nvSpPr>
        <p:spPr bwMode="auto">
          <a:xfrm>
            <a:off x="5036990" y="2081111"/>
            <a:ext cx="865187" cy="215900"/>
          </a:xfrm>
          <a:prstGeom prst="rect">
            <a:avLst/>
          </a:prstGeom>
          <a:solidFill>
            <a:srgbClr val="148C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0" name="ZoneTexte 9"/>
          <p:cNvSpPr txBox="1"/>
          <p:nvPr/>
        </p:nvSpPr>
        <p:spPr>
          <a:xfrm>
            <a:off x="4990951" y="1938237"/>
            <a:ext cx="1011238" cy="460375"/>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Économie forestière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11" name="Rectangle 4"/>
          <p:cNvSpPr>
            <a:spLocks noChangeArrowheads="1"/>
          </p:cNvSpPr>
          <p:nvPr/>
        </p:nvSpPr>
        <p:spPr bwMode="auto">
          <a:xfrm>
            <a:off x="7296002" y="1577875"/>
            <a:ext cx="720725" cy="219075"/>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2" name="ZoneTexte 11"/>
          <p:cNvSpPr txBox="1"/>
          <p:nvPr/>
        </p:nvSpPr>
        <p:spPr>
          <a:xfrm>
            <a:off x="7296001" y="1533424"/>
            <a:ext cx="865188" cy="277812"/>
          </a:xfrm>
          <a:prstGeom prst="rect">
            <a:avLst/>
          </a:prstGeom>
          <a:noFill/>
        </p:spPr>
        <p:txBody>
          <a:bodyPr>
            <a:spAutoFit/>
          </a:bodyPr>
          <a:lstStyle/>
          <a:p>
            <a:pPr>
              <a:defRPr/>
            </a:pPr>
            <a:r>
              <a:rPr lang="fr-CH" sz="1200" dirty="0">
                <a:effectLst>
                  <a:outerShdw blurRad="38100" dist="38100" dir="2700000" algn="tl">
                    <a:srgbClr val="000000">
                      <a:alpha val="43137"/>
                    </a:srgbClr>
                  </a:outerShdw>
                </a:effectLst>
                <a:latin typeface="+mj-lt"/>
              </a:rPr>
              <a:t>Tourisme</a:t>
            </a:r>
            <a:endParaRPr lang="en-US" sz="1200" dirty="0">
              <a:effectLst>
                <a:outerShdw blurRad="38100" dist="38100" dir="2700000" algn="tl">
                  <a:srgbClr val="000000">
                    <a:alpha val="43137"/>
                  </a:srgbClr>
                </a:outerShdw>
              </a:effectLst>
              <a:latin typeface="+mj-lt"/>
            </a:endParaRPr>
          </a:p>
        </p:txBody>
      </p:sp>
      <p:sp>
        <p:nvSpPr>
          <p:cNvPr id="13" name="Forme libre 9"/>
          <p:cNvSpPr>
            <a:spLocks/>
          </p:cNvSpPr>
          <p:nvPr/>
        </p:nvSpPr>
        <p:spPr bwMode="auto">
          <a:xfrm>
            <a:off x="7904015" y="2519262"/>
            <a:ext cx="1520825" cy="398463"/>
          </a:xfrm>
          <a:custGeom>
            <a:avLst/>
            <a:gdLst>
              <a:gd name="T0" fmla="*/ 79220 w 1473432"/>
              <a:gd name="T1" fmla="*/ 111087 h 363595"/>
              <a:gd name="T2" fmla="*/ 364511 w 1473432"/>
              <a:gd name="T3" fmla="*/ 40396 h 363595"/>
              <a:gd name="T4" fmla="*/ 384416 w 1473432"/>
              <a:gd name="T5" fmla="*/ 20198 h 363595"/>
              <a:gd name="T6" fmla="*/ 490570 w 1473432"/>
              <a:gd name="T7" fmla="*/ 0 h 363595"/>
              <a:gd name="T8" fmla="*/ 729420 w 1473432"/>
              <a:gd name="T9" fmla="*/ 10098 h 363595"/>
              <a:gd name="T10" fmla="*/ 789132 w 1473432"/>
              <a:gd name="T11" fmla="*/ 20198 h 363595"/>
              <a:gd name="T12" fmla="*/ 1300005 w 1473432"/>
              <a:gd name="T13" fmla="*/ 50493 h 363595"/>
              <a:gd name="T14" fmla="*/ 1724625 w 1473432"/>
              <a:gd name="T15" fmla="*/ 40396 h 363595"/>
              <a:gd name="T16" fmla="*/ 1810877 w 1473432"/>
              <a:gd name="T17" fmla="*/ 30295 h 363595"/>
              <a:gd name="T18" fmla="*/ 1837415 w 1473432"/>
              <a:gd name="T19" fmla="*/ 100988 h 363595"/>
              <a:gd name="T20" fmla="*/ 1817514 w 1473432"/>
              <a:gd name="T21" fmla="*/ 343359 h 363595"/>
              <a:gd name="T22" fmla="*/ 1810877 w 1473432"/>
              <a:gd name="T23" fmla="*/ 383752 h 363595"/>
              <a:gd name="T24" fmla="*/ 1784339 w 1473432"/>
              <a:gd name="T25" fmla="*/ 484741 h 363595"/>
              <a:gd name="T26" fmla="*/ 1777705 w 1473432"/>
              <a:gd name="T27" fmla="*/ 535235 h 363595"/>
              <a:gd name="T28" fmla="*/ 1771068 w 1473432"/>
              <a:gd name="T29" fmla="*/ 575628 h 363595"/>
              <a:gd name="T30" fmla="*/ 1764435 w 1473432"/>
              <a:gd name="T31" fmla="*/ 605924 h 363595"/>
              <a:gd name="T32" fmla="*/ 1744530 w 1473432"/>
              <a:gd name="T33" fmla="*/ 616023 h 363595"/>
              <a:gd name="T34" fmla="*/ 1625107 w 1473432"/>
              <a:gd name="T35" fmla="*/ 605924 h 363595"/>
              <a:gd name="T36" fmla="*/ 1572029 w 1473432"/>
              <a:gd name="T37" fmla="*/ 585728 h 363595"/>
              <a:gd name="T38" fmla="*/ 1465873 w 1473432"/>
              <a:gd name="T39" fmla="*/ 605924 h 363595"/>
              <a:gd name="T40" fmla="*/ 1140773 w 1473432"/>
              <a:gd name="T41" fmla="*/ 605924 h 363595"/>
              <a:gd name="T42" fmla="*/ 1100963 w 1473432"/>
              <a:gd name="T43" fmla="*/ 626123 h 363595"/>
              <a:gd name="T44" fmla="*/ 1001444 w 1473432"/>
              <a:gd name="T45" fmla="*/ 656420 h 363595"/>
              <a:gd name="T46" fmla="*/ 682978 w 1473432"/>
              <a:gd name="T47" fmla="*/ 666520 h 363595"/>
              <a:gd name="T48" fmla="*/ 490570 w 1473432"/>
              <a:gd name="T49" fmla="*/ 626123 h 363595"/>
              <a:gd name="T50" fmla="*/ 258357 w 1473432"/>
              <a:gd name="T51" fmla="*/ 626123 h 363595"/>
              <a:gd name="T52" fmla="*/ 238454 w 1473432"/>
              <a:gd name="T53" fmla="*/ 616023 h 363595"/>
              <a:gd name="T54" fmla="*/ 158835 w 1473432"/>
              <a:gd name="T55" fmla="*/ 585728 h 363595"/>
              <a:gd name="T56" fmla="*/ 99125 w 1473432"/>
              <a:gd name="T57" fmla="*/ 504939 h 363595"/>
              <a:gd name="T58" fmla="*/ 72587 w 1473432"/>
              <a:gd name="T59" fmla="*/ 494840 h 363595"/>
              <a:gd name="T60" fmla="*/ 65951 w 1473432"/>
              <a:gd name="T61" fmla="*/ 464543 h 363595"/>
              <a:gd name="T62" fmla="*/ 32778 w 1473432"/>
              <a:gd name="T63" fmla="*/ 393851 h 363595"/>
              <a:gd name="T64" fmla="*/ 26143 w 1473432"/>
              <a:gd name="T65" fmla="*/ 363554 h 363595"/>
              <a:gd name="T66" fmla="*/ 19510 w 1473432"/>
              <a:gd name="T67" fmla="*/ 141382 h 363595"/>
              <a:gd name="T68" fmla="*/ 59316 w 1473432"/>
              <a:gd name="T69" fmla="*/ 100988 h 363595"/>
              <a:gd name="T70" fmla="*/ 79220 w 1473432"/>
              <a:gd name="T71" fmla="*/ 111087 h 3635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3432" h="363595">
                <a:moveTo>
                  <a:pt x="63478" y="58479"/>
                </a:moveTo>
                <a:cubicBezTo>
                  <a:pt x="139678" y="46074"/>
                  <a:pt x="216311" y="36089"/>
                  <a:pt x="292078" y="21265"/>
                </a:cubicBezTo>
                <a:cubicBezTo>
                  <a:pt x="298348" y="20038"/>
                  <a:pt x="301775" y="11949"/>
                  <a:pt x="308027" y="10633"/>
                </a:cubicBezTo>
                <a:cubicBezTo>
                  <a:pt x="335988" y="4746"/>
                  <a:pt x="364734" y="3544"/>
                  <a:pt x="393087" y="0"/>
                </a:cubicBezTo>
                <a:lnTo>
                  <a:pt x="584473" y="5316"/>
                </a:lnTo>
                <a:cubicBezTo>
                  <a:pt x="600504" y="6029"/>
                  <a:pt x="616288" y="9946"/>
                  <a:pt x="632320" y="10633"/>
                </a:cubicBezTo>
                <a:cubicBezTo>
                  <a:pt x="1165777" y="33496"/>
                  <a:pt x="801186" y="11549"/>
                  <a:pt x="1041673" y="26582"/>
                </a:cubicBezTo>
                <a:cubicBezTo>
                  <a:pt x="1155087" y="24810"/>
                  <a:pt x="1268583" y="25923"/>
                  <a:pt x="1381915" y="21265"/>
                </a:cubicBezTo>
                <a:cubicBezTo>
                  <a:pt x="1471103" y="17600"/>
                  <a:pt x="1398614" y="2846"/>
                  <a:pt x="1451027" y="15949"/>
                </a:cubicBezTo>
                <a:cubicBezTo>
                  <a:pt x="1455457" y="22595"/>
                  <a:pt x="1471946" y="45902"/>
                  <a:pt x="1472292" y="53163"/>
                </a:cubicBezTo>
                <a:cubicBezTo>
                  <a:pt x="1475875" y="128394"/>
                  <a:pt x="1471139" y="126504"/>
                  <a:pt x="1456343" y="180754"/>
                </a:cubicBezTo>
                <a:cubicBezTo>
                  <a:pt x="1454421" y="187803"/>
                  <a:pt x="1453593" y="195178"/>
                  <a:pt x="1451027" y="202019"/>
                </a:cubicBezTo>
                <a:cubicBezTo>
                  <a:pt x="1431145" y="255038"/>
                  <a:pt x="1448892" y="185036"/>
                  <a:pt x="1429762" y="255182"/>
                </a:cubicBezTo>
                <a:cubicBezTo>
                  <a:pt x="1427385" y="263899"/>
                  <a:pt x="1426406" y="272942"/>
                  <a:pt x="1424446" y="281763"/>
                </a:cubicBezTo>
                <a:cubicBezTo>
                  <a:pt x="1422861" y="288896"/>
                  <a:pt x="1421136" y="296003"/>
                  <a:pt x="1419129" y="303028"/>
                </a:cubicBezTo>
                <a:cubicBezTo>
                  <a:pt x="1417589" y="308416"/>
                  <a:pt x="1417776" y="315014"/>
                  <a:pt x="1413813" y="318977"/>
                </a:cubicBezTo>
                <a:cubicBezTo>
                  <a:pt x="1409850" y="322940"/>
                  <a:pt x="1403180" y="322521"/>
                  <a:pt x="1397864" y="324293"/>
                </a:cubicBezTo>
                <a:cubicBezTo>
                  <a:pt x="1365966" y="322521"/>
                  <a:pt x="1333907" y="322639"/>
                  <a:pt x="1302171" y="318977"/>
                </a:cubicBezTo>
                <a:cubicBezTo>
                  <a:pt x="1287654" y="317302"/>
                  <a:pt x="1274229" y="309202"/>
                  <a:pt x="1259641" y="308344"/>
                </a:cubicBezTo>
                <a:cubicBezTo>
                  <a:pt x="1250155" y="307786"/>
                  <a:pt x="1188000" y="317060"/>
                  <a:pt x="1174580" y="318977"/>
                </a:cubicBezTo>
                <a:cubicBezTo>
                  <a:pt x="1068572" y="314159"/>
                  <a:pt x="1024508" y="308939"/>
                  <a:pt x="914083" y="318977"/>
                </a:cubicBezTo>
                <a:cubicBezTo>
                  <a:pt x="902921" y="319992"/>
                  <a:pt x="892962" y="326530"/>
                  <a:pt x="882185" y="329609"/>
                </a:cubicBezTo>
                <a:cubicBezTo>
                  <a:pt x="841164" y="341329"/>
                  <a:pt x="842403" y="339849"/>
                  <a:pt x="802441" y="345558"/>
                </a:cubicBezTo>
                <a:cubicBezTo>
                  <a:pt x="698666" y="375209"/>
                  <a:pt x="759423" y="361849"/>
                  <a:pt x="547259" y="350875"/>
                </a:cubicBezTo>
                <a:cubicBezTo>
                  <a:pt x="499588" y="348409"/>
                  <a:pt x="441234" y="337634"/>
                  <a:pt x="393087" y="329609"/>
                </a:cubicBezTo>
                <a:cubicBezTo>
                  <a:pt x="301428" y="335001"/>
                  <a:pt x="300438" y="338507"/>
                  <a:pt x="207018" y="329609"/>
                </a:cubicBezTo>
                <a:cubicBezTo>
                  <a:pt x="201439" y="329078"/>
                  <a:pt x="196484" y="325737"/>
                  <a:pt x="191069" y="324293"/>
                </a:cubicBezTo>
                <a:cubicBezTo>
                  <a:pt x="169889" y="318645"/>
                  <a:pt x="127273" y="308344"/>
                  <a:pt x="127273" y="308344"/>
                </a:cubicBezTo>
                <a:cubicBezTo>
                  <a:pt x="111329" y="284428"/>
                  <a:pt x="114338" y="284857"/>
                  <a:pt x="79427" y="265814"/>
                </a:cubicBezTo>
                <a:cubicBezTo>
                  <a:pt x="73013" y="262315"/>
                  <a:pt x="65250" y="262270"/>
                  <a:pt x="58162" y="260498"/>
                </a:cubicBezTo>
                <a:cubicBezTo>
                  <a:pt x="56390" y="255182"/>
                  <a:pt x="55352" y="249561"/>
                  <a:pt x="52846" y="244549"/>
                </a:cubicBezTo>
                <a:cubicBezTo>
                  <a:pt x="48960" y="236776"/>
                  <a:pt x="29875" y="212150"/>
                  <a:pt x="26264" y="207335"/>
                </a:cubicBezTo>
                <a:cubicBezTo>
                  <a:pt x="24492" y="202019"/>
                  <a:pt x="23155" y="196537"/>
                  <a:pt x="20948" y="191386"/>
                </a:cubicBezTo>
                <a:cubicBezTo>
                  <a:pt x="1418" y="145817"/>
                  <a:pt x="-11856" y="160820"/>
                  <a:pt x="15632" y="74428"/>
                </a:cubicBezTo>
                <a:cubicBezTo>
                  <a:pt x="19507" y="62251"/>
                  <a:pt x="38492" y="62198"/>
                  <a:pt x="47529" y="53163"/>
                </a:cubicBezTo>
                <a:lnTo>
                  <a:pt x="63478" y="58479"/>
                </a:ln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14" name="ZoneTexte 13"/>
          <p:cNvSpPr txBox="1"/>
          <p:nvPr/>
        </p:nvSpPr>
        <p:spPr>
          <a:xfrm>
            <a:off x="7842102" y="2454174"/>
            <a:ext cx="1774825" cy="647700"/>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Approvisionnement en eau et évacuation des eaux urbaines</a:t>
            </a:r>
            <a:endParaRPr lang="en-US" sz="1200" dirty="0">
              <a:effectLst>
                <a:outerShdw blurRad="38100" dist="38100" dir="2700000" algn="tl">
                  <a:srgbClr val="000000">
                    <a:alpha val="43137"/>
                  </a:srgbClr>
                </a:outerShdw>
              </a:effectLst>
              <a:latin typeface="+mj-lt"/>
            </a:endParaRPr>
          </a:p>
        </p:txBody>
      </p:sp>
      <p:sp>
        <p:nvSpPr>
          <p:cNvPr id="15" name="Rectangle 10"/>
          <p:cNvSpPr>
            <a:spLocks noChangeArrowheads="1"/>
          </p:cNvSpPr>
          <p:nvPr/>
        </p:nvSpPr>
        <p:spPr bwMode="auto">
          <a:xfrm>
            <a:off x="9616927" y="4962424"/>
            <a:ext cx="847725" cy="215900"/>
          </a:xfrm>
          <a:prstGeom prst="rect">
            <a:avLst/>
          </a:prstGeom>
          <a:solidFill>
            <a:srgbClr val="0A787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6" name="ZoneTexte 15"/>
          <p:cNvSpPr txBox="1"/>
          <p:nvPr/>
        </p:nvSpPr>
        <p:spPr>
          <a:xfrm>
            <a:off x="9559777" y="4854474"/>
            <a:ext cx="1012825" cy="461962"/>
          </a:xfrm>
          <a:prstGeom prst="rect">
            <a:avLst/>
          </a:prstGeom>
          <a:noFill/>
        </p:spPr>
        <p:txBody>
          <a:bodyPr>
            <a:spAutoFit/>
          </a:bodyPr>
          <a:lstStyle/>
          <a:p>
            <a:pPr>
              <a:defRPr/>
            </a:pPr>
            <a:r>
              <a:rPr lang="fr-CH" sz="1200" dirty="0">
                <a:solidFill>
                  <a:schemeClr val="bg1"/>
                </a:solidFill>
                <a:effectLst>
                  <a:outerShdw blurRad="38100" dist="38100" dir="2700000" algn="tl">
                    <a:srgbClr val="000000">
                      <a:alpha val="43137"/>
                    </a:srgbClr>
                  </a:outerShdw>
                </a:effectLst>
                <a:latin typeface="+mj-lt"/>
              </a:rPr>
              <a:t>Protection de la nature</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2"/>
          <p:cNvSpPr>
            <a:spLocks noChangeArrowheads="1"/>
          </p:cNvSpPr>
          <p:nvPr/>
        </p:nvSpPr>
        <p:spPr bwMode="auto">
          <a:xfrm>
            <a:off x="5522765" y="3085999"/>
            <a:ext cx="1081087" cy="2143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18" name="ZoneTexte 17"/>
          <p:cNvSpPr txBox="1"/>
          <p:nvPr/>
        </p:nvSpPr>
        <p:spPr>
          <a:xfrm>
            <a:off x="5319565" y="3035199"/>
            <a:ext cx="1590675" cy="2778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Production d’énergie</a:t>
            </a:r>
            <a:endParaRPr lang="en-US" sz="1200" dirty="0">
              <a:effectLst>
                <a:outerShdw blurRad="38100" dist="38100" dir="2700000" algn="tl">
                  <a:srgbClr val="000000">
                    <a:alpha val="43137"/>
                  </a:srgbClr>
                </a:outerShdw>
              </a:effectLst>
              <a:latin typeface="+mj-lt"/>
            </a:endParaRPr>
          </a:p>
        </p:txBody>
      </p:sp>
      <p:sp>
        <p:nvSpPr>
          <p:cNvPr id="19" name="Rectangle 13"/>
          <p:cNvSpPr>
            <a:spLocks noChangeArrowheads="1"/>
          </p:cNvSpPr>
          <p:nvPr/>
        </p:nvSpPr>
        <p:spPr bwMode="auto">
          <a:xfrm>
            <a:off x="7584926" y="5521224"/>
            <a:ext cx="863600" cy="304800"/>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0" name="ZoneTexte 19"/>
          <p:cNvSpPr txBox="1"/>
          <p:nvPr/>
        </p:nvSpPr>
        <p:spPr>
          <a:xfrm>
            <a:off x="7584926" y="5308499"/>
            <a:ext cx="1079500" cy="646112"/>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Planification, construction, entretien</a:t>
            </a:r>
            <a:endParaRPr lang="en-US" sz="1200" dirty="0">
              <a:effectLst>
                <a:outerShdw blurRad="38100" dist="38100" dir="2700000" algn="tl">
                  <a:srgbClr val="000000">
                    <a:alpha val="43137"/>
                  </a:srgbClr>
                </a:outerShdw>
              </a:effectLst>
              <a:latin typeface="+mj-lt"/>
            </a:endParaRPr>
          </a:p>
        </p:txBody>
      </p:sp>
      <p:sp>
        <p:nvSpPr>
          <p:cNvPr id="21" name="Rectangle 14"/>
          <p:cNvSpPr>
            <a:spLocks noChangeArrowheads="1"/>
          </p:cNvSpPr>
          <p:nvPr/>
        </p:nvSpPr>
        <p:spPr bwMode="auto">
          <a:xfrm>
            <a:off x="3552676" y="5178324"/>
            <a:ext cx="806450" cy="138112"/>
          </a:xfrm>
          <a:prstGeom prst="rect">
            <a:avLst/>
          </a:prstGeom>
          <a:solidFill>
            <a:srgbClr val="ACD7D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2" name="ZoneTexte 21"/>
          <p:cNvSpPr txBox="1"/>
          <p:nvPr/>
        </p:nvSpPr>
        <p:spPr>
          <a:xfrm>
            <a:off x="3624114" y="5089425"/>
            <a:ext cx="647700"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Santé</a:t>
            </a:r>
            <a:endParaRPr lang="en-US" sz="1200" dirty="0">
              <a:effectLst>
                <a:outerShdw blurRad="38100" dist="38100" dir="2700000" algn="tl">
                  <a:srgbClr val="000000">
                    <a:alpha val="43137"/>
                  </a:srgbClr>
                </a:outerShdw>
              </a:effectLst>
              <a:latin typeface="+mj-lt"/>
            </a:endParaRPr>
          </a:p>
        </p:txBody>
      </p:sp>
      <p:sp>
        <p:nvSpPr>
          <p:cNvPr id="23" name="Forme libre 15"/>
          <p:cNvSpPr>
            <a:spLocks/>
          </p:cNvSpPr>
          <p:nvPr/>
        </p:nvSpPr>
        <p:spPr bwMode="auto">
          <a:xfrm>
            <a:off x="2358877" y="3673375"/>
            <a:ext cx="911225" cy="192087"/>
          </a:xfrm>
          <a:custGeom>
            <a:avLst/>
            <a:gdLst>
              <a:gd name="T0" fmla="*/ 61213 w 911500"/>
              <a:gd name="T1" fmla="*/ 21818 h 192438"/>
              <a:gd name="T2" fmla="*/ 24582 w 911500"/>
              <a:gd name="T3" fmla="*/ 30891 h 192438"/>
              <a:gd name="T4" fmla="*/ 15419 w 911500"/>
              <a:gd name="T5" fmla="*/ 46016 h 192438"/>
              <a:gd name="T6" fmla="*/ 9315 w 911500"/>
              <a:gd name="T7" fmla="*/ 52067 h 192438"/>
              <a:gd name="T8" fmla="*/ 6262 w 911500"/>
              <a:gd name="T9" fmla="*/ 145839 h 192438"/>
              <a:gd name="T10" fmla="*/ 12367 w 911500"/>
              <a:gd name="T11" fmla="*/ 151886 h 192438"/>
              <a:gd name="T12" fmla="*/ 39842 w 911500"/>
              <a:gd name="T13" fmla="*/ 167012 h 192438"/>
              <a:gd name="T14" fmla="*/ 52051 w 911500"/>
              <a:gd name="T15" fmla="*/ 170036 h 192438"/>
              <a:gd name="T16" fmla="*/ 137525 w 911500"/>
              <a:gd name="T17" fmla="*/ 167012 h 192438"/>
              <a:gd name="T18" fmla="*/ 155844 w 911500"/>
              <a:gd name="T19" fmla="*/ 160962 h 192438"/>
              <a:gd name="T20" fmla="*/ 265741 w 911500"/>
              <a:gd name="T21" fmla="*/ 167012 h 192438"/>
              <a:gd name="T22" fmla="*/ 284054 w 911500"/>
              <a:gd name="T23" fmla="*/ 170036 h 192438"/>
              <a:gd name="T24" fmla="*/ 470268 w 911500"/>
              <a:gd name="T25" fmla="*/ 167012 h 192438"/>
              <a:gd name="T26" fmla="*/ 485529 w 911500"/>
              <a:gd name="T27" fmla="*/ 163987 h 192438"/>
              <a:gd name="T28" fmla="*/ 497744 w 911500"/>
              <a:gd name="T29" fmla="*/ 160962 h 192438"/>
              <a:gd name="T30" fmla="*/ 549637 w 911500"/>
              <a:gd name="T31" fmla="*/ 163987 h 192438"/>
              <a:gd name="T32" fmla="*/ 586269 w 911500"/>
              <a:gd name="T33" fmla="*/ 170036 h 192438"/>
              <a:gd name="T34" fmla="*/ 607638 w 911500"/>
              <a:gd name="T35" fmla="*/ 173061 h 192438"/>
              <a:gd name="T36" fmla="*/ 619849 w 911500"/>
              <a:gd name="T37" fmla="*/ 176086 h 192438"/>
              <a:gd name="T38" fmla="*/ 656482 w 911500"/>
              <a:gd name="T39" fmla="*/ 182136 h 192438"/>
              <a:gd name="T40" fmla="*/ 665638 w 911500"/>
              <a:gd name="T41" fmla="*/ 185161 h 192438"/>
              <a:gd name="T42" fmla="*/ 778587 w 911500"/>
              <a:gd name="T43" fmla="*/ 182136 h 192438"/>
              <a:gd name="T44" fmla="*/ 799955 w 911500"/>
              <a:gd name="T45" fmla="*/ 176086 h 192438"/>
              <a:gd name="T46" fmla="*/ 851852 w 911500"/>
              <a:gd name="T47" fmla="*/ 173061 h 192438"/>
              <a:gd name="T48" fmla="*/ 867113 w 911500"/>
              <a:gd name="T49" fmla="*/ 170036 h 192438"/>
              <a:gd name="T50" fmla="*/ 873217 w 911500"/>
              <a:gd name="T51" fmla="*/ 160962 h 192438"/>
              <a:gd name="T52" fmla="*/ 885430 w 911500"/>
              <a:gd name="T53" fmla="*/ 145839 h 192438"/>
              <a:gd name="T54" fmla="*/ 888483 w 911500"/>
              <a:gd name="T55" fmla="*/ 136763 h 192438"/>
              <a:gd name="T56" fmla="*/ 900693 w 911500"/>
              <a:gd name="T57" fmla="*/ 124663 h 192438"/>
              <a:gd name="T58" fmla="*/ 906798 w 911500"/>
              <a:gd name="T59" fmla="*/ 106514 h 192438"/>
              <a:gd name="T60" fmla="*/ 909850 w 911500"/>
              <a:gd name="T61" fmla="*/ 97440 h 192438"/>
              <a:gd name="T62" fmla="*/ 906798 w 911500"/>
              <a:gd name="T63" fmla="*/ 55091 h 192438"/>
              <a:gd name="T64" fmla="*/ 900693 w 911500"/>
              <a:gd name="T65" fmla="*/ 49041 h 192438"/>
              <a:gd name="T66" fmla="*/ 879324 w 911500"/>
              <a:gd name="T67" fmla="*/ 27868 h 192438"/>
              <a:gd name="T68" fmla="*/ 873217 w 911500"/>
              <a:gd name="T69" fmla="*/ 18793 h 192438"/>
              <a:gd name="T70" fmla="*/ 854904 w 911500"/>
              <a:gd name="T71" fmla="*/ 12745 h 192438"/>
              <a:gd name="T72" fmla="*/ 824376 w 911500"/>
              <a:gd name="T73" fmla="*/ 6695 h 192438"/>
              <a:gd name="T74" fmla="*/ 726691 w 911500"/>
              <a:gd name="T75" fmla="*/ 6695 h 192438"/>
              <a:gd name="T76" fmla="*/ 714479 w 911500"/>
              <a:gd name="T77" fmla="*/ 9717 h 192438"/>
              <a:gd name="T78" fmla="*/ 699218 w 911500"/>
              <a:gd name="T79" fmla="*/ 12745 h 192438"/>
              <a:gd name="T80" fmla="*/ 653429 w 911500"/>
              <a:gd name="T81" fmla="*/ 24842 h 192438"/>
              <a:gd name="T82" fmla="*/ 604583 w 911500"/>
              <a:gd name="T83" fmla="*/ 33918 h 192438"/>
              <a:gd name="T84" fmla="*/ 580165 w 911500"/>
              <a:gd name="T85" fmla="*/ 39967 h 192438"/>
              <a:gd name="T86" fmla="*/ 552689 w 911500"/>
              <a:gd name="T87" fmla="*/ 46016 h 192438"/>
              <a:gd name="T88" fmla="*/ 509952 w 911500"/>
              <a:gd name="T89" fmla="*/ 42991 h 192438"/>
              <a:gd name="T90" fmla="*/ 497744 w 911500"/>
              <a:gd name="T91" fmla="*/ 39967 h 192438"/>
              <a:gd name="T92" fmla="*/ 479424 w 911500"/>
              <a:gd name="T93" fmla="*/ 33918 h 192438"/>
              <a:gd name="T94" fmla="*/ 455006 w 911500"/>
              <a:gd name="T95" fmla="*/ 30891 h 192438"/>
              <a:gd name="T96" fmla="*/ 424479 w 911500"/>
              <a:gd name="T97" fmla="*/ 24842 h 192438"/>
              <a:gd name="T98" fmla="*/ 378690 w 911500"/>
              <a:gd name="T99" fmla="*/ 18793 h 192438"/>
              <a:gd name="T100" fmla="*/ 348162 w 911500"/>
              <a:gd name="T101" fmla="*/ 15767 h 192438"/>
              <a:gd name="T102" fmla="*/ 305425 w 911500"/>
              <a:gd name="T103" fmla="*/ 12745 h 192438"/>
              <a:gd name="T104" fmla="*/ 259636 w 911500"/>
              <a:gd name="T105" fmla="*/ 6695 h 192438"/>
              <a:gd name="T106" fmla="*/ 232161 w 911500"/>
              <a:gd name="T107" fmla="*/ 3667 h 192438"/>
              <a:gd name="T108" fmla="*/ 146687 w 911500"/>
              <a:gd name="T109" fmla="*/ 6695 h 192438"/>
              <a:gd name="T110" fmla="*/ 119212 w 911500"/>
              <a:gd name="T111" fmla="*/ 12745 h 192438"/>
              <a:gd name="T112" fmla="*/ 100898 w 911500"/>
              <a:gd name="T113" fmla="*/ 15767 h 192438"/>
              <a:gd name="T114" fmla="*/ 91736 w 911500"/>
              <a:gd name="T115" fmla="*/ 18793 h 192438"/>
              <a:gd name="T116" fmla="*/ 61213 w 911500"/>
              <a:gd name="T117" fmla="*/ 21818 h 1924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1500" h="192438">
                <a:moveTo>
                  <a:pt x="61322" y="22058"/>
                </a:moveTo>
                <a:cubicBezTo>
                  <a:pt x="50109" y="24097"/>
                  <a:pt x="36499" y="26991"/>
                  <a:pt x="24624" y="31232"/>
                </a:cubicBezTo>
                <a:cubicBezTo>
                  <a:pt x="16734" y="34050"/>
                  <a:pt x="18853" y="40849"/>
                  <a:pt x="15449" y="46523"/>
                </a:cubicBezTo>
                <a:cubicBezTo>
                  <a:pt x="13966" y="48995"/>
                  <a:pt x="11372" y="50601"/>
                  <a:pt x="9333" y="52640"/>
                </a:cubicBezTo>
                <a:cubicBezTo>
                  <a:pt x="-3733" y="91832"/>
                  <a:pt x="-1463" y="77811"/>
                  <a:pt x="6274" y="147444"/>
                </a:cubicBezTo>
                <a:cubicBezTo>
                  <a:pt x="6592" y="150310"/>
                  <a:pt x="10084" y="151830"/>
                  <a:pt x="12391" y="153560"/>
                </a:cubicBezTo>
                <a:cubicBezTo>
                  <a:pt x="25871" y="163670"/>
                  <a:pt x="27077" y="165184"/>
                  <a:pt x="39914" y="168851"/>
                </a:cubicBezTo>
                <a:cubicBezTo>
                  <a:pt x="43955" y="170006"/>
                  <a:pt x="48069" y="170890"/>
                  <a:pt x="52147" y="171909"/>
                </a:cubicBezTo>
                <a:cubicBezTo>
                  <a:pt x="80690" y="170890"/>
                  <a:pt x="109326" y="171361"/>
                  <a:pt x="137777" y="168851"/>
                </a:cubicBezTo>
                <a:cubicBezTo>
                  <a:pt x="144199" y="168284"/>
                  <a:pt x="156126" y="162735"/>
                  <a:pt x="156126" y="162735"/>
                </a:cubicBezTo>
                <a:lnTo>
                  <a:pt x="266221" y="168851"/>
                </a:lnTo>
                <a:cubicBezTo>
                  <a:pt x="272406" y="169293"/>
                  <a:pt x="278369" y="171909"/>
                  <a:pt x="284570" y="171909"/>
                </a:cubicBezTo>
                <a:cubicBezTo>
                  <a:pt x="346762" y="171909"/>
                  <a:pt x="408937" y="169870"/>
                  <a:pt x="471120" y="168851"/>
                </a:cubicBezTo>
                <a:cubicBezTo>
                  <a:pt x="476217" y="167832"/>
                  <a:pt x="481337" y="166921"/>
                  <a:pt x="486411" y="165793"/>
                </a:cubicBezTo>
                <a:cubicBezTo>
                  <a:pt x="490514" y="164881"/>
                  <a:pt x="494441" y="162735"/>
                  <a:pt x="498644" y="162735"/>
                </a:cubicBezTo>
                <a:cubicBezTo>
                  <a:pt x="516004" y="162735"/>
                  <a:pt x="533303" y="164774"/>
                  <a:pt x="550633" y="165793"/>
                </a:cubicBezTo>
                <a:cubicBezTo>
                  <a:pt x="562866" y="167832"/>
                  <a:pt x="575054" y="170155"/>
                  <a:pt x="587331" y="171909"/>
                </a:cubicBezTo>
                <a:cubicBezTo>
                  <a:pt x="594467" y="172928"/>
                  <a:pt x="601647" y="173677"/>
                  <a:pt x="608739" y="174967"/>
                </a:cubicBezTo>
                <a:cubicBezTo>
                  <a:pt x="612874" y="175719"/>
                  <a:pt x="616868" y="177114"/>
                  <a:pt x="620971" y="178026"/>
                </a:cubicBezTo>
                <a:cubicBezTo>
                  <a:pt x="637061" y="181602"/>
                  <a:pt x="639810" y="181591"/>
                  <a:pt x="657670" y="184142"/>
                </a:cubicBezTo>
                <a:cubicBezTo>
                  <a:pt x="660728" y="185161"/>
                  <a:pt x="663745" y="186314"/>
                  <a:pt x="666844" y="187200"/>
                </a:cubicBezTo>
                <a:cubicBezTo>
                  <a:pt x="707138" y="198712"/>
                  <a:pt x="712041" y="188260"/>
                  <a:pt x="779997" y="184142"/>
                </a:cubicBezTo>
                <a:cubicBezTo>
                  <a:pt x="785502" y="182307"/>
                  <a:pt x="796029" y="178538"/>
                  <a:pt x="801405" y="178026"/>
                </a:cubicBezTo>
                <a:cubicBezTo>
                  <a:pt x="818686" y="176380"/>
                  <a:pt x="836064" y="175987"/>
                  <a:pt x="853394" y="174967"/>
                </a:cubicBezTo>
                <a:cubicBezTo>
                  <a:pt x="858491" y="173948"/>
                  <a:pt x="864172" y="174488"/>
                  <a:pt x="868685" y="171909"/>
                </a:cubicBezTo>
                <a:cubicBezTo>
                  <a:pt x="871876" y="170086"/>
                  <a:pt x="872505" y="165605"/>
                  <a:pt x="874801" y="162735"/>
                </a:cubicBezTo>
                <a:cubicBezTo>
                  <a:pt x="892231" y="140948"/>
                  <a:pt x="868212" y="175678"/>
                  <a:pt x="887034" y="147444"/>
                </a:cubicBezTo>
                <a:cubicBezTo>
                  <a:pt x="888053" y="144386"/>
                  <a:pt x="888218" y="140892"/>
                  <a:pt x="890092" y="138269"/>
                </a:cubicBezTo>
                <a:cubicBezTo>
                  <a:pt x="893444" y="133576"/>
                  <a:pt x="902325" y="126036"/>
                  <a:pt x="902325" y="126036"/>
                </a:cubicBezTo>
                <a:lnTo>
                  <a:pt x="908442" y="107687"/>
                </a:lnTo>
                <a:lnTo>
                  <a:pt x="911500" y="98513"/>
                </a:lnTo>
                <a:cubicBezTo>
                  <a:pt x="910481" y="84241"/>
                  <a:pt x="911079" y="69761"/>
                  <a:pt x="908442" y="55698"/>
                </a:cubicBezTo>
                <a:cubicBezTo>
                  <a:pt x="907911" y="52864"/>
                  <a:pt x="904171" y="51796"/>
                  <a:pt x="902325" y="49581"/>
                </a:cubicBezTo>
                <a:cubicBezTo>
                  <a:pt x="861563" y="667"/>
                  <a:pt x="925761" y="73014"/>
                  <a:pt x="880918" y="28174"/>
                </a:cubicBezTo>
                <a:cubicBezTo>
                  <a:pt x="878319" y="25575"/>
                  <a:pt x="877918" y="20948"/>
                  <a:pt x="874801" y="19000"/>
                </a:cubicBezTo>
                <a:cubicBezTo>
                  <a:pt x="869334" y="15583"/>
                  <a:pt x="862707" y="14447"/>
                  <a:pt x="856452" y="12883"/>
                </a:cubicBezTo>
                <a:cubicBezTo>
                  <a:pt x="838204" y="8321"/>
                  <a:pt x="848366" y="10516"/>
                  <a:pt x="825870" y="6767"/>
                </a:cubicBezTo>
                <a:cubicBezTo>
                  <a:pt x="789298" y="-5424"/>
                  <a:pt x="813823" y="1566"/>
                  <a:pt x="728008" y="6767"/>
                </a:cubicBezTo>
                <a:cubicBezTo>
                  <a:pt x="723813" y="7021"/>
                  <a:pt x="719878" y="8913"/>
                  <a:pt x="715775" y="9825"/>
                </a:cubicBezTo>
                <a:cubicBezTo>
                  <a:pt x="710701" y="10953"/>
                  <a:pt x="705544" y="11692"/>
                  <a:pt x="700484" y="12883"/>
                </a:cubicBezTo>
                <a:cubicBezTo>
                  <a:pt x="666638" y="20847"/>
                  <a:pt x="674219" y="18581"/>
                  <a:pt x="654611" y="25116"/>
                </a:cubicBezTo>
                <a:cubicBezTo>
                  <a:pt x="632867" y="39612"/>
                  <a:pt x="654566" y="27307"/>
                  <a:pt x="605680" y="34291"/>
                </a:cubicBezTo>
                <a:cubicBezTo>
                  <a:pt x="597359" y="35480"/>
                  <a:pt x="589458" y="38759"/>
                  <a:pt x="581215" y="40407"/>
                </a:cubicBezTo>
                <a:cubicBezTo>
                  <a:pt x="561802" y="44289"/>
                  <a:pt x="570967" y="42204"/>
                  <a:pt x="553691" y="46523"/>
                </a:cubicBezTo>
                <a:cubicBezTo>
                  <a:pt x="539419" y="45504"/>
                  <a:pt x="525097" y="45045"/>
                  <a:pt x="510876" y="43465"/>
                </a:cubicBezTo>
                <a:cubicBezTo>
                  <a:pt x="506699" y="43001"/>
                  <a:pt x="502670" y="41615"/>
                  <a:pt x="498644" y="40407"/>
                </a:cubicBezTo>
                <a:cubicBezTo>
                  <a:pt x="492468" y="38554"/>
                  <a:pt x="486692" y="35091"/>
                  <a:pt x="480294" y="34291"/>
                </a:cubicBezTo>
                <a:lnTo>
                  <a:pt x="455829" y="31232"/>
                </a:lnTo>
                <a:cubicBezTo>
                  <a:pt x="436987" y="24952"/>
                  <a:pt x="456171" y="30738"/>
                  <a:pt x="425247" y="25116"/>
                </a:cubicBezTo>
                <a:cubicBezTo>
                  <a:pt x="383145" y="17461"/>
                  <a:pt x="467953" y="27437"/>
                  <a:pt x="379374" y="19000"/>
                </a:cubicBezTo>
                <a:lnTo>
                  <a:pt x="348792" y="15941"/>
                </a:lnTo>
                <a:cubicBezTo>
                  <a:pt x="334533" y="14753"/>
                  <a:pt x="320231" y="14122"/>
                  <a:pt x="305977" y="12883"/>
                </a:cubicBezTo>
                <a:cubicBezTo>
                  <a:pt x="260469" y="8926"/>
                  <a:pt x="295501" y="11486"/>
                  <a:pt x="260104" y="6767"/>
                </a:cubicBezTo>
                <a:cubicBezTo>
                  <a:pt x="250954" y="5547"/>
                  <a:pt x="241755" y="4728"/>
                  <a:pt x="232581" y="3709"/>
                </a:cubicBezTo>
                <a:cubicBezTo>
                  <a:pt x="204038" y="4728"/>
                  <a:pt x="175460" y="5039"/>
                  <a:pt x="146951" y="6767"/>
                </a:cubicBezTo>
                <a:cubicBezTo>
                  <a:pt x="139285" y="7232"/>
                  <a:pt x="127205" y="11328"/>
                  <a:pt x="119428" y="12883"/>
                </a:cubicBezTo>
                <a:cubicBezTo>
                  <a:pt x="113347" y="14099"/>
                  <a:pt x="107195" y="14922"/>
                  <a:pt x="101078" y="15941"/>
                </a:cubicBezTo>
                <a:cubicBezTo>
                  <a:pt x="98020" y="16961"/>
                  <a:pt x="95084" y="18470"/>
                  <a:pt x="91904" y="19000"/>
                </a:cubicBezTo>
                <a:cubicBezTo>
                  <a:pt x="57147" y="24793"/>
                  <a:pt x="72535" y="20019"/>
                  <a:pt x="61322" y="22058"/>
                </a:cubicBezTo>
                <a:close/>
              </a:path>
            </a:pathLst>
          </a:custGeom>
          <a:solidFill>
            <a:srgbClr val="D0B9A4"/>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fr-CH"/>
          </a:p>
        </p:txBody>
      </p:sp>
      <p:sp>
        <p:nvSpPr>
          <p:cNvPr id="24" name="ZoneTexte 23"/>
          <p:cNvSpPr txBox="1"/>
          <p:nvPr/>
        </p:nvSpPr>
        <p:spPr>
          <a:xfrm>
            <a:off x="2454127" y="3627337"/>
            <a:ext cx="968375" cy="276225"/>
          </a:xfrm>
          <a:prstGeom prst="rect">
            <a:avLst/>
          </a:prstGeom>
          <a:noFill/>
        </p:spPr>
        <p:txBody>
          <a:bodyPr>
            <a:spAutoFit/>
          </a:bodyPr>
          <a:lstStyle/>
          <a:p>
            <a:pPr>
              <a:defRPr/>
            </a:pPr>
            <a:r>
              <a:rPr lang="fr-FR" sz="1200" dirty="0">
                <a:effectLst>
                  <a:outerShdw blurRad="38100" dist="38100" dir="2700000" algn="tl">
                    <a:srgbClr val="000000">
                      <a:alpha val="43137"/>
                    </a:srgbClr>
                  </a:outerShdw>
                </a:effectLst>
                <a:latin typeface="+mj-lt"/>
              </a:rPr>
              <a:t>Agriculture</a:t>
            </a:r>
            <a:endParaRPr lang="en-US" sz="1200" dirty="0">
              <a:effectLst>
                <a:outerShdw blurRad="38100" dist="38100" dir="2700000" algn="tl">
                  <a:srgbClr val="000000">
                    <a:alpha val="43137"/>
                  </a:srgbClr>
                </a:outerShdw>
              </a:effectLst>
              <a:latin typeface="+mj-lt"/>
            </a:endParaRPr>
          </a:p>
        </p:txBody>
      </p:sp>
      <p:sp>
        <p:nvSpPr>
          <p:cNvPr id="25" name="Rectangle 18"/>
          <p:cNvSpPr>
            <a:spLocks noChangeArrowheads="1"/>
          </p:cNvSpPr>
          <p:nvPr/>
        </p:nvSpPr>
        <p:spPr bwMode="auto">
          <a:xfrm>
            <a:off x="1752452" y="560286"/>
            <a:ext cx="3567113" cy="661988"/>
          </a:xfrm>
          <a:prstGeom prst="rect">
            <a:avLst/>
          </a:prstGeom>
          <a:solidFill>
            <a:srgbClr val="CDE7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en-US" altLang="en-US"/>
          </a:p>
        </p:txBody>
      </p:sp>
      <p:sp>
        <p:nvSpPr>
          <p:cNvPr id="26" name="Ellipse 25"/>
          <p:cNvSpPr>
            <a:spLocks noChangeArrowheads="1"/>
          </p:cNvSpPr>
          <p:nvPr>
            <p:custDataLst>
              <p:tags r:id="rId1"/>
            </p:custDataLst>
          </p:nvPr>
        </p:nvSpPr>
        <p:spPr bwMode="auto">
          <a:xfrm>
            <a:off x="1607989" y="1808062"/>
            <a:ext cx="1295400" cy="1008063"/>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27" name="Rectangle à coins arrondis 26"/>
          <p:cNvSpPr>
            <a:spLocks noChangeArrowheads="1"/>
          </p:cNvSpPr>
          <p:nvPr>
            <p:custDataLst>
              <p:tags r:id="rId2"/>
            </p:custDataLst>
          </p:nvPr>
        </p:nvSpPr>
        <p:spPr bwMode="auto">
          <a:xfrm>
            <a:off x="3484415" y="1938236"/>
            <a:ext cx="3163887" cy="1100138"/>
          </a:xfrm>
          <a:prstGeom prst="wedgeRoundRectCallout">
            <a:avLst>
              <a:gd name="adj1" fmla="val -70722"/>
              <a:gd name="adj2" fmla="val -9352"/>
              <a:gd name="adj3" fmla="val 16667"/>
            </a:avLst>
          </a:prstGeom>
          <a:solidFill>
            <a:schemeClr val="accent4">
              <a:alpha val="90000"/>
            </a:scheme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FR" altLang="en-US" sz="2000" dirty="0"/>
              <a:t>Gestion des dangers dus à l’augmentation des matériaux charriés</a:t>
            </a:r>
            <a:endParaRPr lang="fr-CH" altLang="en-US" sz="2000" dirty="0"/>
          </a:p>
        </p:txBody>
      </p:sp>
      <p:sp>
        <p:nvSpPr>
          <p:cNvPr id="28" name="Ellipse 27"/>
          <p:cNvSpPr>
            <a:spLocks noChangeArrowheads="1"/>
          </p:cNvSpPr>
          <p:nvPr>
            <p:custDataLst>
              <p:tags r:id="rId3"/>
            </p:custDataLst>
          </p:nvPr>
        </p:nvSpPr>
        <p:spPr bwMode="auto">
          <a:xfrm>
            <a:off x="9024790" y="3863874"/>
            <a:ext cx="1296987" cy="1008062"/>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29" name="Rectangle à coins arrondis 28"/>
          <p:cNvSpPr>
            <a:spLocks noChangeArrowheads="1"/>
          </p:cNvSpPr>
          <p:nvPr>
            <p:custDataLst>
              <p:tags r:id="rId4"/>
            </p:custDataLst>
          </p:nvPr>
        </p:nvSpPr>
        <p:spPr bwMode="auto">
          <a:xfrm>
            <a:off x="4859190" y="3452711"/>
            <a:ext cx="2833687" cy="763588"/>
          </a:xfrm>
          <a:prstGeom prst="wedgeRoundRectCallout">
            <a:avLst>
              <a:gd name="adj1" fmla="val -4824"/>
              <a:gd name="adj2" fmla="val 121769"/>
              <a:gd name="adj3" fmla="val 16667"/>
            </a:avLst>
          </a:prstGeom>
          <a:solidFill>
            <a:schemeClr val="accent4">
              <a:alpha val="90000"/>
            </a:scheme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FR" altLang="en-US" sz="2000"/>
              <a:t>Plan climat dans les communes</a:t>
            </a:r>
            <a:endParaRPr lang="fr-CH" altLang="en-US" sz="2000"/>
          </a:p>
        </p:txBody>
      </p:sp>
      <p:sp>
        <p:nvSpPr>
          <p:cNvPr id="30" name="Ellipse 29"/>
          <p:cNvSpPr>
            <a:spLocks noChangeArrowheads="1"/>
          </p:cNvSpPr>
          <p:nvPr>
            <p:custDataLst>
              <p:tags r:id="rId5"/>
            </p:custDataLst>
          </p:nvPr>
        </p:nvSpPr>
        <p:spPr bwMode="auto">
          <a:xfrm>
            <a:off x="5568801" y="4762399"/>
            <a:ext cx="1295400" cy="1008062"/>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31" name="Rectangle à coins arrondis 30"/>
          <p:cNvSpPr>
            <a:spLocks noChangeArrowheads="1"/>
          </p:cNvSpPr>
          <p:nvPr>
            <p:custDataLst>
              <p:tags r:id="rId6"/>
            </p:custDataLst>
          </p:nvPr>
        </p:nvSpPr>
        <p:spPr bwMode="auto">
          <a:xfrm>
            <a:off x="1896915" y="4740175"/>
            <a:ext cx="2663825" cy="1030287"/>
          </a:xfrm>
          <a:prstGeom prst="wedgeRoundRectCallout">
            <a:avLst>
              <a:gd name="adj1" fmla="val -19463"/>
              <a:gd name="adj2" fmla="val -75958"/>
              <a:gd name="adj3" fmla="val 16667"/>
            </a:avLst>
          </a:prstGeom>
          <a:solidFill>
            <a:schemeClr val="accent4">
              <a:alpha val="90000"/>
            </a:scheme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FR" altLang="en-US" sz="1800"/>
              <a:t>Règles de gestion des ressources en eau, lutte contre l’érosion</a:t>
            </a:r>
            <a:endParaRPr lang="fr-CH" altLang="en-US" sz="1800"/>
          </a:p>
        </p:txBody>
      </p:sp>
      <p:sp>
        <p:nvSpPr>
          <p:cNvPr id="32" name="Ellipse 31"/>
          <p:cNvSpPr>
            <a:spLocks noChangeArrowheads="1"/>
          </p:cNvSpPr>
          <p:nvPr>
            <p:custDataLst>
              <p:tags r:id="rId7"/>
            </p:custDataLst>
          </p:nvPr>
        </p:nvSpPr>
        <p:spPr bwMode="auto">
          <a:xfrm>
            <a:off x="2139801" y="3430487"/>
            <a:ext cx="1295400" cy="1008063"/>
          </a:xfrm>
          <a:prstGeom prst="ellipse">
            <a:avLst/>
          </a:prstGeom>
          <a:noFill/>
          <a:ln w="76200" algn="ctr">
            <a:solidFill>
              <a:srgbClr val="CD141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endParaRPr lang="fr-CH" altLang="en-US"/>
          </a:p>
        </p:txBody>
      </p:sp>
      <p:sp>
        <p:nvSpPr>
          <p:cNvPr id="33" name="Rectangle à coins arrondis 32"/>
          <p:cNvSpPr>
            <a:spLocks noChangeArrowheads="1"/>
          </p:cNvSpPr>
          <p:nvPr>
            <p:custDataLst>
              <p:tags r:id="rId8"/>
            </p:custDataLst>
          </p:nvPr>
        </p:nvSpPr>
        <p:spPr bwMode="auto">
          <a:xfrm>
            <a:off x="7826227" y="2009675"/>
            <a:ext cx="2670175" cy="1443037"/>
          </a:xfrm>
          <a:prstGeom prst="wedgeRoundRectCallout">
            <a:avLst>
              <a:gd name="adj1" fmla="val 21125"/>
              <a:gd name="adj2" fmla="val 78069"/>
              <a:gd name="adj3" fmla="val 16667"/>
            </a:avLst>
          </a:prstGeom>
          <a:solidFill>
            <a:schemeClr val="accent4">
              <a:alpha val="90000"/>
            </a:schemeClr>
          </a:solidFill>
          <a:ln>
            <a:noFill/>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fr-FR" altLang="en-US" sz="2000" dirty="0"/>
              <a:t>Gestion des néophytes, lutte contre le moustique tigre</a:t>
            </a:r>
            <a:endParaRPr lang="fr-CH" altLang="en-US" sz="2000" dirty="0"/>
          </a:p>
        </p:txBody>
      </p:sp>
      <p:sp>
        <p:nvSpPr>
          <p:cNvPr id="34" name="Rectangle à coins arrondis 10"/>
          <p:cNvSpPr>
            <a:spLocks noChangeArrowheads="1"/>
          </p:cNvSpPr>
          <p:nvPr>
            <p:custDataLst>
              <p:tags r:id="rId9"/>
            </p:custDataLst>
          </p:nvPr>
        </p:nvSpPr>
        <p:spPr bwMode="auto">
          <a:xfrm>
            <a:off x="1750864" y="533300"/>
            <a:ext cx="8418512" cy="720725"/>
          </a:xfrm>
          <a:prstGeom prst="roundRect">
            <a:avLst>
              <a:gd name="adj" fmla="val 16667"/>
            </a:avLst>
          </a:prstGeom>
          <a:solidFill>
            <a:srgbClr val="CDE7E6">
              <a:alpha val="79999"/>
            </a:srgbClr>
          </a:solidFill>
          <a:ln w="88900" algn="ctr">
            <a:solidFill>
              <a:srgbClr val="148C8E"/>
            </a:solidFill>
            <a:round/>
            <a:headEnd/>
            <a:tailEnd/>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fr-CH" altLang="en-US"/>
          </a:p>
        </p:txBody>
      </p:sp>
      <p:sp>
        <p:nvSpPr>
          <p:cNvPr id="35" name="ZoneTexte 12"/>
          <p:cNvSpPr txBox="1">
            <a:spLocks noChangeArrowheads="1"/>
          </p:cNvSpPr>
          <p:nvPr>
            <p:custDataLst>
              <p:tags r:id="rId10"/>
            </p:custDataLst>
          </p:nvPr>
        </p:nvSpPr>
        <p:spPr bwMode="auto">
          <a:xfrm>
            <a:off x="2079476" y="669824"/>
            <a:ext cx="23764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a:solidFill>
                  <a:srgbClr val="FACACC"/>
                </a:solidFill>
              </a:rPr>
              <a:t>Risques</a:t>
            </a:r>
          </a:p>
        </p:txBody>
      </p:sp>
      <p:sp>
        <p:nvSpPr>
          <p:cNvPr id="36" name="ZoneTexte 15"/>
          <p:cNvSpPr txBox="1">
            <a:spLocks noChangeArrowheads="1"/>
          </p:cNvSpPr>
          <p:nvPr>
            <p:custDataLst>
              <p:tags r:id="rId11"/>
            </p:custDataLst>
          </p:nvPr>
        </p:nvSpPr>
        <p:spPr bwMode="auto">
          <a:xfrm>
            <a:off x="4805215" y="669824"/>
            <a:ext cx="24590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a:solidFill>
                  <a:srgbClr val="CD141F"/>
                </a:solidFill>
              </a:rPr>
              <a:t>2. Mesures</a:t>
            </a:r>
            <a:endParaRPr lang="fr-CH" altLang="en-US" sz="1800" b="1">
              <a:solidFill>
                <a:srgbClr val="CD141F"/>
              </a:solidFill>
            </a:endParaRPr>
          </a:p>
        </p:txBody>
      </p:sp>
      <p:sp>
        <p:nvSpPr>
          <p:cNvPr id="37" name="ZoneTexte 18"/>
          <p:cNvSpPr txBox="1">
            <a:spLocks noChangeArrowheads="1"/>
          </p:cNvSpPr>
          <p:nvPr>
            <p:custDataLst>
              <p:tags r:id="rId12"/>
            </p:custDataLst>
          </p:nvPr>
        </p:nvSpPr>
        <p:spPr bwMode="auto">
          <a:xfrm>
            <a:off x="7613501" y="669824"/>
            <a:ext cx="23764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lgn="ctr">
              <a:spcBef>
                <a:spcPct val="0"/>
              </a:spcBef>
              <a:buFontTx/>
              <a:buNone/>
            </a:pPr>
            <a:r>
              <a:rPr lang="fr-CH" altLang="en-US" b="1" dirty="0">
                <a:solidFill>
                  <a:srgbClr val="FACACC"/>
                </a:solidFill>
              </a:rPr>
              <a:t>Résultat</a:t>
            </a:r>
          </a:p>
        </p:txBody>
      </p:sp>
    </p:spTree>
    <p:extLst>
      <p:ext uri="{BB962C8B-B14F-4D97-AF65-F5344CB8AC3E}">
        <p14:creationId xmlns:p14="http://schemas.microsoft.com/office/powerpoint/2010/main" val="6533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Outil</a:t>
            </a:r>
            <a:r>
              <a:rPr lang="de-CH" dirty="0"/>
              <a:t> de </a:t>
            </a:r>
            <a:r>
              <a:rPr lang="de-CH" dirty="0" err="1"/>
              <a:t>mise</a:t>
            </a:r>
            <a:r>
              <a:rPr lang="de-CH" dirty="0"/>
              <a:t> en </a:t>
            </a:r>
            <a:r>
              <a:rPr lang="de-CH" dirty="0" err="1"/>
              <a:t>oeuvre</a:t>
            </a:r>
            <a:r>
              <a:rPr lang="de-CH" dirty="0"/>
              <a:t> : </a:t>
            </a:r>
            <a:r>
              <a:rPr lang="de-CH" dirty="0">
                <a:solidFill>
                  <a:srgbClr val="00789D"/>
                </a:solidFill>
              </a:rPr>
              <a:t>le Programme </a:t>
            </a:r>
            <a:r>
              <a:rPr lang="de-CH" dirty="0" err="1">
                <a:solidFill>
                  <a:srgbClr val="00789D"/>
                </a:solidFill>
              </a:rPr>
              <a:t>pilote</a:t>
            </a:r>
            <a:r>
              <a:rPr lang="de-CH" dirty="0">
                <a:solidFill>
                  <a:srgbClr val="00789D"/>
                </a:solidFill>
              </a:rPr>
              <a:t> Adaptation </a:t>
            </a:r>
            <a:r>
              <a:rPr lang="de-CH" dirty="0" err="1">
                <a:solidFill>
                  <a:srgbClr val="00789D"/>
                </a:solidFill>
              </a:rPr>
              <a:t>aux</a:t>
            </a:r>
            <a:r>
              <a:rPr lang="de-CH" dirty="0">
                <a:solidFill>
                  <a:srgbClr val="00789D"/>
                </a:solidFill>
              </a:rPr>
              <a:t> </a:t>
            </a:r>
            <a:r>
              <a:rPr lang="de-CH" dirty="0" err="1">
                <a:solidFill>
                  <a:srgbClr val="00789D"/>
                </a:solidFill>
              </a:rPr>
              <a:t>changements</a:t>
            </a:r>
            <a:r>
              <a:rPr lang="de-CH" dirty="0">
                <a:solidFill>
                  <a:srgbClr val="00789D"/>
                </a:solidFill>
              </a:rPr>
              <a:t> </a:t>
            </a:r>
            <a:r>
              <a:rPr lang="de-CH" dirty="0" err="1">
                <a:solidFill>
                  <a:srgbClr val="00789D"/>
                </a:solidFill>
              </a:rPr>
              <a:t>climatiques</a:t>
            </a:r>
            <a:endParaRPr lang="fr-CH" dirty="0">
              <a:solidFill>
                <a:srgbClr val="00789D"/>
              </a:solidFill>
            </a:endParaRP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32</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1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25008"/>
            <a:ext cx="12192000" cy="214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71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Qu’est-ce</a:t>
            </a:r>
            <a:r>
              <a:rPr lang="de-CH" dirty="0"/>
              <a:t> </a:t>
            </a:r>
            <a:r>
              <a:rPr lang="de-CH" dirty="0" err="1"/>
              <a:t>que</a:t>
            </a:r>
            <a:r>
              <a:rPr lang="de-CH" dirty="0"/>
              <a:t> le Programme </a:t>
            </a:r>
            <a:r>
              <a:rPr lang="de-CH" dirty="0" err="1"/>
              <a:t>pilote</a:t>
            </a:r>
            <a:r>
              <a:rPr lang="de-CH" dirty="0"/>
              <a:t> Adaptation </a:t>
            </a:r>
            <a:r>
              <a:rPr lang="de-CH" dirty="0" err="1"/>
              <a:t>aux</a:t>
            </a:r>
            <a:r>
              <a:rPr lang="de-CH" dirty="0"/>
              <a:t> </a:t>
            </a:r>
            <a:r>
              <a:rPr lang="de-CH" dirty="0" err="1"/>
              <a:t>changements</a:t>
            </a:r>
            <a:r>
              <a:rPr lang="de-CH" dirty="0"/>
              <a:t> </a:t>
            </a:r>
            <a:r>
              <a:rPr lang="de-CH" dirty="0" err="1"/>
              <a:t>climatiques</a:t>
            </a:r>
            <a:r>
              <a:rPr lang="de-CH" dirty="0"/>
              <a:t> ? </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33</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011" t="5337" r="1245" b="5063"/>
          <a:stretch/>
        </p:blipFill>
        <p:spPr>
          <a:xfrm>
            <a:off x="4556583" y="1361327"/>
            <a:ext cx="7157049" cy="4835843"/>
          </a:xfrm>
          <a:prstGeom prst="rect">
            <a:avLst/>
          </a:prstGeom>
        </p:spPr>
      </p:pic>
      <p:sp>
        <p:nvSpPr>
          <p:cNvPr id="6" name="ZoneTexte 5"/>
          <p:cNvSpPr txBox="1"/>
          <p:nvPr/>
        </p:nvSpPr>
        <p:spPr>
          <a:xfrm>
            <a:off x="1511459" y="1813595"/>
            <a:ext cx="4711575" cy="4001095"/>
          </a:xfrm>
          <a:prstGeom prst="rect">
            <a:avLst/>
          </a:prstGeom>
          <a:noFill/>
        </p:spPr>
        <p:txBody>
          <a:bodyPr wrap="square" rtlCol="0">
            <a:spAutoFit/>
          </a:bodyPr>
          <a:lstStyle/>
          <a:p>
            <a:pPr marL="342900" indent="-342900" eaLnBrk="1" fontAlgn="auto" hangingPunct="1">
              <a:spcBef>
                <a:spcPts val="0"/>
              </a:spcBef>
              <a:spcAft>
                <a:spcPts val="0"/>
              </a:spcAft>
              <a:buFont typeface="Wingdings" panose="05000000000000000000" pitchFamily="2" charset="2"/>
              <a:buChar char="q"/>
            </a:pPr>
            <a:r>
              <a:rPr lang="de-CH" sz="2000" dirty="0">
                <a:solidFill>
                  <a:prstClr val="black"/>
                </a:solidFill>
                <a:latin typeface="Arial" panose="020B0604020202020204" pitchFamily="34" charset="0"/>
                <a:cs typeface="Arial" panose="020B0604020202020204" pitchFamily="34" charset="0"/>
              </a:rPr>
              <a:t>10 Offices </a:t>
            </a:r>
            <a:r>
              <a:rPr lang="de-CH" sz="2000" dirty="0" err="1">
                <a:solidFill>
                  <a:prstClr val="black"/>
                </a:solidFill>
                <a:latin typeface="Arial" panose="020B0604020202020204" pitchFamily="34" charset="0"/>
                <a:cs typeface="Arial" panose="020B0604020202020204" pitchFamily="34" charset="0"/>
              </a:rPr>
              <a:t>fédéraux</a:t>
            </a:r>
            <a:r>
              <a:rPr lang="de-CH" sz="2000" dirty="0">
                <a:solidFill>
                  <a:prstClr val="black"/>
                </a:solidFill>
                <a:latin typeface="Arial" panose="020B0604020202020204" pitchFamily="34" charset="0"/>
                <a:cs typeface="Arial" panose="020B0604020202020204" pitchFamily="34" charset="0"/>
              </a:rPr>
              <a:t> </a:t>
            </a:r>
            <a:br>
              <a:rPr lang="de-CH" sz="2000" dirty="0">
                <a:solidFill>
                  <a:prstClr val="black"/>
                </a:solidFill>
                <a:latin typeface="Arial" panose="020B0604020202020204" pitchFamily="34" charset="0"/>
                <a:cs typeface="Arial" panose="020B0604020202020204" pitchFamily="34" charset="0"/>
              </a:rPr>
            </a:br>
            <a:r>
              <a:rPr lang="de-CH" sz="1400" dirty="0">
                <a:solidFill>
                  <a:prstClr val="black"/>
                </a:solidFill>
                <a:latin typeface="Arial" panose="020B0604020202020204" pitchFamily="34" charset="0"/>
                <a:cs typeface="Arial" panose="020B0604020202020204" pitchFamily="34" charset="0"/>
              </a:rPr>
              <a:t>(</a:t>
            </a:r>
            <a:r>
              <a:rPr lang="de-CH" sz="1400" dirty="0" err="1">
                <a:solidFill>
                  <a:prstClr val="black"/>
                </a:solidFill>
                <a:latin typeface="Arial" panose="020B0604020202020204" pitchFamily="34" charset="0"/>
                <a:cs typeface="Arial" panose="020B0604020202020204" pitchFamily="34" charset="0"/>
              </a:rPr>
              <a:t>sous</a:t>
            </a:r>
            <a:r>
              <a:rPr lang="de-CH" sz="1400" dirty="0">
                <a:solidFill>
                  <a:prstClr val="black"/>
                </a:solidFill>
                <a:latin typeface="Arial" panose="020B0604020202020204" pitchFamily="34" charset="0"/>
                <a:cs typeface="Arial" panose="020B0604020202020204" pitchFamily="34" charset="0"/>
              </a:rPr>
              <a:t> </a:t>
            </a:r>
            <a:r>
              <a:rPr lang="de-CH" sz="1400" dirty="0" err="1">
                <a:solidFill>
                  <a:prstClr val="black"/>
                </a:solidFill>
                <a:latin typeface="Arial" panose="020B0604020202020204" pitchFamily="34" charset="0"/>
                <a:cs typeface="Arial" panose="020B0604020202020204" pitchFamily="34" charset="0"/>
              </a:rPr>
              <a:t>l’égide</a:t>
            </a:r>
            <a:r>
              <a:rPr lang="de-CH" sz="1400" dirty="0">
                <a:solidFill>
                  <a:prstClr val="black"/>
                </a:solidFill>
                <a:latin typeface="Arial" panose="020B0604020202020204" pitchFamily="34" charset="0"/>
                <a:cs typeface="Arial" panose="020B0604020202020204" pitchFamily="34" charset="0"/>
              </a:rPr>
              <a:t> de </a:t>
            </a:r>
            <a:r>
              <a:rPr lang="de-CH" sz="1400" dirty="0" err="1">
                <a:solidFill>
                  <a:prstClr val="black"/>
                </a:solidFill>
                <a:latin typeface="Arial" panose="020B0604020202020204" pitchFamily="34" charset="0"/>
                <a:cs typeface="Arial" panose="020B0604020202020204" pitchFamily="34" charset="0"/>
              </a:rPr>
              <a:t>l’OFEV</a:t>
            </a:r>
            <a:r>
              <a:rPr lang="de-CH" sz="1400" dirty="0">
                <a:solidFill>
                  <a:prstClr val="black"/>
                </a:solidFill>
                <a:latin typeface="Arial" panose="020B0604020202020204" pitchFamily="34" charset="0"/>
                <a:cs typeface="Arial" panose="020B0604020202020204" pitchFamily="34" charset="0"/>
              </a:rPr>
              <a:t>)</a:t>
            </a:r>
          </a:p>
          <a:p>
            <a:pPr marL="342900" indent="-342900" eaLnBrk="1" fontAlgn="auto" hangingPunct="1">
              <a:spcBef>
                <a:spcPts val="0"/>
              </a:spcBef>
              <a:spcAft>
                <a:spcPts val="0"/>
              </a:spcAft>
              <a:buFont typeface="Wingdings" panose="05000000000000000000" pitchFamily="2" charset="2"/>
              <a:buChar char="q"/>
            </a:pPr>
            <a:endParaRPr lang="de-CH" sz="2000"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Wingdings" panose="05000000000000000000" pitchFamily="2" charset="2"/>
              <a:buChar char="q"/>
            </a:pPr>
            <a:r>
              <a:rPr lang="de-CH" sz="2000" dirty="0">
                <a:solidFill>
                  <a:prstClr val="black"/>
                </a:solidFill>
                <a:latin typeface="Arial" panose="020B0604020202020204" pitchFamily="34" charset="0"/>
                <a:cs typeface="Arial" panose="020B0604020202020204" pitchFamily="34" charset="0"/>
              </a:rPr>
              <a:t>50 </a:t>
            </a:r>
            <a:r>
              <a:rPr lang="de-CH" sz="2000" dirty="0" err="1">
                <a:solidFill>
                  <a:prstClr val="black"/>
                </a:solidFill>
                <a:latin typeface="Arial" panose="020B0604020202020204" pitchFamily="34" charset="0"/>
                <a:cs typeface="Arial" panose="020B0604020202020204" pitchFamily="34" charset="0"/>
              </a:rPr>
              <a:t>projets</a:t>
            </a:r>
            <a:r>
              <a:rPr lang="de-CH" sz="2000" dirty="0">
                <a:solidFill>
                  <a:prstClr val="black"/>
                </a:solidFill>
                <a:latin typeface="Arial" panose="020B0604020202020204" pitchFamily="34" charset="0"/>
                <a:cs typeface="Arial" panose="020B0604020202020204" pitchFamily="34" charset="0"/>
              </a:rPr>
              <a:t> </a:t>
            </a:r>
            <a:br>
              <a:rPr lang="de-CH" sz="2000" dirty="0">
                <a:solidFill>
                  <a:prstClr val="black"/>
                </a:solidFill>
                <a:latin typeface="Arial" panose="020B0604020202020204" pitchFamily="34" charset="0"/>
                <a:cs typeface="Arial" panose="020B0604020202020204" pitchFamily="34" charset="0"/>
              </a:rPr>
            </a:br>
            <a:r>
              <a:rPr lang="de-CH" sz="2000" dirty="0">
                <a:solidFill>
                  <a:prstClr val="black"/>
                </a:solidFill>
                <a:latin typeface="Arial" panose="020B0604020202020204" pitchFamily="34" charset="0"/>
                <a:cs typeface="Arial" panose="020B0604020202020204" pitchFamily="34" charset="0"/>
              </a:rPr>
              <a:t>(Adaptation – Innovation)</a:t>
            </a:r>
          </a:p>
          <a:p>
            <a:pPr marL="342900" indent="-342900" eaLnBrk="1" fontAlgn="auto" hangingPunct="1">
              <a:spcBef>
                <a:spcPts val="0"/>
              </a:spcBef>
              <a:spcAft>
                <a:spcPts val="0"/>
              </a:spcAft>
              <a:buFont typeface="Wingdings" panose="05000000000000000000" pitchFamily="2" charset="2"/>
              <a:buChar char="q"/>
            </a:pPr>
            <a:endParaRPr lang="de-CH" sz="2000"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Wingdings" panose="05000000000000000000" pitchFamily="2" charset="2"/>
              <a:buChar char="q"/>
            </a:pPr>
            <a:r>
              <a:rPr lang="de-CH" sz="2000" dirty="0" err="1">
                <a:solidFill>
                  <a:prstClr val="black"/>
                </a:solidFill>
                <a:latin typeface="Arial" panose="020B0604020202020204" pitchFamily="34" charset="0"/>
                <a:cs typeface="Arial" panose="020B0604020202020204" pitchFamily="34" charset="0"/>
              </a:rPr>
              <a:t>Cantons</a:t>
            </a:r>
            <a:r>
              <a:rPr lang="de-CH" sz="2000" dirty="0">
                <a:solidFill>
                  <a:prstClr val="black"/>
                </a:solidFill>
                <a:latin typeface="Arial" panose="020B0604020202020204" pitchFamily="34" charset="0"/>
                <a:cs typeface="Arial" panose="020B0604020202020204" pitchFamily="34" charset="0"/>
              </a:rPr>
              <a:t>, </a:t>
            </a:r>
            <a:r>
              <a:rPr lang="de-CH" sz="2000" dirty="0" err="1">
                <a:solidFill>
                  <a:prstClr val="black"/>
                </a:solidFill>
                <a:latin typeface="Arial" panose="020B0604020202020204" pitchFamily="34" charset="0"/>
                <a:cs typeface="Arial" panose="020B0604020202020204" pitchFamily="34" charset="0"/>
              </a:rPr>
              <a:t>Communes</a:t>
            </a:r>
            <a:r>
              <a:rPr lang="de-CH" sz="2000" dirty="0">
                <a:solidFill>
                  <a:prstClr val="black"/>
                </a:solidFill>
                <a:latin typeface="Arial" panose="020B0604020202020204" pitchFamily="34" charset="0"/>
                <a:cs typeface="Arial" panose="020B0604020202020204" pitchFamily="34" charset="0"/>
              </a:rPr>
              <a:t>, </a:t>
            </a:r>
            <a:br>
              <a:rPr lang="de-CH" sz="2000" dirty="0">
                <a:solidFill>
                  <a:prstClr val="black"/>
                </a:solidFill>
                <a:latin typeface="Arial" panose="020B0604020202020204" pitchFamily="34" charset="0"/>
                <a:cs typeface="Arial" panose="020B0604020202020204" pitchFamily="34" charset="0"/>
              </a:rPr>
            </a:br>
            <a:r>
              <a:rPr lang="de-CH" sz="2000" dirty="0" err="1">
                <a:solidFill>
                  <a:prstClr val="black"/>
                </a:solidFill>
                <a:latin typeface="Arial" panose="020B0604020202020204" pitchFamily="34" charset="0"/>
                <a:cs typeface="Arial" panose="020B0604020202020204" pitchFamily="34" charset="0"/>
              </a:rPr>
              <a:t>Régions</a:t>
            </a:r>
            <a:endParaRPr lang="fr-CH" sz="2000"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Wingdings" panose="05000000000000000000" pitchFamily="2" charset="2"/>
              <a:buChar char="q"/>
            </a:pPr>
            <a:endParaRPr lang="de-CH" sz="2000"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Wingdings" panose="05000000000000000000" pitchFamily="2" charset="2"/>
              <a:buChar char="q"/>
            </a:pPr>
            <a:r>
              <a:rPr lang="de-CH" sz="2000" dirty="0">
                <a:solidFill>
                  <a:prstClr val="black"/>
                </a:solidFill>
                <a:latin typeface="Arial" panose="020B0604020202020204" pitchFamily="34" charset="0"/>
                <a:cs typeface="Arial" panose="020B0604020202020204" pitchFamily="34" charset="0"/>
              </a:rPr>
              <a:t>3 ans + 1</a:t>
            </a:r>
          </a:p>
          <a:p>
            <a:pPr marL="342900" indent="-342900" eaLnBrk="1" fontAlgn="auto" hangingPunct="1">
              <a:spcBef>
                <a:spcPts val="0"/>
              </a:spcBef>
              <a:spcAft>
                <a:spcPts val="0"/>
              </a:spcAft>
              <a:buFont typeface="Wingdings" panose="05000000000000000000" pitchFamily="2" charset="2"/>
              <a:buChar char="q"/>
            </a:pPr>
            <a:endParaRPr lang="de-CH" sz="2000" dirty="0">
              <a:solidFill>
                <a:prstClr val="black"/>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Wingdings" panose="05000000000000000000" pitchFamily="2" charset="2"/>
              <a:buChar char="q"/>
            </a:pPr>
            <a:r>
              <a:rPr lang="de-CH" sz="2000" dirty="0">
                <a:solidFill>
                  <a:prstClr val="black"/>
                </a:solidFill>
                <a:latin typeface="Arial" panose="020B0604020202020204" pitchFamily="34" charset="0"/>
                <a:cs typeface="Arial" panose="020B0604020202020204" pitchFamily="34" charset="0"/>
              </a:rPr>
              <a:t>~ 9,4 </a:t>
            </a:r>
            <a:r>
              <a:rPr lang="de-CH" sz="2000" dirty="0" err="1">
                <a:solidFill>
                  <a:prstClr val="black"/>
                </a:solidFill>
                <a:latin typeface="Arial" panose="020B0604020202020204" pitchFamily="34" charset="0"/>
                <a:cs typeface="Arial" panose="020B0604020202020204" pitchFamily="34" charset="0"/>
              </a:rPr>
              <a:t>Mio</a:t>
            </a:r>
            <a:r>
              <a:rPr lang="de-CH" sz="2000" dirty="0">
                <a:solidFill>
                  <a:prstClr val="black"/>
                </a:solidFill>
                <a:latin typeface="Arial" panose="020B0604020202020204" pitchFamily="34" charset="0"/>
                <a:cs typeface="Arial" panose="020B0604020202020204" pitchFamily="34" charset="0"/>
              </a:rPr>
              <a:t> CHF </a:t>
            </a:r>
            <a:br>
              <a:rPr lang="de-CH" sz="2000" dirty="0">
                <a:solidFill>
                  <a:prstClr val="black"/>
                </a:solidFill>
                <a:latin typeface="Arial" panose="020B0604020202020204" pitchFamily="34" charset="0"/>
                <a:cs typeface="Arial" panose="020B0604020202020204" pitchFamily="34" charset="0"/>
              </a:rPr>
            </a:br>
            <a:r>
              <a:rPr lang="de-CH" sz="2000" dirty="0">
                <a:solidFill>
                  <a:prstClr val="black"/>
                </a:solidFill>
                <a:latin typeface="Arial" panose="020B0604020202020204" pitchFamily="34" charset="0"/>
                <a:cs typeface="Arial" panose="020B0604020202020204" pitchFamily="34" charset="0"/>
                <a:sym typeface="Wingdings" panose="05000000000000000000" pitchFamily="2" charset="2"/>
              </a:rPr>
              <a:t>~ 50% </a:t>
            </a:r>
            <a:r>
              <a:rPr lang="de-CH" sz="1400" dirty="0" err="1">
                <a:solidFill>
                  <a:prstClr val="black"/>
                </a:solidFill>
                <a:latin typeface="Arial" panose="020B0604020202020204" pitchFamily="34" charset="0"/>
                <a:cs typeface="Arial" panose="020B0604020202020204" pitchFamily="34" charset="0"/>
                <a:sym typeface="Wingdings" panose="05000000000000000000" pitchFamily="2" charset="2"/>
              </a:rPr>
              <a:t>financés</a:t>
            </a:r>
            <a:r>
              <a:rPr lang="de-CH" sz="1400" dirty="0">
                <a:solidFill>
                  <a:prstClr val="black"/>
                </a:solidFill>
                <a:latin typeface="Arial" panose="020B0604020202020204" pitchFamily="34" charset="0"/>
                <a:cs typeface="Arial" panose="020B0604020202020204" pitchFamily="34" charset="0"/>
                <a:sym typeface="Wingdings" panose="05000000000000000000" pitchFamily="2" charset="2"/>
              </a:rPr>
              <a:t> par les </a:t>
            </a:r>
            <a:r>
              <a:rPr lang="de-CH" sz="1400" dirty="0" err="1">
                <a:solidFill>
                  <a:prstClr val="black"/>
                </a:solidFill>
                <a:latin typeface="Arial" panose="020B0604020202020204" pitchFamily="34" charset="0"/>
                <a:cs typeface="Arial" panose="020B0604020202020204" pitchFamily="34" charset="0"/>
                <a:sym typeface="Wingdings" panose="05000000000000000000" pitchFamily="2" charset="2"/>
              </a:rPr>
              <a:t>offices</a:t>
            </a:r>
            <a:r>
              <a:rPr lang="de-CH" sz="14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de-CH" sz="1400" dirty="0" err="1">
                <a:solidFill>
                  <a:prstClr val="black"/>
                </a:solidFill>
                <a:latin typeface="Arial" panose="020B0604020202020204" pitchFamily="34" charset="0"/>
                <a:cs typeface="Arial" panose="020B0604020202020204" pitchFamily="34" charset="0"/>
                <a:sym typeface="Wingdings" panose="05000000000000000000" pitchFamily="2" charset="2"/>
              </a:rPr>
              <a:t>fédéraux</a:t>
            </a:r>
            <a:endParaRPr lang="de-CH" sz="14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6623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a:t>Programme </a:t>
            </a:r>
            <a:r>
              <a:rPr lang="de-CH" dirty="0" err="1"/>
              <a:t>pilote</a:t>
            </a:r>
            <a:r>
              <a:rPr lang="de-CH" dirty="0"/>
              <a:t> </a:t>
            </a:r>
            <a:br>
              <a:rPr lang="de-CH" dirty="0"/>
            </a:br>
            <a:r>
              <a:rPr lang="de-CH" altLang="de-DE" sz="2000" b="0" dirty="0" err="1"/>
              <a:t>Objectifs</a:t>
            </a:r>
            <a:r>
              <a:rPr lang="de-CH" altLang="de-DE" sz="2000" b="0" dirty="0"/>
              <a:t> : </a:t>
            </a:r>
            <a:r>
              <a:rPr lang="de-CH" altLang="de-DE" sz="2000" b="0" dirty="0" err="1">
                <a:solidFill>
                  <a:schemeClr val="tx1">
                    <a:lumMod val="50000"/>
                    <a:lumOff val="50000"/>
                  </a:schemeClr>
                </a:solidFill>
              </a:rPr>
              <a:t>Sensibiliser</a:t>
            </a:r>
            <a:r>
              <a:rPr lang="de-CH" altLang="de-DE" sz="2000" b="0" dirty="0">
                <a:solidFill>
                  <a:schemeClr val="tx1">
                    <a:lumMod val="50000"/>
                    <a:lumOff val="50000"/>
                  </a:schemeClr>
                </a:solidFill>
              </a:rPr>
              <a:t>, </a:t>
            </a:r>
            <a:r>
              <a:rPr lang="de-CH" altLang="de-DE" sz="2000" b="0" dirty="0" err="1">
                <a:solidFill>
                  <a:schemeClr val="tx1">
                    <a:lumMod val="50000"/>
                    <a:lumOff val="50000"/>
                  </a:schemeClr>
                </a:solidFill>
              </a:rPr>
              <a:t>mettre</a:t>
            </a:r>
            <a:r>
              <a:rPr lang="de-CH" altLang="de-DE" sz="2000" b="0" dirty="0">
                <a:solidFill>
                  <a:schemeClr val="tx1">
                    <a:lumMod val="50000"/>
                    <a:lumOff val="50000"/>
                  </a:schemeClr>
                </a:solidFill>
              </a:rPr>
              <a:t> en </a:t>
            </a:r>
            <a:r>
              <a:rPr lang="de-CH" altLang="de-DE" sz="2000" b="0" dirty="0" err="1">
                <a:solidFill>
                  <a:schemeClr val="tx1">
                    <a:lumMod val="50000"/>
                    <a:lumOff val="50000"/>
                  </a:schemeClr>
                </a:solidFill>
              </a:rPr>
              <a:t>oeuvre</a:t>
            </a:r>
            <a:r>
              <a:rPr lang="de-CH" altLang="de-DE" sz="2000" b="0" dirty="0">
                <a:solidFill>
                  <a:schemeClr val="tx1">
                    <a:lumMod val="50000"/>
                    <a:lumOff val="50000"/>
                  </a:schemeClr>
                </a:solidFill>
              </a:rPr>
              <a:t>, </a:t>
            </a:r>
            <a:r>
              <a:rPr lang="de-CH" altLang="de-DE" sz="2000" b="0" dirty="0" err="1">
                <a:solidFill>
                  <a:schemeClr val="tx1">
                    <a:lumMod val="50000"/>
                    <a:lumOff val="50000"/>
                  </a:schemeClr>
                </a:solidFill>
              </a:rPr>
              <a:t>collaborer</a:t>
            </a:r>
            <a:r>
              <a:rPr lang="de-CH" altLang="de-DE" sz="2000" b="0" dirty="0">
                <a:solidFill>
                  <a:schemeClr val="tx1">
                    <a:lumMod val="50000"/>
                    <a:lumOff val="50000"/>
                  </a:schemeClr>
                </a:solidFill>
              </a:rPr>
              <a:t>, </a:t>
            </a:r>
            <a:r>
              <a:rPr lang="de-CH" altLang="de-DE" sz="2000" b="0" dirty="0" err="1">
                <a:solidFill>
                  <a:schemeClr val="tx1">
                    <a:lumMod val="50000"/>
                    <a:lumOff val="50000"/>
                  </a:schemeClr>
                </a:solidFill>
              </a:rPr>
              <a:t>échanger</a:t>
            </a:r>
            <a:endParaRPr lang="fr-CH" sz="2000" b="0" dirty="0">
              <a:solidFill>
                <a:schemeClr val="tx1">
                  <a:lumMod val="50000"/>
                  <a:lumOff val="50000"/>
                </a:schemeClr>
              </a:solidFill>
            </a:endParaRP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34</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7" name="Rectangle 3"/>
          <p:cNvSpPr txBox="1">
            <a:spLocks noChangeArrowheads="1"/>
          </p:cNvSpPr>
          <p:nvPr/>
        </p:nvSpPr>
        <p:spPr>
          <a:xfrm>
            <a:off x="1307572" y="1389266"/>
            <a:ext cx="8307238" cy="4770437"/>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400">
                <a:solidFill>
                  <a:schemeClr val="tx1"/>
                </a:solidFill>
                <a:latin typeface="+mn-lt"/>
              </a:defRPr>
            </a:lvl2pPr>
            <a:lvl3pPr marL="1143000" indent="-228600" algn="l" rtl="0" eaLnBrk="0" fontAlgn="base" hangingPunct="0">
              <a:spcBef>
                <a:spcPct val="20000"/>
              </a:spcBef>
              <a:spcAft>
                <a:spcPct val="0"/>
              </a:spcAft>
              <a:buClr>
                <a:srgbClr val="B2B2B2"/>
              </a:buClr>
              <a:buChar char="•"/>
              <a:defRPr sz="2400">
                <a:solidFill>
                  <a:schemeClr val="tx1"/>
                </a:solidFill>
                <a:latin typeface="+mn-lt"/>
              </a:defRPr>
            </a:lvl3pPr>
            <a:lvl4pPr marL="1600200" indent="-228600" algn="l" rtl="0" eaLnBrk="0" fontAlgn="base" hangingPunct="0">
              <a:spcBef>
                <a:spcPct val="20000"/>
              </a:spcBef>
              <a:spcAft>
                <a:spcPct val="0"/>
              </a:spcAft>
              <a:buClr>
                <a:srgbClr val="C0C0C0"/>
              </a:buClr>
              <a:buChar char="•"/>
              <a:defRPr sz="2400">
                <a:solidFill>
                  <a:schemeClr val="tx1"/>
                </a:solidFill>
                <a:latin typeface="+mn-lt"/>
              </a:defRPr>
            </a:lvl4pPr>
            <a:lvl5pPr marL="2057400" indent="-228600" algn="l" rtl="0" eaLnBrk="0" fontAlgn="base" hangingPunct="0">
              <a:spcBef>
                <a:spcPct val="20000"/>
              </a:spcBef>
              <a:spcAft>
                <a:spcPct val="0"/>
              </a:spcAft>
              <a:buClr>
                <a:srgbClr val="DDDDDD"/>
              </a:buClr>
              <a:buChar char="•"/>
              <a:defRPr sz="2400">
                <a:solidFill>
                  <a:schemeClr val="tx1"/>
                </a:solidFill>
                <a:latin typeface="+mn-lt"/>
              </a:defRPr>
            </a:lvl5pPr>
            <a:lvl6pPr marL="2514600" indent="-228600" algn="l" rtl="0" fontAlgn="base">
              <a:spcBef>
                <a:spcPct val="20000"/>
              </a:spcBef>
              <a:spcAft>
                <a:spcPct val="0"/>
              </a:spcAft>
              <a:buClr>
                <a:srgbClr val="DDDDDD"/>
              </a:buClr>
              <a:buChar char="•"/>
              <a:defRPr sz="2400">
                <a:solidFill>
                  <a:schemeClr val="tx1"/>
                </a:solidFill>
                <a:latin typeface="+mn-lt"/>
              </a:defRPr>
            </a:lvl6pPr>
            <a:lvl7pPr marL="2971800" indent="-228600" algn="l" rtl="0" fontAlgn="base">
              <a:spcBef>
                <a:spcPct val="20000"/>
              </a:spcBef>
              <a:spcAft>
                <a:spcPct val="0"/>
              </a:spcAft>
              <a:buClr>
                <a:srgbClr val="DDDDDD"/>
              </a:buClr>
              <a:buChar char="•"/>
              <a:defRPr sz="2400">
                <a:solidFill>
                  <a:schemeClr val="tx1"/>
                </a:solidFill>
                <a:latin typeface="+mn-lt"/>
              </a:defRPr>
            </a:lvl7pPr>
            <a:lvl8pPr marL="3429000" indent="-228600" algn="l" rtl="0" fontAlgn="base">
              <a:spcBef>
                <a:spcPct val="20000"/>
              </a:spcBef>
              <a:spcAft>
                <a:spcPct val="0"/>
              </a:spcAft>
              <a:buClr>
                <a:srgbClr val="DDDDDD"/>
              </a:buClr>
              <a:buChar char="•"/>
              <a:defRPr sz="2400">
                <a:solidFill>
                  <a:schemeClr val="tx1"/>
                </a:solidFill>
                <a:latin typeface="+mn-lt"/>
              </a:defRPr>
            </a:lvl8pPr>
            <a:lvl9pPr marL="3886200" indent="-228600" algn="l" rtl="0" fontAlgn="base">
              <a:spcBef>
                <a:spcPct val="20000"/>
              </a:spcBef>
              <a:spcAft>
                <a:spcPct val="0"/>
              </a:spcAft>
              <a:buClr>
                <a:srgbClr val="DDDDDD"/>
              </a:buClr>
              <a:buChar char="•"/>
              <a:defRPr sz="2400">
                <a:solidFill>
                  <a:schemeClr val="tx1"/>
                </a:solidFill>
                <a:latin typeface="+mn-lt"/>
              </a:defRPr>
            </a:lvl9pPr>
          </a:lstStyle>
          <a:p>
            <a:pPr>
              <a:buClr>
                <a:srgbClr val="C00000"/>
              </a:buClr>
              <a:buSzPct val="50000"/>
              <a:buFont typeface="Wingdings" panose="05000000000000000000" pitchFamily="2" charset="2"/>
              <a:buChar char="q"/>
            </a:pPr>
            <a:r>
              <a:rPr lang="fr-CH" altLang="de-DE" sz="1800" kern="0" dirty="0">
                <a:latin typeface="Arial" panose="020B0604020202020204" pitchFamily="34" charset="0"/>
                <a:cs typeface="Arial" panose="020B0604020202020204" pitchFamily="34" charset="0"/>
              </a:rPr>
              <a:t>Contribuer à la mise en </a:t>
            </a:r>
            <a:r>
              <a:rPr lang="fr-CH" altLang="de-DE" sz="1800" kern="0" dirty="0" err="1">
                <a:latin typeface="Arial" panose="020B0604020202020204" pitchFamily="34" charset="0"/>
                <a:cs typeface="Arial" panose="020B0604020202020204" pitchFamily="34" charset="0"/>
              </a:rPr>
              <a:t>oeuvre</a:t>
            </a:r>
            <a:r>
              <a:rPr lang="fr-CH" altLang="de-DE" sz="1800" kern="0" dirty="0">
                <a:latin typeface="Arial" panose="020B0604020202020204" pitchFamily="34" charset="0"/>
                <a:cs typeface="Arial" panose="020B0604020202020204" pitchFamily="34" charset="0"/>
              </a:rPr>
              <a:t> de la stratégie d'adaptation</a:t>
            </a:r>
          </a:p>
          <a:p>
            <a:pPr>
              <a:buClr>
                <a:srgbClr val="C00000"/>
              </a:buClr>
              <a:buSzPct val="50000"/>
              <a:buFont typeface="Wingdings" panose="05000000000000000000" pitchFamily="2" charset="2"/>
              <a:buChar char="q"/>
            </a:pPr>
            <a:r>
              <a:rPr lang="fr-CH" altLang="de-DE" sz="1800" kern="0" dirty="0">
                <a:latin typeface="Arial" panose="020B0604020202020204" pitchFamily="34" charset="0"/>
                <a:cs typeface="Arial" panose="020B0604020202020204" pitchFamily="34" charset="0"/>
              </a:rPr>
              <a:t>Sensibiliser les cantons, les régions et les communes </a:t>
            </a:r>
          </a:p>
          <a:p>
            <a:pPr>
              <a:buClr>
                <a:srgbClr val="C00000"/>
              </a:buClr>
              <a:buSzPct val="50000"/>
              <a:buFont typeface="Wingdings" panose="05000000000000000000" pitchFamily="2" charset="2"/>
              <a:buChar char="q"/>
            </a:pPr>
            <a:r>
              <a:rPr lang="fr-CH" altLang="de-DE" sz="1800" kern="0" dirty="0">
                <a:latin typeface="Arial" panose="020B0604020202020204" pitchFamily="34" charset="0"/>
                <a:cs typeface="Arial" panose="020B0604020202020204" pitchFamily="34" charset="0"/>
              </a:rPr>
              <a:t>Promouvoir la collaboration verticale et horizontale</a:t>
            </a:r>
          </a:p>
          <a:p>
            <a:pPr>
              <a:buClr>
                <a:srgbClr val="C00000"/>
              </a:buClr>
              <a:buSzPct val="50000"/>
              <a:buFont typeface="Wingdings" panose="05000000000000000000" pitchFamily="2" charset="2"/>
              <a:buChar char="q"/>
            </a:pPr>
            <a:r>
              <a:rPr lang="fr-CH" altLang="de-DE" sz="1800" kern="0" dirty="0">
                <a:latin typeface="Arial" panose="020B0604020202020204" pitchFamily="34" charset="0"/>
                <a:cs typeface="Arial" panose="020B0604020202020204" pitchFamily="34" charset="0"/>
              </a:rPr>
              <a:t>Lancer et mettre en œuvre des projets pilotes durables, intersectoriels et innovants.</a:t>
            </a:r>
          </a:p>
          <a:p>
            <a:pPr>
              <a:buClr>
                <a:srgbClr val="C00000"/>
              </a:buClr>
              <a:buSzPct val="50000"/>
              <a:buFont typeface="Wingdings" panose="05000000000000000000" pitchFamily="2" charset="2"/>
              <a:buChar char="q"/>
            </a:pPr>
            <a:r>
              <a:rPr lang="fr-CH" altLang="de-DE" sz="1800" kern="0" dirty="0">
                <a:latin typeface="Arial" panose="020B0604020202020204" pitchFamily="34" charset="0"/>
                <a:cs typeface="Arial" panose="020B0604020202020204" pitchFamily="34" charset="0"/>
                <a:sym typeface="Wingdings" panose="05000000000000000000" pitchFamily="2" charset="2"/>
              </a:rPr>
              <a:t> </a:t>
            </a:r>
            <a:r>
              <a:rPr lang="fr-CH" altLang="de-DE" sz="1800" kern="0" dirty="0">
                <a:latin typeface="Arial" panose="020B0604020202020204" pitchFamily="34" charset="0"/>
                <a:cs typeface="Arial" panose="020B0604020202020204" pitchFamily="34" charset="0"/>
              </a:rPr>
              <a:t>Risques climatiques, </a:t>
            </a:r>
            <a:r>
              <a:rPr lang="fr-CH" altLang="de-DE" sz="1800" kern="0" dirty="0">
                <a:latin typeface="Arial" panose="020B0604020202020204" pitchFamily="34" charset="0"/>
                <a:cs typeface="Arial" panose="020B0604020202020204" pitchFamily="34" charset="0"/>
                <a:sym typeface="Wingdings" panose="05000000000000000000" pitchFamily="2" charset="2"/>
              </a:rPr>
              <a:t> </a:t>
            </a:r>
            <a:r>
              <a:rPr lang="fr-CH" altLang="de-DE" sz="1800" kern="0" dirty="0">
                <a:latin typeface="Arial" panose="020B0604020202020204" pitchFamily="34" charset="0"/>
                <a:cs typeface="Arial" panose="020B0604020202020204" pitchFamily="34" charset="0"/>
              </a:rPr>
              <a:t>opportunités, </a:t>
            </a:r>
            <a:r>
              <a:rPr lang="fr-CH" altLang="de-DE" sz="1800" kern="0" dirty="0">
                <a:latin typeface="Arial" panose="020B0604020202020204" pitchFamily="34" charset="0"/>
                <a:cs typeface="Arial" panose="020B0604020202020204" pitchFamily="34" charset="0"/>
                <a:sym typeface="Wingdings" panose="05000000000000000000" pitchFamily="2" charset="2"/>
              </a:rPr>
              <a:t> </a:t>
            </a:r>
            <a:r>
              <a:rPr lang="fr-CH" altLang="de-DE" sz="1800" kern="0" dirty="0">
                <a:latin typeface="Arial" panose="020B0604020202020204" pitchFamily="34" charset="0"/>
                <a:cs typeface="Arial" panose="020B0604020202020204" pitchFamily="34" charset="0"/>
              </a:rPr>
              <a:t>capacité d'adaptation</a:t>
            </a:r>
          </a:p>
        </p:txBody>
      </p:sp>
      <p:grpSp>
        <p:nvGrpSpPr>
          <p:cNvPr id="22" name="Groupe 21"/>
          <p:cNvGrpSpPr/>
          <p:nvPr/>
        </p:nvGrpSpPr>
        <p:grpSpPr>
          <a:xfrm>
            <a:off x="7090065" y="3564680"/>
            <a:ext cx="3588733" cy="2417763"/>
            <a:chOff x="7387134" y="3919063"/>
            <a:chExt cx="2370803" cy="2088232"/>
          </a:xfrm>
        </p:grpSpPr>
        <p:sp>
          <p:nvSpPr>
            <p:cNvPr id="8" name="Organigramme : Extraire 7"/>
            <p:cNvSpPr/>
            <p:nvPr/>
          </p:nvSpPr>
          <p:spPr bwMode="auto">
            <a:xfrm>
              <a:off x="8295081" y="3919063"/>
              <a:ext cx="1440000" cy="2088232"/>
            </a:xfrm>
            <a:prstGeom prst="flowChartExtract">
              <a:avLst/>
            </a:prstGeom>
            <a:solidFill>
              <a:schemeClr val="accent6">
                <a:lumMod val="60000"/>
                <a:lumOff val="40000"/>
              </a:schemeClr>
            </a:solidFill>
            <a:ln w="6350" cap="flat" cmpd="sng" algn="ctr">
              <a:solidFill>
                <a:schemeClr val="bg2"/>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9" name="Organigramme : Extraire 8"/>
            <p:cNvSpPr/>
            <p:nvPr/>
          </p:nvSpPr>
          <p:spPr bwMode="auto">
            <a:xfrm rot="10800000">
              <a:off x="7417972" y="3919063"/>
              <a:ext cx="1440000" cy="2088232"/>
            </a:xfrm>
            <a:prstGeom prst="flowChartExtract">
              <a:avLst/>
            </a:prstGeom>
            <a:solidFill>
              <a:schemeClr val="accent6">
                <a:lumMod val="60000"/>
                <a:lumOff val="40000"/>
              </a:schemeClr>
            </a:solidFill>
            <a:ln w="6350" cap="flat" cmpd="sng" algn="ctr">
              <a:solidFill>
                <a:schemeClr val="bg2"/>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10" name="Double flèche horizontale 9"/>
            <p:cNvSpPr/>
            <p:nvPr/>
          </p:nvSpPr>
          <p:spPr bwMode="auto">
            <a:xfrm>
              <a:off x="7414539" y="4063079"/>
              <a:ext cx="2320542" cy="360000"/>
            </a:xfrm>
            <a:prstGeom prst="leftRightArrow">
              <a:avLst/>
            </a:prstGeom>
            <a:solidFill>
              <a:srgbClr val="FFCC99"/>
            </a:solidFill>
            <a:ln w="63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11" name="Double flèche horizontale 10"/>
            <p:cNvSpPr/>
            <p:nvPr/>
          </p:nvSpPr>
          <p:spPr bwMode="auto">
            <a:xfrm>
              <a:off x="7414539" y="4567095"/>
              <a:ext cx="2320542" cy="360000"/>
            </a:xfrm>
            <a:prstGeom prst="leftRightArrow">
              <a:avLst/>
            </a:prstGeom>
            <a:solidFill>
              <a:srgbClr val="FF9966"/>
            </a:solidFill>
            <a:ln w="63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12" name="Double flèche horizontale 11"/>
            <p:cNvSpPr/>
            <p:nvPr/>
          </p:nvSpPr>
          <p:spPr bwMode="auto">
            <a:xfrm>
              <a:off x="7414539" y="5071111"/>
              <a:ext cx="2320542" cy="360000"/>
            </a:xfrm>
            <a:prstGeom prst="leftRightArrow">
              <a:avLst/>
            </a:prstGeom>
            <a:solidFill>
              <a:srgbClr val="FF9933"/>
            </a:solidFill>
            <a:ln w="63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13" name="Double flèche horizontale 12"/>
            <p:cNvSpPr/>
            <p:nvPr/>
          </p:nvSpPr>
          <p:spPr bwMode="auto">
            <a:xfrm>
              <a:off x="7437395" y="5577940"/>
              <a:ext cx="2320542" cy="360000"/>
            </a:xfrm>
            <a:prstGeom prst="leftRightArrow">
              <a:avLst/>
            </a:prstGeom>
            <a:solidFill>
              <a:srgbClr val="FF6600"/>
            </a:solidFill>
            <a:ln w="635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fr-CH">
                <a:latin typeface="Arial" panose="020B0604020202020204" pitchFamily="34" charset="0"/>
              </a:endParaRPr>
            </a:p>
          </p:txBody>
        </p:sp>
        <p:sp>
          <p:nvSpPr>
            <p:cNvPr id="14" name="ZoneTexte 13"/>
            <p:cNvSpPr txBox="1"/>
            <p:nvPr/>
          </p:nvSpPr>
          <p:spPr>
            <a:xfrm>
              <a:off x="7437396" y="5584391"/>
              <a:ext cx="2278263" cy="369332"/>
            </a:xfrm>
            <a:prstGeom prst="rect">
              <a:avLst/>
            </a:prstGeom>
            <a:noFill/>
          </p:spPr>
          <p:txBody>
            <a:bodyPr wrap="square" rtlCol="0">
              <a:spAutoFit/>
            </a:bodyPr>
            <a:lstStyle/>
            <a:p>
              <a:pPr algn="ctr"/>
              <a:r>
                <a:rPr lang="de-CH" sz="1800" dirty="0"/>
                <a:t>Suisse</a:t>
              </a:r>
              <a:endParaRPr lang="fr-CH" sz="1800" dirty="0"/>
            </a:p>
          </p:txBody>
        </p:sp>
        <p:sp>
          <p:nvSpPr>
            <p:cNvPr id="15" name="ZoneTexte 14"/>
            <p:cNvSpPr txBox="1"/>
            <p:nvPr/>
          </p:nvSpPr>
          <p:spPr>
            <a:xfrm>
              <a:off x="7387134" y="5071111"/>
              <a:ext cx="2278263" cy="369332"/>
            </a:xfrm>
            <a:prstGeom prst="rect">
              <a:avLst/>
            </a:prstGeom>
            <a:noFill/>
          </p:spPr>
          <p:txBody>
            <a:bodyPr wrap="square" rtlCol="0">
              <a:spAutoFit/>
            </a:bodyPr>
            <a:lstStyle/>
            <a:p>
              <a:pPr algn="ctr"/>
              <a:r>
                <a:rPr lang="de-CH" sz="1800" dirty="0" err="1"/>
                <a:t>Régions</a:t>
              </a:r>
              <a:endParaRPr lang="fr-CH" sz="1800" dirty="0"/>
            </a:p>
          </p:txBody>
        </p:sp>
        <p:sp>
          <p:nvSpPr>
            <p:cNvPr id="16" name="ZoneTexte 15"/>
            <p:cNvSpPr txBox="1"/>
            <p:nvPr/>
          </p:nvSpPr>
          <p:spPr>
            <a:xfrm>
              <a:off x="7437396" y="4564282"/>
              <a:ext cx="2278263" cy="369332"/>
            </a:xfrm>
            <a:prstGeom prst="rect">
              <a:avLst/>
            </a:prstGeom>
            <a:noFill/>
          </p:spPr>
          <p:txBody>
            <a:bodyPr wrap="square" rtlCol="0">
              <a:spAutoFit/>
            </a:bodyPr>
            <a:lstStyle/>
            <a:p>
              <a:pPr algn="ctr"/>
              <a:r>
                <a:rPr lang="de-CH" sz="1800" dirty="0" err="1"/>
                <a:t>Cantons</a:t>
              </a:r>
              <a:endParaRPr lang="fr-CH" sz="1800" dirty="0"/>
            </a:p>
          </p:txBody>
        </p:sp>
        <p:sp>
          <p:nvSpPr>
            <p:cNvPr id="17" name="ZoneTexte 16"/>
            <p:cNvSpPr txBox="1"/>
            <p:nvPr/>
          </p:nvSpPr>
          <p:spPr>
            <a:xfrm>
              <a:off x="7437396" y="4063079"/>
              <a:ext cx="2278263" cy="369332"/>
            </a:xfrm>
            <a:prstGeom prst="rect">
              <a:avLst/>
            </a:prstGeom>
            <a:noFill/>
          </p:spPr>
          <p:txBody>
            <a:bodyPr wrap="square" rtlCol="0">
              <a:spAutoFit/>
            </a:bodyPr>
            <a:lstStyle/>
            <a:p>
              <a:pPr algn="ctr"/>
              <a:r>
                <a:rPr lang="de-CH" sz="1800" dirty="0" err="1"/>
                <a:t>Communes</a:t>
              </a:r>
              <a:endParaRPr lang="fr-CH" sz="1800" dirty="0"/>
            </a:p>
          </p:txBody>
        </p:sp>
      </p:gr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7381" t="8127" r="24048" b="4507"/>
          <a:stretch>
            <a:fillRect/>
          </a:stretch>
        </p:blipFill>
        <p:spPr bwMode="auto">
          <a:xfrm>
            <a:off x="1330944" y="3708796"/>
            <a:ext cx="1271991" cy="1800000"/>
          </a:xfrm>
          <a:prstGeom prst="rect">
            <a:avLst/>
          </a:prstGeom>
          <a:noFill/>
          <a:ln w="9525">
            <a:solidFill>
              <a:schemeClr val="bg1">
                <a:lumMod val="50000"/>
              </a:schemeClr>
            </a:solidFill>
            <a:miter lim="800000"/>
            <a:headEnd/>
            <a:tailEnd/>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538" y="4051885"/>
            <a:ext cx="1270506" cy="1800000"/>
          </a:xfrm>
          <a:prstGeom prst="rect">
            <a:avLst/>
          </a:prstGeom>
          <a:noFill/>
          <a:ln w="9525">
            <a:solidFill>
              <a:schemeClr val="bg1">
                <a:lumMod val="50000"/>
              </a:schemeClr>
            </a:solidFill>
            <a:miter lim="800000"/>
            <a:headEnd/>
            <a:tailEnd/>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a:blip r:embed="rId4"/>
          <a:stretch>
            <a:fillRect/>
          </a:stretch>
        </p:blipFill>
        <p:spPr>
          <a:xfrm>
            <a:off x="2371560" y="4182443"/>
            <a:ext cx="1271991" cy="1800000"/>
          </a:xfrm>
          <a:prstGeom prst="rect">
            <a:avLst/>
          </a:prstGeom>
          <a:ln>
            <a:solidFill>
              <a:schemeClr val="bg1">
                <a:lumMod val="50000"/>
              </a:schemeClr>
            </a:solidFill>
          </a:ln>
          <a:effectLst>
            <a:outerShdw blurRad="50800" dist="101600" dir="2700000" algn="tl" rotWithShape="0">
              <a:prstClr val="black">
                <a:alpha val="40000"/>
              </a:prstClr>
            </a:outerShdw>
          </a:effectLst>
        </p:spPr>
      </p:pic>
      <p:pic>
        <p:nvPicPr>
          <p:cNvPr id="21" name="Image 20"/>
          <p:cNvPicPr>
            <a:picLocks noChangeAspect="1"/>
          </p:cNvPicPr>
          <p:nvPr/>
        </p:nvPicPr>
        <p:blipFill>
          <a:blip r:embed="rId5"/>
          <a:stretch>
            <a:fillRect/>
          </a:stretch>
        </p:blipFill>
        <p:spPr>
          <a:xfrm>
            <a:off x="3372888" y="4394974"/>
            <a:ext cx="1271654" cy="1800000"/>
          </a:xfrm>
          <a:prstGeom prst="rect">
            <a:avLst/>
          </a:prstGeom>
          <a:noFill/>
          <a:ln w="9525">
            <a:solidFill>
              <a:schemeClr val="bg1">
                <a:lumMod val="50000"/>
              </a:schemeClr>
            </a:solidFill>
            <a:miter lim="800000"/>
            <a:headEnd/>
            <a:tailEnd/>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8487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Une</a:t>
            </a:r>
            <a:r>
              <a:rPr lang="de-CH" dirty="0"/>
              <a:t> </a:t>
            </a:r>
            <a:r>
              <a:rPr lang="de-CH" dirty="0" err="1"/>
              <a:t>première</a:t>
            </a:r>
            <a:r>
              <a:rPr lang="de-CH" dirty="0"/>
              <a:t> </a:t>
            </a:r>
            <a:r>
              <a:rPr lang="de-CH" dirty="0" err="1"/>
              <a:t>phase</a:t>
            </a:r>
            <a:r>
              <a:rPr lang="de-CH" dirty="0"/>
              <a:t> </a:t>
            </a:r>
            <a:r>
              <a:rPr lang="de-CH" dirty="0" err="1"/>
              <a:t>réussie</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35</a:t>
            </a:fld>
            <a:endParaRPr lang="de-CH" dirty="0"/>
          </a:p>
        </p:txBody>
      </p:sp>
      <p:sp>
        <p:nvSpPr>
          <p:cNvPr id="6"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pic>
        <p:nvPicPr>
          <p:cNvPr id="7"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2033758"/>
            <a:ext cx="2863916" cy="405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pic>
        <p:nvPicPr>
          <p:cNvPr id="8"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255" y="2033758"/>
            <a:ext cx="2863916" cy="405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pic>
        <p:nvPicPr>
          <p:cNvPr id="9"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820" y="2033758"/>
            <a:ext cx="2863917" cy="405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
        <p:nvSpPr>
          <p:cNvPr id="10" name="Titel 11"/>
          <p:cNvSpPr txBox="1">
            <a:spLocks/>
          </p:cNvSpPr>
          <p:nvPr/>
        </p:nvSpPr>
        <p:spPr>
          <a:xfrm>
            <a:off x="1376213" y="1092207"/>
            <a:ext cx="9739222" cy="924290"/>
          </a:xfrm>
          <a:prstGeom prst="rect">
            <a:avLst/>
          </a:prstGeom>
        </p:spPr>
        <p:txBody>
          <a:bodyPr/>
          <a:lst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a:lstStyle>
          <a:p>
            <a:r>
              <a:rPr lang="de-CH" altLang="de-DE" sz="1600" b="0" kern="0" dirty="0">
                <a:solidFill>
                  <a:srgbClr val="C00000"/>
                </a:solidFill>
              </a:rPr>
              <a:t>www.bafu.admin.ch/klimaanpassung-pilotprogramm</a:t>
            </a:r>
          </a:p>
          <a:p>
            <a:r>
              <a:rPr lang="de-CH" altLang="de-DE" sz="1600" b="0" kern="0" dirty="0">
                <a:solidFill>
                  <a:srgbClr val="C00000"/>
                </a:solidFill>
              </a:rPr>
              <a:t>		www.bafu.admin.ch/adaptation-climat-programme-pilote</a:t>
            </a:r>
          </a:p>
          <a:p>
            <a:r>
              <a:rPr lang="de-CH" altLang="de-DE" sz="1600" b="0" kern="0" dirty="0">
                <a:solidFill>
                  <a:srgbClr val="C00000"/>
                </a:solidFill>
              </a:rPr>
              <a:t>				www.bafu.admin.ch/adattamento-clima-programma-pilota</a:t>
            </a:r>
          </a:p>
        </p:txBody>
      </p:sp>
    </p:spTree>
    <p:extLst>
      <p:ext uri="{BB962C8B-B14F-4D97-AF65-F5344CB8AC3E}">
        <p14:creationId xmlns:p14="http://schemas.microsoft.com/office/powerpoint/2010/main" val="62003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dirty="0" err="1"/>
              <a:t>avec</a:t>
            </a:r>
            <a:r>
              <a:rPr lang="de-CH" dirty="0"/>
              <a:t> 31 </a:t>
            </a:r>
            <a:r>
              <a:rPr lang="de-CH" dirty="0" err="1"/>
              <a:t>projets</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36</a:t>
            </a:fld>
            <a:endParaRPr lang="de-CH" dirty="0"/>
          </a:p>
        </p:txBody>
      </p:sp>
      <p:sp>
        <p:nvSpPr>
          <p:cNvPr id="6" name="Espace réservé du pied de page 3"/>
          <p:cNvSpPr>
            <a:spLocks noGrp="1"/>
          </p:cNvSpPr>
          <p:nvPr>
            <p:ph type="ftr" sz="quarter" idx="11"/>
          </p:nvPr>
        </p:nvSpPr>
        <p:spPr>
          <a:xfrm>
            <a:off x="1376213" y="6350026"/>
            <a:ext cx="7205811" cy="172059"/>
          </a:xfrm>
        </p:spPr>
        <p:txBody>
          <a:bodyPr/>
          <a:lstStyle/>
          <a:p>
            <a:r>
              <a:rPr lang="fr-CH" dirty="0"/>
              <a:t>Adaptation aux changements climatiques – Rôles et actions de la Confédération, Guirec Gicquel OFEV, Zurich, 31 mars 2025</a:t>
            </a:r>
          </a:p>
        </p:txBody>
      </p:sp>
      <p:pic>
        <p:nvPicPr>
          <p:cNvPr id="11" name="Grafik 2"/>
          <p:cNvPicPr>
            <a:picLocks noChangeAspect="1"/>
          </p:cNvPicPr>
          <p:nvPr/>
        </p:nvPicPr>
        <p:blipFill rotWithShape="1">
          <a:blip r:embed="rId2" cstate="print">
            <a:extLst>
              <a:ext uri="{28A0092B-C50C-407E-A947-70E740481C1C}">
                <a14:useLocalDpi xmlns:a14="http://schemas.microsoft.com/office/drawing/2010/main" val="0"/>
              </a:ext>
            </a:extLst>
          </a:blip>
          <a:srcRect t="21795" b="31666"/>
          <a:stretch/>
        </p:blipFill>
        <p:spPr>
          <a:xfrm>
            <a:off x="0" y="1623479"/>
            <a:ext cx="5015757" cy="3300984"/>
          </a:xfrm>
          <a:prstGeom prst="rect">
            <a:avLst/>
          </a:prstGeom>
        </p:spPr>
      </p:pic>
      <p:pic>
        <p:nvPicPr>
          <p:cNvPr id="4" name="Image 3"/>
          <p:cNvPicPr>
            <a:picLocks noChangeAspect="1"/>
          </p:cNvPicPr>
          <p:nvPr/>
        </p:nvPicPr>
        <p:blipFill>
          <a:blip r:embed="rId3"/>
          <a:stretch>
            <a:fillRect/>
          </a:stretch>
        </p:blipFill>
        <p:spPr>
          <a:xfrm>
            <a:off x="4897496" y="312415"/>
            <a:ext cx="2224057" cy="1514659"/>
          </a:xfrm>
          <a:prstGeom prst="rect">
            <a:avLst/>
          </a:prstGeom>
        </p:spPr>
      </p:pic>
      <p:pic>
        <p:nvPicPr>
          <p:cNvPr id="5" name="Image 4"/>
          <p:cNvPicPr>
            <a:picLocks noChangeAspect="1"/>
          </p:cNvPicPr>
          <p:nvPr/>
        </p:nvPicPr>
        <p:blipFill>
          <a:blip r:embed="rId4"/>
          <a:stretch>
            <a:fillRect/>
          </a:stretch>
        </p:blipFill>
        <p:spPr>
          <a:xfrm>
            <a:off x="4897129" y="2087842"/>
            <a:ext cx="2326312" cy="1802253"/>
          </a:xfrm>
          <a:prstGeom prst="rect">
            <a:avLst/>
          </a:prstGeom>
        </p:spPr>
      </p:pic>
      <p:pic>
        <p:nvPicPr>
          <p:cNvPr id="13" name="Image 12"/>
          <p:cNvPicPr>
            <a:picLocks noChangeAspect="1"/>
          </p:cNvPicPr>
          <p:nvPr/>
        </p:nvPicPr>
        <p:blipFill>
          <a:blip r:embed="rId5"/>
          <a:stretch>
            <a:fillRect/>
          </a:stretch>
        </p:blipFill>
        <p:spPr>
          <a:xfrm>
            <a:off x="4874384" y="3870667"/>
            <a:ext cx="2377440" cy="2160147"/>
          </a:xfrm>
          <a:prstGeom prst="rect">
            <a:avLst/>
          </a:prstGeom>
        </p:spPr>
      </p:pic>
      <p:pic>
        <p:nvPicPr>
          <p:cNvPr id="14" name="Image 13"/>
          <p:cNvPicPr>
            <a:picLocks noChangeAspect="1"/>
          </p:cNvPicPr>
          <p:nvPr/>
        </p:nvPicPr>
        <p:blipFill>
          <a:blip r:embed="rId6"/>
          <a:stretch>
            <a:fillRect/>
          </a:stretch>
        </p:blipFill>
        <p:spPr>
          <a:xfrm>
            <a:off x="7380522" y="308471"/>
            <a:ext cx="2377440" cy="2243230"/>
          </a:xfrm>
          <a:prstGeom prst="rect">
            <a:avLst/>
          </a:prstGeom>
        </p:spPr>
      </p:pic>
      <p:pic>
        <p:nvPicPr>
          <p:cNvPr id="15" name="Image 14"/>
          <p:cNvPicPr>
            <a:picLocks noChangeAspect="1"/>
          </p:cNvPicPr>
          <p:nvPr/>
        </p:nvPicPr>
        <p:blipFill>
          <a:blip r:embed="rId7"/>
          <a:stretch>
            <a:fillRect/>
          </a:stretch>
        </p:blipFill>
        <p:spPr>
          <a:xfrm>
            <a:off x="7406086" y="2920634"/>
            <a:ext cx="2351876" cy="1080074"/>
          </a:xfrm>
          <a:prstGeom prst="rect">
            <a:avLst/>
          </a:prstGeom>
        </p:spPr>
      </p:pic>
      <p:pic>
        <p:nvPicPr>
          <p:cNvPr id="16" name="Image 15"/>
          <p:cNvPicPr>
            <a:picLocks noChangeAspect="1"/>
          </p:cNvPicPr>
          <p:nvPr/>
        </p:nvPicPr>
        <p:blipFill>
          <a:blip r:embed="rId8"/>
          <a:stretch>
            <a:fillRect/>
          </a:stretch>
        </p:blipFill>
        <p:spPr>
          <a:xfrm>
            <a:off x="7406086" y="4063353"/>
            <a:ext cx="2326312" cy="722179"/>
          </a:xfrm>
          <a:prstGeom prst="rect">
            <a:avLst/>
          </a:prstGeom>
        </p:spPr>
      </p:pic>
      <p:pic>
        <p:nvPicPr>
          <p:cNvPr id="17" name="Image 16"/>
          <p:cNvPicPr>
            <a:picLocks noChangeAspect="1"/>
          </p:cNvPicPr>
          <p:nvPr/>
        </p:nvPicPr>
        <p:blipFill>
          <a:blip r:embed="rId9"/>
          <a:stretch>
            <a:fillRect/>
          </a:stretch>
        </p:blipFill>
        <p:spPr>
          <a:xfrm>
            <a:off x="9828078" y="308471"/>
            <a:ext cx="2377440" cy="1910899"/>
          </a:xfrm>
          <a:prstGeom prst="rect">
            <a:avLst/>
          </a:prstGeom>
        </p:spPr>
      </p:pic>
      <p:pic>
        <p:nvPicPr>
          <p:cNvPr id="18" name="Image 17"/>
          <p:cNvPicPr>
            <a:picLocks noChangeAspect="1"/>
          </p:cNvPicPr>
          <p:nvPr/>
        </p:nvPicPr>
        <p:blipFill>
          <a:blip r:embed="rId10"/>
          <a:stretch>
            <a:fillRect/>
          </a:stretch>
        </p:blipFill>
        <p:spPr>
          <a:xfrm>
            <a:off x="9866424" y="2551701"/>
            <a:ext cx="2300748" cy="2083455"/>
          </a:xfrm>
          <a:prstGeom prst="rect">
            <a:avLst/>
          </a:prstGeom>
        </p:spPr>
      </p:pic>
    </p:spTree>
    <p:extLst>
      <p:ext uri="{BB962C8B-B14F-4D97-AF65-F5344CB8AC3E}">
        <p14:creationId xmlns:p14="http://schemas.microsoft.com/office/powerpoint/2010/main" val="243154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Projets pilotes (achevés)</a:t>
            </a: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37</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bwMode="auto">
          <a:xfrm>
            <a:off x="1379538" y="1442721"/>
            <a:ext cx="10332462" cy="453336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de-CH" altLang="de-DE" dirty="0"/>
              <a:t>Urban Green &amp; </a:t>
            </a:r>
            <a:r>
              <a:rPr lang="de-CH" altLang="de-DE" dirty="0" err="1"/>
              <a:t>Climate</a:t>
            </a:r>
            <a:r>
              <a:rPr lang="de-CH" altLang="de-DE" dirty="0"/>
              <a:t> Bern: des </a:t>
            </a:r>
            <a:r>
              <a:rPr lang="de-CH" altLang="de-DE" dirty="0" err="1"/>
              <a:t>arbres</a:t>
            </a:r>
            <a:r>
              <a:rPr lang="de-CH" altLang="de-DE" dirty="0"/>
              <a:t> </a:t>
            </a:r>
            <a:r>
              <a:rPr lang="de-CH" altLang="de-DE" dirty="0" err="1"/>
              <a:t>pour</a:t>
            </a:r>
            <a:r>
              <a:rPr lang="de-CH" altLang="de-DE" dirty="0"/>
              <a:t> </a:t>
            </a:r>
            <a:r>
              <a:rPr lang="de-CH" altLang="de-DE" dirty="0" err="1"/>
              <a:t>un</a:t>
            </a:r>
            <a:r>
              <a:rPr lang="de-CH" altLang="de-DE" dirty="0"/>
              <a:t> </a:t>
            </a:r>
            <a:r>
              <a:rPr lang="de-CH" altLang="de-DE" dirty="0" err="1"/>
              <a:t>développement</a:t>
            </a:r>
            <a:r>
              <a:rPr lang="de-CH" altLang="de-DE" dirty="0"/>
              <a:t> </a:t>
            </a:r>
            <a:r>
              <a:rPr lang="de-CH" altLang="de-DE" dirty="0" err="1"/>
              <a:t>urbain</a:t>
            </a:r>
            <a:r>
              <a:rPr lang="de-CH" altLang="de-DE" dirty="0"/>
              <a:t> </a:t>
            </a:r>
            <a:r>
              <a:rPr lang="de-CH" altLang="de-DE" dirty="0" err="1"/>
              <a:t>adapté</a:t>
            </a:r>
            <a:r>
              <a:rPr lang="de-CH" altLang="de-DE" dirty="0"/>
              <a:t> au </a:t>
            </a:r>
            <a:r>
              <a:rPr lang="de-CH" altLang="de-DE" dirty="0" err="1"/>
              <a:t>changement</a:t>
            </a:r>
            <a:r>
              <a:rPr lang="de-CH" altLang="de-DE" dirty="0"/>
              <a:t> </a:t>
            </a:r>
            <a:r>
              <a:rPr lang="de-CH" altLang="de-DE" dirty="0" err="1"/>
              <a:t>climatique</a:t>
            </a:r>
            <a:endParaRPr lang="de-CH" altLang="de-DE" dirty="0">
              <a:hlinkClick r:id="rId2" tooltip="Pilotprojekt zur Anpassung an den Klimawandel «Bodenfeuchtemonitoring Z-CH»"/>
            </a:endParaRPr>
          </a:p>
          <a:p>
            <a:pPr marL="0" indent="0">
              <a:buFont typeface="Arial" panose="020B0604020202020204" pitchFamily="34" charset="0"/>
              <a:buNone/>
            </a:pPr>
            <a:endParaRPr lang="de-CH" altLang="de-DE" kern="0" dirty="0"/>
          </a:p>
        </p:txBody>
      </p:sp>
      <p:grpSp>
        <p:nvGrpSpPr>
          <p:cNvPr id="6" name="Gruppieren 7"/>
          <p:cNvGrpSpPr>
            <a:grpSpLocks/>
          </p:cNvGrpSpPr>
          <p:nvPr/>
        </p:nvGrpSpPr>
        <p:grpSpPr bwMode="auto">
          <a:xfrm>
            <a:off x="1631951" y="2160588"/>
            <a:ext cx="3719513" cy="2519362"/>
            <a:chOff x="107504" y="2160000"/>
            <a:chExt cx="3719670" cy="2520000"/>
          </a:xfrm>
        </p:grpSpPr>
        <p:pic>
          <p:nvPicPr>
            <p:cNvPr id="7"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60000"/>
              <a:ext cx="371967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6"/>
            <p:cNvSpPr>
              <a:spLocks noChangeArrowheads="1"/>
            </p:cNvSpPr>
            <p:nvPr/>
          </p:nvSpPr>
          <p:spPr bwMode="auto">
            <a:xfrm>
              <a:off x="1115616" y="4077072"/>
              <a:ext cx="360040" cy="288032"/>
            </a:xfrm>
            <a:prstGeom prst="rect">
              <a:avLst/>
            </a:prstGeom>
            <a:solidFill>
              <a:srgbClr val="E9E8E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de-DE" altLang="de-DE"/>
            </a:p>
          </p:txBody>
        </p:sp>
      </p:grpSp>
      <p:sp>
        <p:nvSpPr>
          <p:cNvPr id="9" name="Ellipse 9"/>
          <p:cNvSpPr>
            <a:spLocks noChangeArrowheads="1"/>
          </p:cNvSpPr>
          <p:nvPr/>
        </p:nvSpPr>
        <p:spPr bwMode="auto">
          <a:xfrm>
            <a:off x="2867026" y="3230564"/>
            <a:ext cx="142875" cy="142875"/>
          </a:xfrm>
          <a:prstGeom prst="ellipse">
            <a:avLst/>
          </a:prstGeom>
          <a:solidFill>
            <a:srgbClr val="F0B878"/>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de-DE" altLang="de-DE"/>
          </a:p>
        </p:txBody>
      </p:sp>
      <p:pic>
        <p:nvPicPr>
          <p:cNvPr id="10" name="Grafik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2463" y="2276475"/>
            <a:ext cx="492601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Projets</a:t>
            </a:r>
            <a:r>
              <a:rPr lang="de-CH" altLang="de-DE" dirty="0"/>
              <a:t> </a:t>
            </a:r>
            <a:r>
              <a:rPr lang="de-CH" altLang="de-DE" dirty="0" err="1"/>
              <a:t>pilotes</a:t>
            </a:r>
            <a:r>
              <a:rPr lang="de-CH" altLang="de-DE" dirty="0"/>
              <a:t> (</a:t>
            </a:r>
            <a:r>
              <a:rPr lang="de-CH" altLang="de-DE" dirty="0" err="1"/>
              <a:t>achevés</a:t>
            </a:r>
            <a:r>
              <a:rPr lang="de-CH" altLang="de-DE" dirty="0"/>
              <a:t>)</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38</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9538" y="1442721"/>
            <a:ext cx="10332462" cy="4533361"/>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Font typeface="Arial" panose="020B0604020202020204" pitchFamily="34" charset="0"/>
              <a:buNone/>
            </a:pPr>
            <a:r>
              <a:rPr lang="de-CH" altLang="de-DE" kern="0"/>
              <a:t>ACCLIMATASION</a:t>
            </a:r>
            <a:endParaRPr lang="de-CH" altLang="de-DE" kern="0" dirty="0"/>
          </a:p>
        </p:txBody>
      </p:sp>
      <p:pic>
        <p:nvPicPr>
          <p:cNvPr id="6" name="Grafik 3"/>
          <p:cNvPicPr>
            <a:picLocks noChangeAspect="1"/>
          </p:cNvPicPr>
          <p:nvPr/>
        </p:nvPicPr>
        <p:blipFill>
          <a:blip r:embed="rId2">
            <a:extLst>
              <a:ext uri="{28A0092B-C50C-407E-A947-70E740481C1C}">
                <a14:useLocalDpi xmlns:a14="http://schemas.microsoft.com/office/drawing/2010/main" val="0"/>
              </a:ext>
            </a:extLst>
          </a:blip>
          <a:srcRect l="2229" t="6567" r="15443" b="7553"/>
          <a:stretch>
            <a:fillRect/>
          </a:stretch>
        </p:blipFill>
        <p:spPr bwMode="auto">
          <a:xfrm>
            <a:off x="5722938" y="2268539"/>
            <a:ext cx="45593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2160588"/>
            <a:ext cx="37195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5"/>
          <p:cNvSpPr>
            <a:spLocks noChangeArrowheads="1"/>
          </p:cNvSpPr>
          <p:nvPr/>
        </p:nvSpPr>
        <p:spPr bwMode="auto">
          <a:xfrm>
            <a:off x="2738439" y="4149726"/>
            <a:ext cx="142875" cy="142875"/>
          </a:xfrm>
          <a:prstGeom prst="ellipse">
            <a:avLst/>
          </a:prstGeom>
          <a:solidFill>
            <a:srgbClr val="F0B878"/>
          </a:solidFill>
          <a:ln w="9525" algn="ctr">
            <a:solidFill>
              <a:schemeClr val="tx1"/>
            </a:solidFill>
            <a:round/>
            <a:headEnd/>
            <a:tailEnd/>
          </a:ln>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de-DE" altLang="de-DE"/>
          </a:p>
        </p:txBody>
      </p:sp>
    </p:spTree>
    <p:extLst>
      <p:ext uri="{BB962C8B-B14F-4D97-AF65-F5344CB8AC3E}">
        <p14:creationId xmlns:p14="http://schemas.microsoft.com/office/powerpoint/2010/main" val="26172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Programme pilote – Phase II (2019-2022)</a:t>
            </a: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39</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011" t="5337" r="1245" b="5063"/>
          <a:stretch/>
        </p:blipFill>
        <p:spPr>
          <a:xfrm>
            <a:off x="5017471" y="792664"/>
            <a:ext cx="6921608" cy="4676761"/>
          </a:xfrm>
          <a:prstGeom prst="rect">
            <a:avLst/>
          </a:prstGeom>
        </p:spPr>
      </p:pic>
      <p:grpSp>
        <p:nvGrpSpPr>
          <p:cNvPr id="6" name="Groupe 5"/>
          <p:cNvGrpSpPr/>
          <p:nvPr/>
        </p:nvGrpSpPr>
        <p:grpSpPr>
          <a:xfrm>
            <a:off x="1376213" y="4405841"/>
            <a:ext cx="6545379" cy="1676446"/>
            <a:chOff x="6383294" y="5020425"/>
            <a:chExt cx="6545379" cy="1676446"/>
          </a:xfrm>
        </p:grpSpPr>
        <p:sp>
          <p:nvSpPr>
            <p:cNvPr id="7" name="Rectangle 6"/>
            <p:cNvSpPr/>
            <p:nvPr/>
          </p:nvSpPr>
          <p:spPr>
            <a:xfrm>
              <a:off x="6678407" y="5039478"/>
              <a:ext cx="6250266" cy="1631216"/>
            </a:xfrm>
            <a:prstGeom prst="rect">
              <a:avLst/>
            </a:prstGeom>
          </p:spPr>
          <p:txBody>
            <a:bodyPr wrap="square">
              <a:spAutoFit/>
            </a:bodyPr>
            <a:lstStyle/>
            <a:p>
              <a:pPr eaLnBrk="1" fontAlgn="auto" hangingPunct="1">
                <a:lnSpc>
                  <a:spcPts val="2000"/>
                </a:lnSpc>
                <a:spcBef>
                  <a:spcPts val="0"/>
                </a:spcBef>
                <a:spcAft>
                  <a:spcPts val="0"/>
                </a:spcAft>
                <a:defRPr/>
              </a:pPr>
              <a:r>
                <a:rPr lang="fr-CH" sz="1400" kern="0" dirty="0">
                  <a:solidFill>
                    <a:prstClr val="black"/>
                  </a:solidFill>
                  <a:latin typeface="Calibri" panose="020F0502020204030204"/>
                </a:rPr>
                <a:t>Accentuation des fortes chaleurs</a:t>
              </a:r>
            </a:p>
            <a:p>
              <a:pPr eaLnBrk="1" fontAlgn="auto" hangingPunct="1">
                <a:lnSpc>
                  <a:spcPts val="2000"/>
                </a:lnSpc>
                <a:spcBef>
                  <a:spcPts val="0"/>
                </a:spcBef>
                <a:spcAft>
                  <a:spcPts val="0"/>
                </a:spcAft>
                <a:defRPr/>
              </a:pPr>
              <a:r>
                <a:rPr lang="fr-CH" sz="1400" kern="0" dirty="0">
                  <a:solidFill>
                    <a:prstClr val="black"/>
                  </a:solidFill>
                  <a:latin typeface="Calibri" panose="020F0502020204030204"/>
                </a:rPr>
                <a:t>Accroissement de la sécheresse estivale (accent sur l’agriculture)</a:t>
              </a:r>
            </a:p>
            <a:p>
              <a:pPr eaLnBrk="1" fontAlgn="auto" hangingPunct="1">
                <a:lnSpc>
                  <a:spcPts val="2000"/>
                </a:lnSpc>
                <a:spcBef>
                  <a:spcPts val="0"/>
                </a:spcBef>
                <a:spcAft>
                  <a:spcPts val="0"/>
                </a:spcAft>
                <a:defRPr/>
              </a:pPr>
              <a:r>
                <a:rPr lang="fr-CH" sz="1400" kern="0" dirty="0">
                  <a:solidFill>
                    <a:prstClr val="black"/>
                  </a:solidFill>
                  <a:latin typeface="Calibri" panose="020F0502020204030204"/>
                </a:rPr>
                <a:t>Aggravation du risque de crues, fragilisation des pentes</a:t>
              </a:r>
            </a:p>
            <a:p>
              <a:pPr eaLnBrk="1" fontAlgn="auto" hangingPunct="1">
                <a:lnSpc>
                  <a:spcPts val="2000"/>
                </a:lnSpc>
                <a:spcBef>
                  <a:spcPts val="0"/>
                </a:spcBef>
                <a:spcAft>
                  <a:spcPts val="0"/>
                </a:spcAft>
                <a:defRPr/>
              </a:pPr>
              <a:r>
                <a:rPr lang="fr-CH" sz="1400" kern="0" dirty="0">
                  <a:solidFill>
                    <a:prstClr val="black"/>
                  </a:solidFill>
                  <a:latin typeface="Calibri" panose="020F0502020204030204"/>
                </a:rPr>
                <a:t>Modification des milieux naturels, de la composition des espèces et des paysages </a:t>
              </a:r>
            </a:p>
            <a:p>
              <a:pPr eaLnBrk="1" fontAlgn="auto" hangingPunct="1">
                <a:lnSpc>
                  <a:spcPts val="2000"/>
                </a:lnSpc>
                <a:spcBef>
                  <a:spcPts val="0"/>
                </a:spcBef>
                <a:spcAft>
                  <a:spcPts val="0"/>
                </a:spcAft>
                <a:defRPr/>
              </a:pPr>
              <a:r>
                <a:rPr lang="fr-CH" sz="1400" kern="0" dirty="0">
                  <a:solidFill>
                    <a:prstClr val="black"/>
                  </a:solidFill>
                  <a:latin typeface="Calibri" panose="020F0502020204030204"/>
                </a:rPr>
                <a:t>Propagation d’organismes nuisibles, de maladies et d’espèces exotiques</a:t>
              </a:r>
            </a:p>
            <a:p>
              <a:pPr eaLnBrk="1" fontAlgn="auto" hangingPunct="1">
                <a:lnSpc>
                  <a:spcPts val="2000"/>
                </a:lnSpc>
                <a:spcBef>
                  <a:spcPts val="0"/>
                </a:spcBef>
                <a:spcAft>
                  <a:spcPts val="0"/>
                </a:spcAft>
                <a:defRPr/>
              </a:pPr>
              <a:r>
                <a:rPr lang="de-CH" sz="1400" kern="0" dirty="0" err="1">
                  <a:solidFill>
                    <a:prstClr val="black"/>
                  </a:solidFill>
                  <a:latin typeface="Calibri" panose="020F0502020204030204"/>
                </a:rPr>
                <a:t>Sensibilisation</a:t>
              </a:r>
              <a:r>
                <a:rPr lang="de-CH" sz="1400" kern="0" dirty="0">
                  <a:solidFill>
                    <a:prstClr val="black"/>
                  </a:solidFill>
                  <a:latin typeface="Calibri" panose="020F0502020204030204"/>
                </a:rPr>
                <a:t>, </a:t>
              </a:r>
              <a:r>
                <a:rPr lang="de-CH" sz="1400" kern="0" dirty="0" err="1">
                  <a:solidFill>
                    <a:prstClr val="black"/>
                  </a:solidFill>
                  <a:latin typeface="Calibri" panose="020F0502020204030204"/>
                </a:rPr>
                <a:t>information</a:t>
              </a:r>
              <a:r>
                <a:rPr lang="de-CH" sz="1400" kern="0" dirty="0">
                  <a:solidFill>
                    <a:prstClr val="black"/>
                  </a:solidFill>
                  <a:latin typeface="Calibri" panose="020F0502020204030204"/>
                </a:rPr>
                <a:t> et </a:t>
              </a:r>
              <a:r>
                <a:rPr lang="de-CH" sz="1400" kern="0" dirty="0" err="1">
                  <a:solidFill>
                    <a:prstClr val="black"/>
                  </a:solidFill>
                  <a:latin typeface="Calibri" panose="020F0502020204030204"/>
                </a:rPr>
                <a:t>coordination</a:t>
              </a:r>
              <a:endParaRPr lang="de-CH" sz="1400" kern="0" dirty="0">
                <a:solidFill>
                  <a:prstClr val="black"/>
                </a:solidFill>
                <a:latin typeface="Calibri" panose="020F0502020204030204"/>
              </a:endParaRPr>
            </a:p>
          </p:txBody>
        </p:sp>
        <p:sp>
          <p:nvSpPr>
            <p:cNvPr id="8" name="Ellipse 7"/>
            <p:cNvSpPr/>
            <p:nvPr/>
          </p:nvSpPr>
          <p:spPr>
            <a:xfrm>
              <a:off x="6435652" y="5097091"/>
              <a:ext cx="216000" cy="216000"/>
            </a:xfrm>
            <a:prstGeom prst="ellipse">
              <a:avLst/>
            </a:prstGeom>
            <a:solidFill>
              <a:srgbClr val="ED7D31"/>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9" name="Ellipse 8"/>
            <p:cNvSpPr/>
            <p:nvPr/>
          </p:nvSpPr>
          <p:spPr>
            <a:xfrm>
              <a:off x="6435652" y="5361719"/>
              <a:ext cx="216000" cy="216000"/>
            </a:xfrm>
            <a:prstGeom prst="ellipse">
              <a:avLst/>
            </a:prstGeom>
            <a:solidFill>
              <a:srgbClr val="FF3399"/>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0" name="Ellipse 9"/>
            <p:cNvSpPr/>
            <p:nvPr/>
          </p:nvSpPr>
          <p:spPr>
            <a:xfrm>
              <a:off x="6435652" y="5626347"/>
              <a:ext cx="216000" cy="216000"/>
            </a:xfrm>
            <a:prstGeom prst="ellipse">
              <a:avLst/>
            </a:prstGeom>
            <a:solidFill>
              <a:srgbClr val="3399FF"/>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1" name="Ellipse 10"/>
            <p:cNvSpPr/>
            <p:nvPr/>
          </p:nvSpPr>
          <p:spPr>
            <a:xfrm>
              <a:off x="6435652" y="5884645"/>
              <a:ext cx="216000" cy="216000"/>
            </a:xfrm>
            <a:prstGeom prst="ellipse">
              <a:avLst/>
            </a:prstGeom>
            <a:solidFill>
              <a:srgbClr val="00B050"/>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2" name="Ellipse 11"/>
            <p:cNvSpPr/>
            <p:nvPr/>
          </p:nvSpPr>
          <p:spPr>
            <a:xfrm>
              <a:off x="6435652" y="6142943"/>
              <a:ext cx="216000" cy="216000"/>
            </a:xfrm>
            <a:prstGeom prst="ellipse">
              <a:avLst/>
            </a:prstGeom>
            <a:solidFill>
              <a:srgbClr val="CCCC00"/>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 name="Ellipse 12"/>
            <p:cNvSpPr/>
            <p:nvPr/>
          </p:nvSpPr>
          <p:spPr>
            <a:xfrm>
              <a:off x="6435652" y="6396284"/>
              <a:ext cx="216000" cy="216000"/>
            </a:xfrm>
            <a:prstGeom prst="ellipse">
              <a:avLst/>
            </a:prstGeom>
            <a:solidFill>
              <a:srgbClr val="7030A0"/>
            </a:solidFill>
            <a:ln w="12700" cap="flat" cmpd="sng" algn="ctr">
              <a:no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 name="ZoneTexte 13"/>
            <p:cNvSpPr txBox="1"/>
            <p:nvPr/>
          </p:nvSpPr>
          <p:spPr>
            <a:xfrm>
              <a:off x="6383294" y="5020425"/>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A</a:t>
              </a:r>
              <a:endParaRPr lang="fr-CH" sz="1800" b="1" kern="0" dirty="0">
                <a:solidFill>
                  <a:prstClr val="white"/>
                </a:solidFill>
                <a:latin typeface="Calibri" panose="020F0502020204030204"/>
              </a:endParaRPr>
            </a:p>
          </p:txBody>
        </p:sp>
        <p:sp>
          <p:nvSpPr>
            <p:cNvPr id="15" name="ZoneTexte 14"/>
            <p:cNvSpPr txBox="1"/>
            <p:nvPr/>
          </p:nvSpPr>
          <p:spPr>
            <a:xfrm>
              <a:off x="6393126" y="5283495"/>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B</a:t>
              </a:r>
              <a:endParaRPr lang="fr-CH" sz="1800" b="1" kern="0" dirty="0">
                <a:solidFill>
                  <a:prstClr val="white"/>
                </a:solidFill>
                <a:latin typeface="Calibri" panose="020F0502020204030204"/>
              </a:endParaRPr>
            </a:p>
          </p:txBody>
        </p:sp>
        <p:sp>
          <p:nvSpPr>
            <p:cNvPr id="16" name="ZoneTexte 15"/>
            <p:cNvSpPr txBox="1"/>
            <p:nvPr/>
          </p:nvSpPr>
          <p:spPr>
            <a:xfrm>
              <a:off x="6383294" y="5550695"/>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C</a:t>
              </a:r>
              <a:endParaRPr lang="fr-CH" sz="1800" b="1" kern="0" dirty="0">
                <a:solidFill>
                  <a:prstClr val="white"/>
                </a:solidFill>
                <a:latin typeface="Calibri" panose="020F0502020204030204"/>
              </a:endParaRPr>
            </a:p>
          </p:txBody>
        </p:sp>
        <p:sp>
          <p:nvSpPr>
            <p:cNvPr id="17" name="ZoneTexte 16"/>
            <p:cNvSpPr txBox="1"/>
            <p:nvPr/>
          </p:nvSpPr>
          <p:spPr>
            <a:xfrm>
              <a:off x="6383294" y="5808993"/>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D</a:t>
              </a:r>
              <a:endParaRPr lang="fr-CH" sz="1800" b="1" kern="0" dirty="0">
                <a:solidFill>
                  <a:prstClr val="white"/>
                </a:solidFill>
                <a:latin typeface="Calibri" panose="020F0502020204030204"/>
              </a:endParaRPr>
            </a:p>
          </p:txBody>
        </p:sp>
        <p:sp>
          <p:nvSpPr>
            <p:cNvPr id="18" name="ZoneTexte 17"/>
            <p:cNvSpPr txBox="1"/>
            <p:nvPr/>
          </p:nvSpPr>
          <p:spPr>
            <a:xfrm>
              <a:off x="6392259" y="6067559"/>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E</a:t>
              </a:r>
              <a:endParaRPr lang="fr-CH" sz="1800" b="1" kern="0" dirty="0">
                <a:solidFill>
                  <a:prstClr val="white"/>
                </a:solidFill>
                <a:latin typeface="Calibri" panose="020F0502020204030204"/>
              </a:endParaRPr>
            </a:p>
          </p:txBody>
        </p:sp>
        <p:sp>
          <p:nvSpPr>
            <p:cNvPr id="19" name="ZoneTexte 18"/>
            <p:cNvSpPr txBox="1"/>
            <p:nvPr/>
          </p:nvSpPr>
          <p:spPr>
            <a:xfrm>
              <a:off x="6401219" y="6327539"/>
              <a:ext cx="320716" cy="369332"/>
            </a:xfrm>
            <a:prstGeom prst="rect">
              <a:avLst/>
            </a:prstGeom>
            <a:noFill/>
          </p:spPr>
          <p:txBody>
            <a:bodyPr wrap="square" rtlCol="0">
              <a:spAutoFit/>
            </a:bodyPr>
            <a:lstStyle/>
            <a:p>
              <a:pPr eaLnBrk="1" fontAlgn="auto" hangingPunct="1">
                <a:spcBef>
                  <a:spcPts val="0"/>
                </a:spcBef>
                <a:spcAft>
                  <a:spcPts val="0"/>
                </a:spcAft>
                <a:defRPr/>
              </a:pPr>
              <a:r>
                <a:rPr lang="de-CH" sz="1800" b="1" kern="0" dirty="0">
                  <a:solidFill>
                    <a:prstClr val="white"/>
                  </a:solidFill>
                  <a:latin typeface="Calibri" panose="020F0502020204030204"/>
                </a:rPr>
                <a:t>F</a:t>
              </a:r>
              <a:endParaRPr lang="fr-CH" sz="1800" b="1" kern="0" dirty="0">
                <a:solidFill>
                  <a:prstClr val="white"/>
                </a:solidFill>
                <a:latin typeface="Calibri" panose="020F0502020204030204"/>
              </a:endParaRPr>
            </a:p>
          </p:txBody>
        </p:sp>
      </p:grpSp>
      <p:sp>
        <p:nvSpPr>
          <p:cNvPr id="20" name="ZoneTexte 19"/>
          <p:cNvSpPr txBox="1"/>
          <p:nvPr/>
        </p:nvSpPr>
        <p:spPr>
          <a:xfrm>
            <a:off x="1376213" y="2318847"/>
            <a:ext cx="2751827" cy="584775"/>
          </a:xfrm>
          <a:prstGeom prst="rect">
            <a:avLst/>
          </a:prstGeom>
          <a:noFill/>
        </p:spPr>
        <p:txBody>
          <a:bodyPr wrap="square" rtlCol="0">
            <a:spAutoFit/>
          </a:bodyPr>
          <a:lstStyle/>
          <a:p>
            <a:pPr eaLnBrk="1" fontAlgn="auto" hangingPunct="1">
              <a:spcBef>
                <a:spcPts val="0"/>
              </a:spcBef>
              <a:spcAft>
                <a:spcPts val="0"/>
              </a:spcAft>
            </a:pPr>
            <a:r>
              <a:rPr lang="de-CH" sz="3200" b="1" dirty="0">
                <a:solidFill>
                  <a:schemeClr val="accent1">
                    <a:lumMod val="75000"/>
                  </a:schemeClr>
                </a:solidFill>
                <a:latin typeface="+mn-lt"/>
              </a:rPr>
              <a:t>50 </a:t>
            </a:r>
            <a:r>
              <a:rPr lang="de-CH" sz="3200" b="1" dirty="0" err="1">
                <a:solidFill>
                  <a:schemeClr val="accent1">
                    <a:lumMod val="75000"/>
                  </a:schemeClr>
                </a:solidFill>
                <a:latin typeface="+mn-lt"/>
              </a:rPr>
              <a:t>projets</a:t>
            </a:r>
            <a:endParaRPr lang="fr-CH" sz="3200" b="1" dirty="0">
              <a:solidFill>
                <a:schemeClr val="accent1">
                  <a:lumMod val="75000"/>
                </a:schemeClr>
              </a:solidFill>
              <a:latin typeface="+mn-lt"/>
            </a:endParaRPr>
          </a:p>
        </p:txBody>
      </p:sp>
    </p:spTree>
    <p:extLst>
      <p:ext uri="{BB962C8B-B14F-4D97-AF65-F5344CB8AC3E}">
        <p14:creationId xmlns:p14="http://schemas.microsoft.com/office/powerpoint/2010/main" val="377070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D667D-644E-DA5B-6D63-FD9D8F0CE6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3C2E66-B75C-5795-9C67-F695F2D71DF2}"/>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E8A13F75-AEAC-854F-0FC2-B1BA223CD54C}"/>
              </a:ext>
            </a:extLst>
          </p:cNvPr>
          <p:cNvSpPr>
            <a:spLocks noGrp="1"/>
          </p:cNvSpPr>
          <p:nvPr>
            <p:ph type="sldNum" sz="quarter" idx="10"/>
          </p:nvPr>
        </p:nvSpPr>
        <p:spPr/>
        <p:txBody>
          <a:bodyPr/>
          <a:lstStyle/>
          <a:p>
            <a:fld id="{7D21FFDD-132D-4B5B-AD6B-BCC06A41D268}" type="slidenum">
              <a:rPr lang="de-CH" smtClean="0"/>
              <a:pPr/>
              <a:t>4</a:t>
            </a:fld>
            <a:endParaRPr lang="de-CH" dirty="0"/>
          </a:p>
        </p:txBody>
      </p:sp>
      <p:sp>
        <p:nvSpPr>
          <p:cNvPr id="4" name="Espace réservé du pied de page 3">
            <a:extLst>
              <a:ext uri="{FF2B5EF4-FFF2-40B4-BE49-F238E27FC236}">
                <a16:creationId xmlns:a16="http://schemas.microsoft.com/office/drawing/2014/main" id="{C3C41EA7-2109-9CCA-A720-A5F1918252A7}"/>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9" name="Image 8">
            <a:extLst>
              <a:ext uri="{FF2B5EF4-FFF2-40B4-BE49-F238E27FC236}">
                <a16:creationId xmlns:a16="http://schemas.microsoft.com/office/drawing/2014/main" id="{1155E6EA-8C37-69ED-C31E-9A73DECA5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13" y="848902"/>
            <a:ext cx="7191647" cy="5400000"/>
          </a:xfrm>
          <a:prstGeom prst="rect">
            <a:avLst/>
          </a:prstGeom>
        </p:spPr>
      </p:pic>
    </p:spTree>
    <p:extLst>
      <p:ext uri="{BB962C8B-B14F-4D97-AF65-F5344CB8AC3E}">
        <p14:creationId xmlns:p14="http://schemas.microsoft.com/office/powerpoint/2010/main" val="3198948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(2019-2022)</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40</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7" name="Rectangle 6">
            <a:extLst>
              <a:ext uri="{FF2B5EF4-FFF2-40B4-BE49-F238E27FC236}">
                <a16:creationId xmlns:a16="http://schemas.microsoft.com/office/drawing/2014/main" id="{CEDF31D7-1ACB-311C-CCB8-8D1281B748ED}"/>
              </a:ext>
            </a:extLst>
          </p:cNvPr>
          <p:cNvSpPr/>
          <p:nvPr/>
        </p:nvSpPr>
        <p:spPr bwMode="auto">
          <a:xfrm>
            <a:off x="8672551" y="2590994"/>
            <a:ext cx="2836525"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8" name="Rectangle 7">
            <a:extLst>
              <a:ext uri="{FF2B5EF4-FFF2-40B4-BE49-F238E27FC236}">
                <a16:creationId xmlns:a16="http://schemas.microsoft.com/office/drawing/2014/main" id="{F291CD58-BED4-8C0F-28CD-2AAD9BC12E3C}"/>
              </a:ext>
            </a:extLst>
          </p:cNvPr>
          <p:cNvSpPr/>
          <p:nvPr/>
        </p:nvSpPr>
        <p:spPr bwMode="auto">
          <a:xfrm>
            <a:off x="4728184" y="4835252"/>
            <a:ext cx="3024000"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9" name="Rectangle 8">
            <a:extLst>
              <a:ext uri="{FF2B5EF4-FFF2-40B4-BE49-F238E27FC236}">
                <a16:creationId xmlns:a16="http://schemas.microsoft.com/office/drawing/2014/main" id="{7775F4A6-0503-503F-43C2-FDD8990193F6}"/>
              </a:ext>
            </a:extLst>
          </p:cNvPr>
          <p:cNvSpPr/>
          <p:nvPr/>
        </p:nvSpPr>
        <p:spPr bwMode="auto">
          <a:xfrm>
            <a:off x="1144379" y="1797785"/>
            <a:ext cx="3172555"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0" name="Rectangle 9">
            <a:extLst>
              <a:ext uri="{FF2B5EF4-FFF2-40B4-BE49-F238E27FC236}">
                <a16:creationId xmlns:a16="http://schemas.microsoft.com/office/drawing/2014/main" id="{25787B7D-E78D-1EB9-CCB2-1CEEDC9B8CDA}"/>
              </a:ext>
            </a:extLst>
          </p:cNvPr>
          <p:cNvSpPr/>
          <p:nvPr/>
        </p:nvSpPr>
        <p:spPr bwMode="auto">
          <a:xfrm>
            <a:off x="1223058" y="2099606"/>
            <a:ext cx="3172555"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1" name="Rectangle 10">
            <a:extLst>
              <a:ext uri="{FF2B5EF4-FFF2-40B4-BE49-F238E27FC236}">
                <a16:creationId xmlns:a16="http://schemas.microsoft.com/office/drawing/2014/main" id="{9D61368E-4C99-BBCF-9982-AD31AC90DC42}"/>
              </a:ext>
            </a:extLst>
          </p:cNvPr>
          <p:cNvSpPr/>
          <p:nvPr/>
        </p:nvSpPr>
        <p:spPr bwMode="auto">
          <a:xfrm>
            <a:off x="1055440" y="1951329"/>
            <a:ext cx="3172555"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2" name="Rectangle 11">
            <a:extLst>
              <a:ext uri="{FF2B5EF4-FFF2-40B4-BE49-F238E27FC236}">
                <a16:creationId xmlns:a16="http://schemas.microsoft.com/office/drawing/2014/main" id="{B72EADC9-DA4D-4F6C-49DE-B1617AA8D5EE}"/>
              </a:ext>
            </a:extLst>
          </p:cNvPr>
          <p:cNvSpPr/>
          <p:nvPr/>
        </p:nvSpPr>
        <p:spPr bwMode="auto">
          <a:xfrm>
            <a:off x="1223059" y="2722885"/>
            <a:ext cx="1356742"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3" name="Rectangle 12">
            <a:extLst>
              <a:ext uri="{FF2B5EF4-FFF2-40B4-BE49-F238E27FC236}">
                <a16:creationId xmlns:a16="http://schemas.microsoft.com/office/drawing/2014/main" id="{F964939F-29BF-C98B-BC65-B2A819D8132C}"/>
              </a:ext>
            </a:extLst>
          </p:cNvPr>
          <p:cNvSpPr/>
          <p:nvPr/>
        </p:nvSpPr>
        <p:spPr bwMode="auto">
          <a:xfrm>
            <a:off x="1259706" y="2874159"/>
            <a:ext cx="3384000"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4" name="Rectangle 13">
            <a:extLst>
              <a:ext uri="{FF2B5EF4-FFF2-40B4-BE49-F238E27FC236}">
                <a16:creationId xmlns:a16="http://schemas.microsoft.com/office/drawing/2014/main" id="{DEF5B5A7-E49C-F66E-FA90-76B70EE0C28A}"/>
              </a:ext>
            </a:extLst>
          </p:cNvPr>
          <p:cNvSpPr/>
          <p:nvPr/>
        </p:nvSpPr>
        <p:spPr bwMode="auto">
          <a:xfrm>
            <a:off x="1055440" y="3025434"/>
            <a:ext cx="2484356"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5" name="Rectangle 14">
            <a:extLst>
              <a:ext uri="{FF2B5EF4-FFF2-40B4-BE49-F238E27FC236}">
                <a16:creationId xmlns:a16="http://schemas.microsoft.com/office/drawing/2014/main" id="{CBE9E5A3-AE54-74A9-47D2-74386EE6B2E8}"/>
              </a:ext>
            </a:extLst>
          </p:cNvPr>
          <p:cNvSpPr/>
          <p:nvPr/>
        </p:nvSpPr>
        <p:spPr bwMode="auto">
          <a:xfrm>
            <a:off x="1306081" y="3167565"/>
            <a:ext cx="3276000" cy="143981"/>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6" name="Rectangle 15">
            <a:extLst>
              <a:ext uri="{FF2B5EF4-FFF2-40B4-BE49-F238E27FC236}">
                <a16:creationId xmlns:a16="http://schemas.microsoft.com/office/drawing/2014/main" id="{DF18EB9D-F760-58A0-343E-B5C8FE0E3E8B}"/>
              </a:ext>
            </a:extLst>
          </p:cNvPr>
          <p:cNvSpPr/>
          <p:nvPr/>
        </p:nvSpPr>
        <p:spPr bwMode="auto">
          <a:xfrm>
            <a:off x="1223058" y="3322762"/>
            <a:ext cx="2627593" cy="14468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7" name="Rectangle 16">
            <a:extLst>
              <a:ext uri="{FF2B5EF4-FFF2-40B4-BE49-F238E27FC236}">
                <a16:creationId xmlns:a16="http://schemas.microsoft.com/office/drawing/2014/main" id="{E15CADC9-EEDD-2016-9F73-73FBED2D4D0B}"/>
              </a:ext>
            </a:extLst>
          </p:cNvPr>
          <p:cNvSpPr/>
          <p:nvPr/>
        </p:nvSpPr>
        <p:spPr bwMode="auto">
          <a:xfrm>
            <a:off x="1306081" y="3475886"/>
            <a:ext cx="2921914"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8" name="Rectangle 17">
            <a:extLst>
              <a:ext uri="{FF2B5EF4-FFF2-40B4-BE49-F238E27FC236}">
                <a16:creationId xmlns:a16="http://schemas.microsoft.com/office/drawing/2014/main" id="{E514ADEA-9B2C-C4FC-B907-FBE3181D3551}"/>
              </a:ext>
            </a:extLst>
          </p:cNvPr>
          <p:cNvSpPr/>
          <p:nvPr/>
        </p:nvSpPr>
        <p:spPr bwMode="auto">
          <a:xfrm>
            <a:off x="1144379" y="3626012"/>
            <a:ext cx="2706272"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19" name="Rectangle 18">
            <a:extLst>
              <a:ext uri="{FF2B5EF4-FFF2-40B4-BE49-F238E27FC236}">
                <a16:creationId xmlns:a16="http://schemas.microsoft.com/office/drawing/2014/main" id="{36F56E84-C04C-3095-BF3B-5FF8AD15E4D8}"/>
              </a:ext>
            </a:extLst>
          </p:cNvPr>
          <p:cNvSpPr/>
          <p:nvPr/>
        </p:nvSpPr>
        <p:spPr bwMode="auto">
          <a:xfrm>
            <a:off x="1307909" y="3779183"/>
            <a:ext cx="3276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0" name="Rectangle 19">
            <a:extLst>
              <a:ext uri="{FF2B5EF4-FFF2-40B4-BE49-F238E27FC236}">
                <a16:creationId xmlns:a16="http://schemas.microsoft.com/office/drawing/2014/main" id="{22D42E3C-8BC2-FBED-F247-AE98C31370DF}"/>
              </a:ext>
            </a:extLst>
          </p:cNvPr>
          <p:cNvSpPr/>
          <p:nvPr/>
        </p:nvSpPr>
        <p:spPr bwMode="auto">
          <a:xfrm>
            <a:off x="8544272" y="3592066"/>
            <a:ext cx="3621593"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1" name="Rectangle 20">
            <a:extLst>
              <a:ext uri="{FF2B5EF4-FFF2-40B4-BE49-F238E27FC236}">
                <a16:creationId xmlns:a16="http://schemas.microsoft.com/office/drawing/2014/main" id="{20836857-A8F6-074F-2FD5-16BB2300A6B3}"/>
              </a:ext>
            </a:extLst>
          </p:cNvPr>
          <p:cNvSpPr/>
          <p:nvPr/>
        </p:nvSpPr>
        <p:spPr bwMode="auto">
          <a:xfrm>
            <a:off x="8610614" y="3744327"/>
            <a:ext cx="2836525"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2" name="Rectangle 21">
            <a:extLst>
              <a:ext uri="{FF2B5EF4-FFF2-40B4-BE49-F238E27FC236}">
                <a16:creationId xmlns:a16="http://schemas.microsoft.com/office/drawing/2014/main" id="{98D2225A-4CD6-1A67-1B6E-5162A379F6EC}"/>
              </a:ext>
            </a:extLst>
          </p:cNvPr>
          <p:cNvSpPr/>
          <p:nvPr/>
        </p:nvSpPr>
        <p:spPr bwMode="auto">
          <a:xfrm>
            <a:off x="8610614" y="4819667"/>
            <a:ext cx="2717668"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3" name="Rectangle 22">
            <a:extLst>
              <a:ext uri="{FF2B5EF4-FFF2-40B4-BE49-F238E27FC236}">
                <a16:creationId xmlns:a16="http://schemas.microsoft.com/office/drawing/2014/main" id="{36BD1CB2-5EDD-12FC-F375-5831FC1F2653}"/>
              </a:ext>
            </a:extLst>
          </p:cNvPr>
          <p:cNvSpPr/>
          <p:nvPr/>
        </p:nvSpPr>
        <p:spPr bwMode="auto">
          <a:xfrm>
            <a:off x="8433867" y="5115950"/>
            <a:ext cx="2216649"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4" name="Rectangle 23">
            <a:extLst>
              <a:ext uri="{FF2B5EF4-FFF2-40B4-BE49-F238E27FC236}">
                <a16:creationId xmlns:a16="http://schemas.microsoft.com/office/drawing/2014/main" id="{B6CC191E-94CB-4FF8-9CD5-9ECABEC8C49A}"/>
              </a:ext>
            </a:extLst>
          </p:cNvPr>
          <p:cNvSpPr/>
          <p:nvPr/>
        </p:nvSpPr>
        <p:spPr bwMode="auto">
          <a:xfrm>
            <a:off x="4793551" y="3386325"/>
            <a:ext cx="2968289"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5" name="Rectangle 24">
            <a:extLst>
              <a:ext uri="{FF2B5EF4-FFF2-40B4-BE49-F238E27FC236}">
                <a16:creationId xmlns:a16="http://schemas.microsoft.com/office/drawing/2014/main" id="{D29C3DD9-0677-CA2A-E56A-0EFC71EC0F34}"/>
              </a:ext>
            </a:extLst>
          </p:cNvPr>
          <p:cNvSpPr/>
          <p:nvPr/>
        </p:nvSpPr>
        <p:spPr bwMode="auto">
          <a:xfrm>
            <a:off x="1306080" y="2400469"/>
            <a:ext cx="2921913" cy="141877"/>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6" name="Rectangle 25">
            <a:extLst>
              <a:ext uri="{FF2B5EF4-FFF2-40B4-BE49-F238E27FC236}">
                <a16:creationId xmlns:a16="http://schemas.microsoft.com/office/drawing/2014/main" id="{EA16C842-8AAC-A791-E88B-8D623837F3B7}"/>
              </a:ext>
            </a:extLst>
          </p:cNvPr>
          <p:cNvSpPr/>
          <p:nvPr/>
        </p:nvSpPr>
        <p:spPr bwMode="auto">
          <a:xfrm>
            <a:off x="1121942" y="2558364"/>
            <a:ext cx="2016000" cy="135540"/>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7" name="Rectangle 26">
            <a:extLst>
              <a:ext uri="{FF2B5EF4-FFF2-40B4-BE49-F238E27FC236}">
                <a16:creationId xmlns:a16="http://schemas.microsoft.com/office/drawing/2014/main" id="{139F4F3A-34A0-AE19-1E61-92B43BE3678E}"/>
              </a:ext>
            </a:extLst>
          </p:cNvPr>
          <p:cNvSpPr/>
          <p:nvPr/>
        </p:nvSpPr>
        <p:spPr bwMode="auto">
          <a:xfrm>
            <a:off x="1127448" y="3932354"/>
            <a:ext cx="3096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8" name="Rectangle 27">
            <a:extLst>
              <a:ext uri="{FF2B5EF4-FFF2-40B4-BE49-F238E27FC236}">
                <a16:creationId xmlns:a16="http://schemas.microsoft.com/office/drawing/2014/main" id="{1928B447-77EC-D9ED-C02A-F8BE09258539}"/>
              </a:ext>
            </a:extLst>
          </p:cNvPr>
          <p:cNvSpPr/>
          <p:nvPr/>
        </p:nvSpPr>
        <p:spPr bwMode="auto">
          <a:xfrm>
            <a:off x="4805986" y="1946738"/>
            <a:ext cx="2880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29" name="Rectangle 28">
            <a:extLst>
              <a:ext uri="{FF2B5EF4-FFF2-40B4-BE49-F238E27FC236}">
                <a16:creationId xmlns:a16="http://schemas.microsoft.com/office/drawing/2014/main" id="{0C1660E6-473B-50FD-ADFA-37D7D1806977}"/>
              </a:ext>
            </a:extLst>
          </p:cNvPr>
          <p:cNvSpPr/>
          <p:nvPr/>
        </p:nvSpPr>
        <p:spPr bwMode="auto">
          <a:xfrm>
            <a:off x="4728168" y="2108425"/>
            <a:ext cx="3276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30" name="Rectangle 29">
            <a:extLst>
              <a:ext uri="{FF2B5EF4-FFF2-40B4-BE49-F238E27FC236}">
                <a16:creationId xmlns:a16="http://schemas.microsoft.com/office/drawing/2014/main" id="{7240D07B-075F-8CE4-B14F-09CAC853BB37}"/>
              </a:ext>
            </a:extLst>
          </p:cNvPr>
          <p:cNvSpPr/>
          <p:nvPr/>
        </p:nvSpPr>
        <p:spPr bwMode="auto">
          <a:xfrm>
            <a:off x="4729913" y="3220244"/>
            <a:ext cx="2880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31" name="Rectangle 30">
            <a:extLst>
              <a:ext uri="{FF2B5EF4-FFF2-40B4-BE49-F238E27FC236}">
                <a16:creationId xmlns:a16="http://schemas.microsoft.com/office/drawing/2014/main" id="{B0A9B550-9230-ECFD-95EB-B93B70123928}"/>
              </a:ext>
            </a:extLst>
          </p:cNvPr>
          <p:cNvSpPr/>
          <p:nvPr/>
        </p:nvSpPr>
        <p:spPr bwMode="auto">
          <a:xfrm>
            <a:off x="4744292" y="3989830"/>
            <a:ext cx="3636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32" name="Rectangle 31">
            <a:extLst>
              <a:ext uri="{FF2B5EF4-FFF2-40B4-BE49-F238E27FC236}">
                <a16:creationId xmlns:a16="http://schemas.microsoft.com/office/drawing/2014/main" id="{05EA180C-A0BE-B58A-C3EA-C51238557C7E}"/>
              </a:ext>
            </a:extLst>
          </p:cNvPr>
          <p:cNvSpPr/>
          <p:nvPr/>
        </p:nvSpPr>
        <p:spPr bwMode="auto">
          <a:xfrm>
            <a:off x="8615773" y="4515937"/>
            <a:ext cx="3312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33" name="Rectangle 32">
            <a:extLst>
              <a:ext uri="{FF2B5EF4-FFF2-40B4-BE49-F238E27FC236}">
                <a16:creationId xmlns:a16="http://schemas.microsoft.com/office/drawing/2014/main" id="{165F50FB-A996-AF32-B07B-1979BBB96399}"/>
              </a:ext>
            </a:extLst>
          </p:cNvPr>
          <p:cNvSpPr/>
          <p:nvPr/>
        </p:nvSpPr>
        <p:spPr bwMode="auto">
          <a:xfrm>
            <a:off x="8544272" y="3902227"/>
            <a:ext cx="2880000" cy="142833"/>
          </a:xfrm>
          <a:prstGeom prst="rect">
            <a:avLst/>
          </a:prstGeom>
          <a:solidFill>
            <a:srgbClr val="FFFF00"/>
          </a:solidFill>
          <a:ln w="9525" cap="flat" cmpd="sng" algn="ctr">
            <a:no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defTabSz="914309"/>
            <a:endParaRPr lang="fr-CH">
              <a:solidFill>
                <a:srgbClr val="000000"/>
              </a:solidFill>
              <a:latin typeface="Arial" charset="0"/>
            </a:endParaRPr>
          </a:p>
        </p:txBody>
      </p:sp>
      <p:sp>
        <p:nvSpPr>
          <p:cNvPr id="34" name="ZoneTexte 33">
            <a:extLst>
              <a:ext uri="{FF2B5EF4-FFF2-40B4-BE49-F238E27FC236}">
                <a16:creationId xmlns:a16="http://schemas.microsoft.com/office/drawing/2014/main" id="{E0606D00-D053-4CB7-9C1A-B040236DDD59}"/>
              </a:ext>
            </a:extLst>
          </p:cNvPr>
          <p:cNvSpPr txBox="1"/>
          <p:nvPr/>
        </p:nvSpPr>
        <p:spPr>
          <a:xfrm>
            <a:off x="4766599" y="1561137"/>
            <a:ext cx="3777673" cy="4124206"/>
          </a:xfrm>
          <a:prstGeom prst="rect">
            <a:avLst/>
          </a:prstGeom>
          <a:noFill/>
        </p:spPr>
        <p:txBody>
          <a:bodyPr wrap="square" rtlCol="0">
            <a:spAutoFit/>
          </a:bodyPr>
          <a:lstStyle/>
          <a:p>
            <a:pPr lvl="0">
              <a:defRPr/>
            </a:pPr>
            <a:r>
              <a:rPr kumimoji="0" lang="de-CH" sz="1200" b="1" i="0" u="none" strike="noStrike" kern="1200" cap="none" spc="0" normalizeH="0" baseline="0" noProof="0" dirty="0">
                <a:ln>
                  <a:noFill/>
                </a:ln>
                <a:solidFill>
                  <a:srgbClr val="FF3399"/>
                </a:solidFill>
                <a:effectLst/>
                <a:uLnTx/>
                <a:uFillTx/>
                <a:latin typeface="Arial" charset="0"/>
                <a:ea typeface="+mn-ea"/>
                <a:cs typeface="+mn-cs"/>
              </a:rPr>
              <a:t>B - </a:t>
            </a:r>
            <a:r>
              <a:rPr lang="fr-CH" sz="1200" b="1" dirty="0">
                <a:solidFill>
                  <a:srgbClr val="FF3399"/>
                </a:solidFill>
                <a:latin typeface="Arial" charset="0"/>
              </a:rPr>
              <a:t>Accroissement de la sécheresse estivale </a:t>
            </a:r>
            <a:endParaRPr kumimoji="0" lang="de-CH" sz="1200" b="1" i="0" u="none" strike="noStrike" kern="1200" cap="none" spc="0" normalizeH="0" baseline="0" noProof="0" dirty="0">
              <a:ln>
                <a:noFill/>
              </a:ln>
              <a:solidFill>
                <a:srgbClr val="FF3399"/>
              </a:solidFill>
              <a:effectLst/>
              <a:uLnTx/>
              <a:uFillTx/>
              <a:latin typeface="Arial" charset="0"/>
              <a:ea typeface="+mn-ea"/>
              <a:cs typeface="+mn-cs"/>
            </a:endParaRPr>
          </a:p>
          <a:p>
            <a:pPr lvl="0">
              <a:defRPr/>
            </a:pPr>
            <a:r>
              <a:rPr lang="fr-CH" sz="1000" dirty="0">
                <a:solidFill>
                  <a:schemeClr val="tx1">
                    <a:lumMod val="50000"/>
                    <a:lumOff val="50000"/>
                  </a:schemeClr>
                </a:solidFill>
                <a:latin typeface="Arial" charset="0"/>
              </a:rPr>
              <a:t>B.01 - </a:t>
            </a:r>
            <a:r>
              <a:rPr lang="fr-CH" sz="1000" dirty="0">
                <a:solidFill>
                  <a:srgbClr val="000000"/>
                </a:solidFill>
                <a:latin typeface="Arial" charset="0"/>
              </a:rPr>
              <a:t>Approvisionnement en eau de source du canton de Glaris </a:t>
            </a:r>
          </a:p>
          <a:p>
            <a:pPr lvl="0">
              <a:defRPr/>
            </a:pPr>
            <a:r>
              <a:rPr lang="fr-CH" sz="1000" dirty="0">
                <a:solidFill>
                  <a:schemeClr val="tx1">
                    <a:lumMod val="50000"/>
                    <a:lumOff val="50000"/>
                  </a:schemeClr>
                </a:solidFill>
                <a:latin typeface="Arial" charset="0"/>
              </a:rPr>
              <a:t>B.02 - </a:t>
            </a:r>
            <a:r>
              <a:rPr lang="fr-CH" sz="1000" dirty="0">
                <a:solidFill>
                  <a:srgbClr val="000000"/>
                </a:solidFill>
                <a:latin typeface="Arial" charset="0"/>
              </a:rPr>
              <a:t>Eaux souterraines et agriculture </a:t>
            </a:r>
          </a:p>
          <a:p>
            <a:pPr lvl="0">
              <a:defRPr/>
            </a:pPr>
            <a:r>
              <a:rPr lang="fr-CH" sz="1000" dirty="0">
                <a:solidFill>
                  <a:schemeClr val="tx1">
                    <a:lumMod val="50000"/>
                    <a:lumOff val="50000"/>
                  </a:schemeClr>
                </a:solidFill>
                <a:latin typeface="Arial" charset="0"/>
              </a:rPr>
              <a:t>B.03 - </a:t>
            </a:r>
            <a:r>
              <a:rPr lang="fr-CH" sz="1000" dirty="0">
                <a:solidFill>
                  <a:srgbClr val="000000"/>
                </a:solidFill>
                <a:latin typeface="Arial" charset="0"/>
              </a:rPr>
              <a:t>Réservoir à usages multiples contre sécheresse estivale </a:t>
            </a:r>
          </a:p>
          <a:p>
            <a:pPr lvl="0">
              <a:defRPr/>
            </a:pPr>
            <a:r>
              <a:rPr lang="fr-CH" sz="1000" dirty="0">
                <a:solidFill>
                  <a:schemeClr val="tx1">
                    <a:lumMod val="50000"/>
                    <a:lumOff val="50000"/>
                  </a:schemeClr>
                </a:solidFill>
                <a:latin typeface="Arial" charset="0"/>
              </a:rPr>
              <a:t>B.04 - </a:t>
            </a:r>
            <a:r>
              <a:rPr lang="fr-CH" sz="1000" dirty="0">
                <a:solidFill>
                  <a:srgbClr val="000000"/>
                </a:solidFill>
                <a:latin typeface="Arial" charset="0"/>
              </a:rPr>
              <a:t>Des réservoirs pour l’irrigation </a:t>
            </a:r>
          </a:p>
          <a:p>
            <a:pPr lvl="0">
              <a:defRPr/>
            </a:pPr>
            <a:r>
              <a:rPr lang="fr-CH" sz="1000" dirty="0">
                <a:solidFill>
                  <a:schemeClr val="tx1">
                    <a:lumMod val="50000"/>
                    <a:lumOff val="50000"/>
                  </a:schemeClr>
                </a:solidFill>
                <a:latin typeface="Arial" charset="0"/>
              </a:rPr>
              <a:t>B.05 - </a:t>
            </a:r>
            <a:r>
              <a:rPr lang="fr-CH" sz="1000" dirty="0">
                <a:solidFill>
                  <a:srgbClr val="000000"/>
                </a:solidFill>
                <a:latin typeface="Arial" charset="0"/>
              </a:rPr>
              <a:t>L’irrigation en montagne </a:t>
            </a:r>
          </a:p>
          <a:p>
            <a:pPr lvl="0">
              <a:defRPr/>
            </a:pPr>
            <a:r>
              <a:rPr lang="fr-CH" sz="1000" dirty="0">
                <a:solidFill>
                  <a:schemeClr val="tx1">
                    <a:lumMod val="50000"/>
                    <a:lumOff val="50000"/>
                  </a:schemeClr>
                </a:solidFill>
                <a:latin typeface="Arial" charset="0"/>
              </a:rPr>
              <a:t>B.06 - </a:t>
            </a:r>
            <a:r>
              <a:rPr lang="fr-CH" sz="1000" dirty="0">
                <a:solidFill>
                  <a:srgbClr val="000000"/>
                </a:solidFill>
                <a:latin typeface="Arial" charset="0"/>
              </a:rPr>
              <a:t>L’adaptation, un atout pour l’agriculture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1000" b="0" i="0" u="none" strike="noStrike" kern="1200" cap="none" spc="0" normalizeH="0" baseline="0" noProof="0" dirty="0">
              <a:ln>
                <a:noFill/>
              </a:ln>
              <a:solidFill>
                <a:srgbClr val="000000"/>
              </a:solidFill>
              <a:effectLst/>
              <a:uLnTx/>
              <a:uFillTx/>
              <a:latin typeface="Arial" charset="0"/>
              <a:ea typeface="+mn-ea"/>
              <a:cs typeface="+mn-cs"/>
            </a:endParaRPr>
          </a:p>
          <a:p>
            <a:pPr lvl="0">
              <a:defRPr/>
            </a:pPr>
            <a:r>
              <a:rPr kumimoji="0" lang="de-CH" sz="1200" b="1" i="0" u="none" strike="noStrike" kern="1200" cap="none" spc="0" normalizeH="0" baseline="0" noProof="0" dirty="0">
                <a:ln>
                  <a:noFill/>
                </a:ln>
                <a:solidFill>
                  <a:srgbClr val="00B0F0"/>
                </a:solidFill>
                <a:effectLst/>
                <a:uLnTx/>
                <a:uFillTx/>
                <a:latin typeface="Arial" charset="0"/>
                <a:ea typeface="+mn-ea"/>
                <a:cs typeface="+mn-cs"/>
              </a:rPr>
              <a:t>C - </a:t>
            </a:r>
            <a:r>
              <a:rPr lang="fr-CH" sz="1200" b="1" dirty="0">
                <a:solidFill>
                  <a:srgbClr val="00B0F0"/>
                </a:solidFill>
                <a:latin typeface="Arial" charset="0"/>
              </a:rPr>
              <a:t>Aggravation du risque de crues et recrudescence des mouvements de terrain</a:t>
            </a:r>
            <a:endParaRPr kumimoji="0" lang="de-CH" sz="1200" b="1" i="0" u="none" strike="noStrike" kern="1200" cap="none" spc="0" normalizeH="0" baseline="0" noProof="0" dirty="0">
              <a:ln>
                <a:noFill/>
              </a:ln>
              <a:solidFill>
                <a:srgbClr val="00B0F0"/>
              </a:solidFill>
              <a:effectLst/>
              <a:uLnTx/>
              <a:uFillTx/>
              <a:latin typeface="Arial" charset="0"/>
              <a:ea typeface="+mn-ea"/>
              <a:cs typeface="+mn-cs"/>
            </a:endParaRPr>
          </a:p>
          <a:p>
            <a:pPr lvl="0">
              <a:defRPr/>
            </a:pPr>
            <a:r>
              <a:rPr lang="fr-CH" sz="1000" dirty="0">
                <a:solidFill>
                  <a:schemeClr val="tx1">
                    <a:lumMod val="50000"/>
                    <a:lumOff val="50000"/>
                  </a:schemeClr>
                </a:solidFill>
                <a:latin typeface="Arial" charset="0"/>
              </a:rPr>
              <a:t>C.01 - </a:t>
            </a:r>
            <a:r>
              <a:rPr lang="fr-CH" sz="1000" dirty="0">
                <a:solidFill>
                  <a:srgbClr val="000000"/>
                </a:solidFill>
                <a:latin typeface="Arial" charset="0"/>
              </a:rPr>
              <a:t>Protection des bâtiments contre les inondations </a:t>
            </a:r>
          </a:p>
          <a:p>
            <a:pPr lvl="0">
              <a:defRPr/>
            </a:pPr>
            <a:r>
              <a:rPr lang="fr-CH" sz="1000" dirty="0">
                <a:solidFill>
                  <a:schemeClr val="tx1">
                    <a:lumMod val="50000"/>
                    <a:lumOff val="50000"/>
                  </a:schemeClr>
                </a:solidFill>
                <a:latin typeface="Arial" charset="0"/>
              </a:rPr>
              <a:t>C.02 - </a:t>
            </a:r>
            <a:r>
              <a:rPr lang="fr-CH" sz="1000" dirty="0">
                <a:solidFill>
                  <a:srgbClr val="000000"/>
                </a:solidFill>
                <a:latin typeface="Arial" charset="0"/>
              </a:rPr>
              <a:t>Évaluation des inondations le long de l’Aar </a:t>
            </a:r>
          </a:p>
          <a:p>
            <a:pPr lvl="0">
              <a:defRPr/>
            </a:pPr>
            <a:r>
              <a:rPr lang="fr-CH" sz="1000" dirty="0">
                <a:solidFill>
                  <a:schemeClr val="tx1">
                    <a:lumMod val="50000"/>
                    <a:lumOff val="50000"/>
                  </a:schemeClr>
                </a:solidFill>
                <a:latin typeface="Arial" charset="0"/>
              </a:rPr>
              <a:t>C.03 - </a:t>
            </a:r>
            <a:r>
              <a:rPr lang="fr-CH" sz="1000" dirty="0">
                <a:solidFill>
                  <a:srgbClr val="000000"/>
                </a:solidFill>
                <a:latin typeface="Arial" charset="0"/>
              </a:rPr>
              <a:t>Dangers liés au dégel des parois rocheuses </a:t>
            </a:r>
          </a:p>
          <a:p>
            <a:pPr lvl="0">
              <a:defRPr/>
            </a:pPr>
            <a:r>
              <a:rPr lang="fr-CH" sz="1000" dirty="0">
                <a:solidFill>
                  <a:schemeClr val="tx1">
                    <a:lumMod val="50000"/>
                    <a:lumOff val="50000"/>
                  </a:schemeClr>
                </a:solidFill>
                <a:latin typeface="Arial" charset="0"/>
              </a:rPr>
              <a:t>C.04 - </a:t>
            </a:r>
            <a:r>
              <a:rPr lang="fr-CH" sz="1000" dirty="0">
                <a:solidFill>
                  <a:srgbClr val="000000"/>
                </a:solidFill>
                <a:latin typeface="Arial" charset="0"/>
              </a:rPr>
              <a:t>Protection de la population adaptée au climat </a:t>
            </a:r>
          </a:p>
          <a:p>
            <a:pPr lvl="0">
              <a:defRPr/>
            </a:pPr>
            <a:r>
              <a:rPr lang="fr-CH" sz="1000" dirty="0">
                <a:solidFill>
                  <a:schemeClr val="tx1">
                    <a:lumMod val="50000"/>
                    <a:lumOff val="50000"/>
                  </a:schemeClr>
                </a:solidFill>
                <a:latin typeface="Arial" charset="0"/>
              </a:rPr>
              <a:t>C.05 - </a:t>
            </a:r>
            <a:r>
              <a:rPr lang="fr-CH" sz="1000" dirty="0">
                <a:solidFill>
                  <a:srgbClr val="000000"/>
                </a:solidFill>
                <a:latin typeface="Arial" charset="0"/>
              </a:rPr>
              <a:t>Stratégie commune contre les glissements de terrain </a:t>
            </a:r>
          </a:p>
          <a:p>
            <a:pPr lvl="0">
              <a:defRPr/>
            </a:pPr>
            <a:r>
              <a:rPr lang="fr-CH" sz="1000" dirty="0">
                <a:solidFill>
                  <a:schemeClr val="tx1">
                    <a:lumMod val="50000"/>
                    <a:lumOff val="50000"/>
                  </a:schemeClr>
                </a:solidFill>
                <a:latin typeface="Arial" charset="0"/>
              </a:rPr>
              <a:t>C.06 - </a:t>
            </a:r>
            <a:r>
              <a:rPr lang="fr-CH" sz="1000" dirty="0">
                <a:solidFill>
                  <a:srgbClr val="000000"/>
                </a:solidFill>
                <a:latin typeface="Arial" charset="0"/>
              </a:rPr>
              <a:t>Évaluation commune des risques liés aux dangers naturels</a:t>
            </a:r>
            <a:endParaRPr kumimoji="0" lang="de-CH" sz="1000" b="0" i="0" u="none" strike="noStrike" kern="1200" cap="none" spc="0" normalizeH="0" baseline="0" noProof="0" dirty="0">
              <a:ln>
                <a:noFill/>
              </a:ln>
              <a:solidFill>
                <a:srgbClr val="000000"/>
              </a:solidFill>
              <a:effectLst/>
              <a:uLnTx/>
              <a:uFillTx/>
              <a:latin typeface="Arial" charset="0"/>
              <a:ea typeface="+mn-ea"/>
              <a:cs typeface="+mn-cs"/>
            </a:endParaRPr>
          </a:p>
          <a:p>
            <a:endParaRPr lang="de-CH" sz="1200" b="1" dirty="0">
              <a:solidFill>
                <a:srgbClr val="00B050"/>
              </a:solidFill>
              <a:latin typeface="Arial" charset="0"/>
            </a:endParaRPr>
          </a:p>
          <a:p>
            <a:r>
              <a:rPr lang="de-CH" sz="1200" b="1" dirty="0">
                <a:solidFill>
                  <a:srgbClr val="00B050"/>
                </a:solidFill>
                <a:latin typeface="Arial" charset="0"/>
              </a:rPr>
              <a:t>D - </a:t>
            </a:r>
            <a:r>
              <a:rPr lang="fr-CH" sz="1200" b="1" dirty="0">
                <a:solidFill>
                  <a:srgbClr val="00B050"/>
                </a:solidFill>
                <a:latin typeface="Arial" charset="0"/>
              </a:rPr>
              <a:t>Modification des milieux naturels, de la composition des espèces et des paysages </a:t>
            </a:r>
            <a:endParaRPr lang="de-CH" sz="1200" b="1" dirty="0">
              <a:solidFill>
                <a:srgbClr val="00B050"/>
              </a:solidFill>
              <a:latin typeface="Arial" charset="0"/>
            </a:endParaRPr>
          </a:p>
          <a:p>
            <a:r>
              <a:rPr lang="fr-CH" sz="1000" dirty="0">
                <a:solidFill>
                  <a:schemeClr val="tx1">
                    <a:lumMod val="50000"/>
                    <a:lumOff val="50000"/>
                  </a:schemeClr>
                </a:solidFill>
                <a:latin typeface="Arial" charset="0"/>
              </a:rPr>
              <a:t>D.01 - </a:t>
            </a:r>
            <a:r>
              <a:rPr lang="fr-CH" sz="1000" dirty="0">
                <a:solidFill>
                  <a:srgbClr val="000000"/>
                </a:solidFill>
                <a:latin typeface="Arial" charset="0"/>
              </a:rPr>
              <a:t>Viticulture neuchâteloise </a:t>
            </a:r>
          </a:p>
          <a:p>
            <a:r>
              <a:rPr lang="fr-CH" sz="1000" dirty="0">
                <a:solidFill>
                  <a:schemeClr val="tx1">
                    <a:lumMod val="50000"/>
                    <a:lumOff val="50000"/>
                  </a:schemeClr>
                </a:solidFill>
                <a:latin typeface="Arial" charset="0"/>
              </a:rPr>
              <a:t>D.02 - </a:t>
            </a:r>
            <a:r>
              <a:rPr lang="fr-CH" sz="1000" dirty="0">
                <a:solidFill>
                  <a:srgbClr val="000000"/>
                </a:solidFill>
                <a:latin typeface="Arial" charset="0"/>
              </a:rPr>
              <a:t>Données pédologiques étendues en montagne </a:t>
            </a:r>
          </a:p>
          <a:p>
            <a:r>
              <a:rPr lang="fr-CH" sz="1000" dirty="0">
                <a:solidFill>
                  <a:schemeClr val="tx1">
                    <a:lumMod val="50000"/>
                    <a:lumOff val="50000"/>
                  </a:schemeClr>
                </a:solidFill>
                <a:latin typeface="Arial" charset="0"/>
              </a:rPr>
              <a:t>D.03 - </a:t>
            </a:r>
            <a:r>
              <a:rPr lang="fr-CH" sz="1000" dirty="0">
                <a:solidFill>
                  <a:srgbClr val="000000"/>
                </a:solidFill>
                <a:latin typeface="Arial" charset="0"/>
              </a:rPr>
              <a:t>Forêts protectrices adaptées au climat </a:t>
            </a:r>
          </a:p>
          <a:p>
            <a:r>
              <a:rPr lang="fr-CH" sz="1000" dirty="0">
                <a:solidFill>
                  <a:schemeClr val="tx1">
                    <a:lumMod val="50000"/>
                    <a:lumOff val="50000"/>
                  </a:schemeClr>
                </a:solidFill>
                <a:latin typeface="Arial" charset="0"/>
              </a:rPr>
              <a:t>D.04 - </a:t>
            </a:r>
            <a:r>
              <a:rPr lang="fr-CH" sz="1000" dirty="0">
                <a:solidFill>
                  <a:srgbClr val="000000"/>
                </a:solidFill>
                <a:latin typeface="Arial" charset="0"/>
              </a:rPr>
              <a:t>Aires protégées et changements climatiques </a:t>
            </a:r>
          </a:p>
          <a:p>
            <a:endParaRPr lang="de-CH" sz="1000" dirty="0">
              <a:solidFill>
                <a:srgbClr val="000000"/>
              </a:solidFill>
              <a:latin typeface="Arial" charset="0"/>
            </a:endParaRPr>
          </a:p>
        </p:txBody>
      </p:sp>
      <p:sp>
        <p:nvSpPr>
          <p:cNvPr id="35" name="ZoneTexte 34">
            <a:extLst>
              <a:ext uri="{FF2B5EF4-FFF2-40B4-BE49-F238E27FC236}">
                <a16:creationId xmlns:a16="http://schemas.microsoft.com/office/drawing/2014/main" id="{B209A50E-4EA0-8618-BACE-DB0C4AE54FA6}"/>
              </a:ext>
            </a:extLst>
          </p:cNvPr>
          <p:cNvSpPr txBox="1"/>
          <p:nvPr/>
        </p:nvSpPr>
        <p:spPr>
          <a:xfrm>
            <a:off x="8668781" y="1556792"/>
            <a:ext cx="3523219" cy="4093428"/>
          </a:xfrm>
          <a:prstGeom prst="rect">
            <a:avLst/>
          </a:prstGeom>
          <a:noFill/>
        </p:spPr>
        <p:txBody>
          <a:bodyPr wrap="square" rtlCol="0">
            <a:spAutoFit/>
          </a:bodyPr>
          <a:lstStyle/>
          <a:p>
            <a:pPr defTabSz="914309">
              <a:spcAft>
                <a:spcPts val="0"/>
              </a:spcAft>
              <a:tabLst>
                <a:tab pos="180322" algn="l"/>
              </a:tabLst>
            </a:pPr>
            <a:r>
              <a:rPr lang="fr-CH" sz="1200" b="1" kern="0" dirty="0">
                <a:solidFill>
                  <a:srgbClr val="76923C"/>
                </a:solidFill>
                <a:latin typeface="Arial"/>
                <a:ea typeface="Frutiger-Bold"/>
                <a:cs typeface="Arial" panose="020B0604020202020204" pitchFamily="34" charset="0"/>
              </a:rPr>
              <a:t>E - Propagation d’organismes nuisibles, de maladies et 	d’espèces exotiques</a:t>
            </a:r>
            <a:endParaRPr lang="fr-CH" sz="1200" b="1" kern="0" dirty="0">
              <a:solidFill>
                <a:prstClr val="black"/>
              </a:solidFill>
              <a:latin typeface="Arial"/>
              <a:ea typeface="Frutiger-Bold"/>
            </a:endParaRPr>
          </a:p>
          <a:p>
            <a:pPr defTabSz="914309"/>
            <a:r>
              <a:rPr lang="fr-CH" sz="1000" dirty="0">
                <a:solidFill>
                  <a:schemeClr val="tx1">
                    <a:lumMod val="50000"/>
                    <a:lumOff val="50000"/>
                  </a:schemeClr>
                </a:solidFill>
                <a:latin typeface="Arial" charset="0"/>
              </a:rPr>
              <a:t>E.01 - </a:t>
            </a:r>
            <a:r>
              <a:rPr lang="fr-CH" sz="1000" dirty="0">
                <a:solidFill>
                  <a:srgbClr val="000000"/>
                </a:solidFill>
                <a:latin typeface="Arial" charset="0"/>
              </a:rPr>
              <a:t>Propagation des espèces envahissantes et modélisations </a:t>
            </a:r>
          </a:p>
          <a:p>
            <a:pPr defTabSz="914309"/>
            <a:r>
              <a:rPr lang="fr-CH" sz="1000" dirty="0">
                <a:solidFill>
                  <a:schemeClr val="tx1">
                    <a:lumMod val="50000"/>
                    <a:lumOff val="50000"/>
                  </a:schemeClr>
                </a:solidFill>
                <a:latin typeface="Arial" charset="0"/>
              </a:rPr>
              <a:t>E.02 - </a:t>
            </a:r>
            <a:r>
              <a:rPr lang="fr-CH" sz="1000" dirty="0">
                <a:solidFill>
                  <a:srgbClr val="000000"/>
                </a:solidFill>
                <a:latin typeface="Arial" charset="0"/>
              </a:rPr>
              <a:t>Moustique tigre : scénarios de risque plus précis </a:t>
            </a:r>
          </a:p>
          <a:p>
            <a:pPr defTabSz="914309"/>
            <a:r>
              <a:rPr lang="fr-CH" sz="1000" dirty="0">
                <a:solidFill>
                  <a:schemeClr val="tx1">
                    <a:lumMod val="50000"/>
                    <a:lumOff val="50000"/>
                  </a:schemeClr>
                </a:solidFill>
                <a:latin typeface="Arial" charset="0"/>
              </a:rPr>
              <a:t>E.03 - </a:t>
            </a:r>
            <a:r>
              <a:rPr lang="fr-CH" sz="1000" dirty="0">
                <a:solidFill>
                  <a:srgbClr val="000000"/>
                </a:solidFill>
                <a:latin typeface="Arial" charset="0"/>
              </a:rPr>
              <a:t>Maladie de l’encre du châtaignier </a:t>
            </a:r>
          </a:p>
          <a:p>
            <a:pPr defTabSz="914309"/>
            <a:r>
              <a:rPr lang="fr-CH" sz="1000" dirty="0">
                <a:solidFill>
                  <a:schemeClr val="tx1">
                    <a:lumMod val="50000"/>
                    <a:lumOff val="50000"/>
                  </a:schemeClr>
                </a:solidFill>
                <a:latin typeface="Arial" charset="0"/>
              </a:rPr>
              <a:t>E.04 - </a:t>
            </a:r>
            <a:r>
              <a:rPr lang="fr-CH" sz="1000" dirty="0">
                <a:solidFill>
                  <a:srgbClr val="000000"/>
                </a:solidFill>
                <a:latin typeface="Arial" charset="0"/>
              </a:rPr>
              <a:t>Expansion du palmier chanvre </a:t>
            </a:r>
          </a:p>
          <a:p>
            <a:pPr defTabSz="914309"/>
            <a:r>
              <a:rPr lang="fr-CH" sz="1000" dirty="0">
                <a:solidFill>
                  <a:schemeClr val="tx1">
                    <a:lumMod val="50000"/>
                    <a:lumOff val="50000"/>
                  </a:schemeClr>
                </a:solidFill>
                <a:latin typeface="Arial" charset="0"/>
              </a:rPr>
              <a:t>E.05 - </a:t>
            </a:r>
            <a:r>
              <a:rPr lang="fr-CH" sz="1000" dirty="0">
                <a:solidFill>
                  <a:srgbClr val="000000"/>
                </a:solidFill>
                <a:latin typeface="Arial" charset="0"/>
              </a:rPr>
              <a:t>Propagation des ravageurs forestiers </a:t>
            </a:r>
          </a:p>
          <a:p>
            <a:endParaRPr lang="de-CH" sz="1200" b="1" dirty="0">
              <a:solidFill>
                <a:srgbClr val="7030A0"/>
              </a:solidFill>
              <a:latin typeface="Arial" charset="0"/>
            </a:endParaRPr>
          </a:p>
          <a:p>
            <a:r>
              <a:rPr lang="de-CH" sz="1200" b="1" dirty="0">
                <a:solidFill>
                  <a:srgbClr val="7030A0"/>
                </a:solidFill>
                <a:latin typeface="Arial" charset="0"/>
              </a:rPr>
              <a:t>F - Sensibilisierung, Information und Koordination</a:t>
            </a:r>
          </a:p>
          <a:p>
            <a:r>
              <a:rPr lang="de-CH" sz="1000" dirty="0">
                <a:solidFill>
                  <a:schemeClr val="tx1">
                    <a:lumMod val="50000"/>
                    <a:lumOff val="50000"/>
                  </a:schemeClr>
                </a:solidFill>
                <a:latin typeface="Arial" charset="0"/>
              </a:rPr>
              <a:t>F.01 - </a:t>
            </a:r>
            <a:r>
              <a:rPr lang="de-CH" sz="1000" dirty="0" err="1">
                <a:solidFill>
                  <a:srgbClr val="000000"/>
                </a:solidFill>
                <a:latin typeface="Arial" charset="0"/>
              </a:rPr>
              <a:t>Clim</a:t>
            </a:r>
            <a:r>
              <a:rPr lang="de-CH" sz="1000" dirty="0">
                <a:solidFill>
                  <a:srgbClr val="000000"/>
                </a:solidFill>
                <a:latin typeface="Arial" charset="0"/>
              </a:rPr>
              <a:t>-Expo</a:t>
            </a:r>
          </a:p>
          <a:p>
            <a:r>
              <a:rPr lang="de-CH" sz="1000" dirty="0">
                <a:solidFill>
                  <a:schemeClr val="tx1">
                    <a:lumMod val="50000"/>
                    <a:lumOff val="50000"/>
                  </a:schemeClr>
                </a:solidFill>
                <a:latin typeface="Arial" charset="0"/>
              </a:rPr>
              <a:t>F.02 - </a:t>
            </a:r>
            <a:r>
              <a:rPr lang="de-CH" sz="1000" dirty="0">
                <a:solidFill>
                  <a:srgbClr val="000000"/>
                </a:solidFill>
                <a:latin typeface="Arial" charset="0"/>
              </a:rPr>
              <a:t>Netzwerk Klimaanpassung und Innenentwicklung</a:t>
            </a:r>
          </a:p>
          <a:p>
            <a:r>
              <a:rPr lang="de-CH" sz="1000" dirty="0">
                <a:solidFill>
                  <a:schemeClr val="tx1">
                    <a:lumMod val="50000"/>
                    <a:lumOff val="50000"/>
                  </a:schemeClr>
                </a:solidFill>
                <a:latin typeface="Arial" charset="0"/>
              </a:rPr>
              <a:t>F.03 - </a:t>
            </a:r>
            <a:r>
              <a:rPr lang="de-CH" sz="1000" dirty="0">
                <a:solidFill>
                  <a:srgbClr val="000000"/>
                </a:solidFill>
                <a:latin typeface="Arial" charset="0"/>
              </a:rPr>
              <a:t>Klimaoasen in Gemeinden</a:t>
            </a:r>
          </a:p>
          <a:p>
            <a:r>
              <a:rPr lang="de-CH" sz="1000" dirty="0">
                <a:solidFill>
                  <a:schemeClr val="tx1">
                    <a:lumMod val="50000"/>
                    <a:lumOff val="50000"/>
                  </a:schemeClr>
                </a:solidFill>
                <a:latin typeface="Arial" charset="0"/>
              </a:rPr>
              <a:t>F.04 - </a:t>
            </a:r>
            <a:r>
              <a:rPr lang="de-CH" sz="1000" dirty="0" err="1">
                <a:solidFill>
                  <a:srgbClr val="000000"/>
                </a:solidFill>
                <a:latin typeface="Arial" charset="0"/>
              </a:rPr>
              <a:t>Colibri</a:t>
            </a:r>
            <a:r>
              <a:rPr lang="de-CH" sz="1000" dirty="0">
                <a:solidFill>
                  <a:srgbClr val="000000"/>
                </a:solidFill>
                <a:latin typeface="Arial" charset="0"/>
              </a:rPr>
              <a:t> – Veranstaltungen</a:t>
            </a:r>
          </a:p>
          <a:p>
            <a:r>
              <a:rPr lang="de-CH" sz="1000" dirty="0">
                <a:solidFill>
                  <a:schemeClr val="tx1">
                    <a:lumMod val="50000"/>
                    <a:lumOff val="50000"/>
                  </a:schemeClr>
                </a:solidFill>
                <a:latin typeface="Arial" charset="0"/>
              </a:rPr>
              <a:t>F.05 - </a:t>
            </a:r>
            <a:r>
              <a:rPr lang="de-CH" sz="1000" dirty="0">
                <a:solidFill>
                  <a:srgbClr val="000000"/>
                </a:solidFill>
                <a:latin typeface="Arial" charset="0"/>
              </a:rPr>
              <a:t>Aussenhandel: Dialog mit der Wirtschaft</a:t>
            </a:r>
          </a:p>
          <a:p>
            <a:r>
              <a:rPr lang="de-CH" sz="1000" dirty="0">
                <a:solidFill>
                  <a:schemeClr val="tx1">
                    <a:lumMod val="50000"/>
                    <a:lumOff val="50000"/>
                  </a:schemeClr>
                </a:solidFill>
                <a:latin typeface="Arial" charset="0"/>
              </a:rPr>
              <a:t>F.06 - </a:t>
            </a:r>
            <a:r>
              <a:rPr lang="de-CH" sz="1000" dirty="0">
                <a:solidFill>
                  <a:srgbClr val="000000"/>
                </a:solidFill>
                <a:latin typeface="Arial" charset="0"/>
              </a:rPr>
              <a:t>Klimawissen für Waldpraktiker</a:t>
            </a:r>
          </a:p>
          <a:p>
            <a:r>
              <a:rPr lang="de-CH" sz="1000" dirty="0">
                <a:solidFill>
                  <a:schemeClr val="tx1">
                    <a:lumMod val="50000"/>
                    <a:lumOff val="50000"/>
                  </a:schemeClr>
                </a:solidFill>
                <a:latin typeface="Arial" charset="0"/>
              </a:rPr>
              <a:t>F.07 - </a:t>
            </a:r>
            <a:r>
              <a:rPr lang="de-CH" sz="1000" dirty="0">
                <a:solidFill>
                  <a:srgbClr val="000000"/>
                </a:solidFill>
                <a:latin typeface="Arial" charset="0"/>
              </a:rPr>
              <a:t>Praxisleitfaden Quellschutz</a:t>
            </a:r>
          </a:p>
          <a:p>
            <a:r>
              <a:rPr lang="de-CH" sz="1000" dirty="0">
                <a:solidFill>
                  <a:schemeClr val="tx1">
                    <a:lumMod val="50000"/>
                    <a:lumOff val="50000"/>
                  </a:schemeClr>
                </a:solidFill>
                <a:latin typeface="Arial" charset="0"/>
              </a:rPr>
              <a:t>F.08 - </a:t>
            </a:r>
            <a:r>
              <a:rPr lang="de-CH" sz="1000" dirty="0">
                <a:solidFill>
                  <a:srgbClr val="000000"/>
                </a:solidFill>
                <a:latin typeface="Arial" charset="0"/>
              </a:rPr>
              <a:t>Austausch zwischen Kantonen und Gemeinden</a:t>
            </a:r>
          </a:p>
          <a:p>
            <a:r>
              <a:rPr lang="de-CH" sz="1000" dirty="0">
                <a:solidFill>
                  <a:schemeClr val="tx1">
                    <a:lumMod val="50000"/>
                    <a:lumOff val="50000"/>
                  </a:schemeClr>
                </a:solidFill>
                <a:latin typeface="Arial" charset="0"/>
              </a:rPr>
              <a:t>F.09 - </a:t>
            </a:r>
            <a:r>
              <a:rPr lang="de-CH" sz="1000" dirty="0">
                <a:solidFill>
                  <a:srgbClr val="000000"/>
                </a:solidFill>
                <a:latin typeface="Arial" charset="0"/>
              </a:rPr>
              <a:t>Fischgerechter Wasserbau</a:t>
            </a:r>
          </a:p>
          <a:p>
            <a:r>
              <a:rPr lang="de-CH" sz="1000" dirty="0">
                <a:solidFill>
                  <a:schemeClr val="tx1">
                    <a:lumMod val="50000"/>
                    <a:lumOff val="50000"/>
                  </a:schemeClr>
                </a:solidFill>
                <a:latin typeface="Arial" charset="0"/>
              </a:rPr>
              <a:t>F.10 - </a:t>
            </a:r>
            <a:r>
              <a:rPr lang="de-CH" sz="1000" dirty="0">
                <a:solidFill>
                  <a:srgbClr val="000000"/>
                </a:solidFill>
                <a:latin typeface="Arial" charset="0"/>
              </a:rPr>
              <a:t>Stadtbäume angepasst managen</a:t>
            </a:r>
          </a:p>
          <a:p>
            <a:r>
              <a:rPr lang="de-CH" sz="1000" dirty="0">
                <a:solidFill>
                  <a:schemeClr val="tx1">
                    <a:lumMod val="50000"/>
                    <a:lumOff val="50000"/>
                  </a:schemeClr>
                </a:solidFill>
                <a:latin typeface="Arial" charset="0"/>
              </a:rPr>
              <a:t>F.11 - </a:t>
            </a:r>
            <a:r>
              <a:rPr lang="de-CH" sz="1000" dirty="0">
                <a:solidFill>
                  <a:srgbClr val="000000"/>
                </a:solidFill>
                <a:latin typeface="Arial" charset="0"/>
              </a:rPr>
              <a:t>Sicher wandern 2040</a:t>
            </a:r>
          </a:p>
          <a:p>
            <a:r>
              <a:rPr lang="de-CH" sz="1000" dirty="0">
                <a:solidFill>
                  <a:schemeClr val="tx1">
                    <a:lumMod val="50000"/>
                    <a:lumOff val="50000"/>
                  </a:schemeClr>
                </a:solidFill>
                <a:latin typeface="Arial" charset="0"/>
              </a:rPr>
              <a:t>F.12 - </a:t>
            </a:r>
            <a:r>
              <a:rPr lang="de-CH" sz="1000" dirty="0">
                <a:solidFill>
                  <a:srgbClr val="000000"/>
                </a:solidFill>
                <a:latin typeface="Arial" charset="0"/>
              </a:rPr>
              <a:t>Kunst, Begrünung, Klima</a:t>
            </a:r>
          </a:p>
          <a:p>
            <a:r>
              <a:rPr lang="de-CH" sz="1000" dirty="0">
                <a:solidFill>
                  <a:schemeClr val="tx1">
                    <a:lumMod val="50000"/>
                    <a:lumOff val="50000"/>
                  </a:schemeClr>
                </a:solidFill>
                <a:latin typeface="Arial" charset="0"/>
              </a:rPr>
              <a:t>F.13 - </a:t>
            </a:r>
            <a:r>
              <a:rPr lang="de-CH" sz="1000" dirty="0">
                <a:solidFill>
                  <a:srgbClr val="000000"/>
                </a:solidFill>
                <a:latin typeface="Arial" charset="0"/>
              </a:rPr>
              <a:t>Fischschutzmassnahmen bei Hitzeereignissen</a:t>
            </a:r>
          </a:p>
          <a:p>
            <a:r>
              <a:rPr lang="de-CH" sz="1000" dirty="0">
                <a:solidFill>
                  <a:schemeClr val="tx1">
                    <a:lumMod val="50000"/>
                    <a:lumOff val="50000"/>
                  </a:schemeClr>
                </a:solidFill>
                <a:latin typeface="Arial" charset="0"/>
              </a:rPr>
              <a:t>F.14 - </a:t>
            </a:r>
            <a:r>
              <a:rPr lang="de-CH" sz="1000" dirty="0">
                <a:solidFill>
                  <a:srgbClr val="000000"/>
                </a:solidFill>
                <a:latin typeface="Arial" charset="0"/>
              </a:rPr>
              <a:t>Kurzfilm über Klimaszenarien</a:t>
            </a:r>
            <a:endParaRPr lang="fr-CH" sz="1000" dirty="0">
              <a:solidFill>
                <a:srgbClr val="000000"/>
              </a:solidFill>
              <a:latin typeface="Arial" charset="0"/>
            </a:endParaRPr>
          </a:p>
        </p:txBody>
      </p:sp>
      <p:grpSp>
        <p:nvGrpSpPr>
          <p:cNvPr id="36" name="Groupe 35">
            <a:extLst>
              <a:ext uri="{FF2B5EF4-FFF2-40B4-BE49-F238E27FC236}">
                <a16:creationId xmlns:a16="http://schemas.microsoft.com/office/drawing/2014/main" id="{5D85B827-A35A-8307-6FC2-BD15303BA1A1}"/>
              </a:ext>
            </a:extLst>
          </p:cNvPr>
          <p:cNvGrpSpPr/>
          <p:nvPr/>
        </p:nvGrpSpPr>
        <p:grpSpPr>
          <a:xfrm>
            <a:off x="1495153" y="5661248"/>
            <a:ext cx="10216510" cy="540000"/>
            <a:chOff x="1495153" y="5661248"/>
            <a:chExt cx="10216510" cy="540000"/>
          </a:xfrm>
        </p:grpSpPr>
        <p:sp>
          <p:nvSpPr>
            <p:cNvPr id="37" name="Flèche : droite rayée 36">
              <a:extLst>
                <a:ext uri="{FF2B5EF4-FFF2-40B4-BE49-F238E27FC236}">
                  <a16:creationId xmlns:a16="http://schemas.microsoft.com/office/drawing/2014/main" id="{9EC94890-DD57-875C-FE8C-F891FA3AB923}"/>
                </a:ext>
              </a:extLst>
            </p:cNvPr>
            <p:cNvSpPr/>
            <p:nvPr/>
          </p:nvSpPr>
          <p:spPr bwMode="auto">
            <a:xfrm>
              <a:off x="1495153" y="5661248"/>
              <a:ext cx="1440000" cy="540000"/>
            </a:xfrm>
            <a:prstGeom prst="stripedRightArrow">
              <a:avLst>
                <a:gd name="adj1" fmla="val 50000"/>
                <a:gd name="adj2" fmla="val 74440"/>
              </a:avLst>
            </a:prstGeom>
            <a:solidFill>
              <a:schemeClr val="bg1">
                <a:lumMod val="75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Times" pitchFamily="18" charset="0"/>
              </a:endParaRPr>
            </a:p>
          </p:txBody>
        </p:sp>
        <p:sp>
          <p:nvSpPr>
            <p:cNvPr id="38" name="ZoneTexte 37">
              <a:extLst>
                <a:ext uri="{FF2B5EF4-FFF2-40B4-BE49-F238E27FC236}">
                  <a16:creationId xmlns:a16="http://schemas.microsoft.com/office/drawing/2014/main" id="{C0A8FD4C-4D6C-69BD-15BA-83BA6A8E0A28}"/>
                </a:ext>
              </a:extLst>
            </p:cNvPr>
            <p:cNvSpPr txBox="1"/>
            <p:nvPr/>
          </p:nvSpPr>
          <p:spPr>
            <a:xfrm>
              <a:off x="3071663" y="5709503"/>
              <a:ext cx="8640000" cy="446276"/>
            </a:xfrm>
            <a:prstGeom prst="rect">
              <a:avLst/>
            </a:prstGeom>
            <a:noFill/>
          </p:spPr>
          <p:txBody>
            <a:bodyPr wrap="square" rtlCol="0">
              <a:spAutoFit/>
            </a:bodyPr>
            <a:lstStyle/>
            <a:p>
              <a:pPr eaLnBrk="1" fontAlgn="auto" hangingPunct="1">
                <a:spcBef>
                  <a:spcPts val="0"/>
                </a:spcBef>
                <a:spcAft>
                  <a:spcPts val="0"/>
                </a:spcAft>
              </a:pPr>
              <a:r>
                <a:rPr lang="de-CH" sz="2300" b="1" dirty="0" err="1">
                  <a:solidFill>
                    <a:srgbClr val="007AA1"/>
                  </a:solidFill>
                  <a:latin typeface="+mn-lt"/>
                </a:rPr>
                <a:t>Particulièrement</a:t>
              </a:r>
              <a:r>
                <a:rPr lang="de-CH" sz="2300" b="1" dirty="0">
                  <a:solidFill>
                    <a:srgbClr val="007AA1"/>
                  </a:solidFill>
                  <a:latin typeface="+mn-lt"/>
                </a:rPr>
                <a:t> </a:t>
              </a:r>
              <a:r>
                <a:rPr lang="de-CH" sz="2300" b="1" dirty="0" err="1">
                  <a:solidFill>
                    <a:srgbClr val="007AA1"/>
                  </a:solidFill>
                  <a:latin typeface="+mn-lt"/>
                </a:rPr>
                <a:t>pertinent</a:t>
              </a:r>
              <a:r>
                <a:rPr lang="de-CH" sz="2300" b="1" dirty="0">
                  <a:solidFill>
                    <a:srgbClr val="007AA1"/>
                  </a:solidFill>
                  <a:latin typeface="+mn-lt"/>
                </a:rPr>
                <a:t> et </a:t>
              </a:r>
              <a:r>
                <a:rPr lang="de-CH" sz="2300" b="1" dirty="0" err="1">
                  <a:solidFill>
                    <a:srgbClr val="007AA1"/>
                  </a:solidFill>
                  <a:latin typeface="+mn-lt"/>
                </a:rPr>
                <a:t>inspirant</a:t>
              </a:r>
              <a:r>
                <a:rPr lang="de-CH" sz="2300" b="1" dirty="0">
                  <a:solidFill>
                    <a:srgbClr val="007AA1"/>
                  </a:solidFill>
                  <a:latin typeface="+mn-lt"/>
                </a:rPr>
                <a:t> </a:t>
              </a:r>
              <a:r>
                <a:rPr lang="de-CH" sz="2300" b="1" dirty="0" err="1">
                  <a:solidFill>
                    <a:srgbClr val="007AA1"/>
                  </a:solidFill>
                  <a:latin typeface="+mn-lt"/>
                </a:rPr>
                <a:t>pour</a:t>
              </a:r>
              <a:r>
                <a:rPr lang="de-CH" sz="2300" b="1" dirty="0">
                  <a:solidFill>
                    <a:srgbClr val="007AA1"/>
                  </a:solidFill>
                  <a:latin typeface="+mn-lt"/>
                </a:rPr>
                <a:t> </a:t>
              </a:r>
              <a:r>
                <a:rPr lang="de-CH" sz="2300" b="1" dirty="0" err="1">
                  <a:solidFill>
                    <a:srgbClr val="007AA1"/>
                  </a:solidFill>
                  <a:latin typeface="+mn-lt"/>
                </a:rPr>
                <a:t>les</a:t>
              </a:r>
              <a:r>
                <a:rPr lang="de-CH" sz="2300" b="1" dirty="0">
                  <a:solidFill>
                    <a:srgbClr val="007AA1"/>
                  </a:solidFill>
                  <a:latin typeface="+mn-lt"/>
                </a:rPr>
                <a:t> </a:t>
              </a:r>
              <a:r>
                <a:rPr lang="de-CH" sz="2300" b="1" dirty="0" err="1">
                  <a:solidFill>
                    <a:srgbClr val="007AA1"/>
                  </a:solidFill>
                  <a:latin typeface="+mn-lt"/>
                </a:rPr>
                <a:t>communes</a:t>
              </a:r>
              <a:endParaRPr lang="fr-CH" sz="2300" b="1" dirty="0">
                <a:solidFill>
                  <a:srgbClr val="007AA1"/>
                </a:solidFill>
                <a:latin typeface="+mn-lt"/>
              </a:endParaRPr>
            </a:p>
          </p:txBody>
        </p:sp>
      </p:grpSp>
      <p:sp>
        <p:nvSpPr>
          <p:cNvPr id="39" name="ZoneTexte 38">
            <a:extLst>
              <a:ext uri="{FF2B5EF4-FFF2-40B4-BE49-F238E27FC236}">
                <a16:creationId xmlns:a16="http://schemas.microsoft.com/office/drawing/2014/main" id="{96FB9722-282F-9AA5-D6A3-C7FC51219D54}"/>
              </a:ext>
            </a:extLst>
          </p:cNvPr>
          <p:cNvSpPr txBox="1"/>
          <p:nvPr/>
        </p:nvSpPr>
        <p:spPr>
          <a:xfrm>
            <a:off x="1279130" y="1561137"/>
            <a:ext cx="3456000" cy="2893100"/>
          </a:xfrm>
          <a:prstGeom prst="rect">
            <a:avLst/>
          </a:prstGeom>
          <a:noFill/>
        </p:spPr>
        <p:txBody>
          <a:bodyPr wrap="square" rtlCol="0">
            <a:spAutoFit/>
          </a:bodyPr>
          <a:lstStyle/>
          <a:p>
            <a:r>
              <a:rPr lang="de-CH" sz="1200" b="1" dirty="0">
                <a:solidFill>
                  <a:srgbClr val="FF6600"/>
                </a:solidFill>
                <a:latin typeface="Arial" charset="0"/>
              </a:rPr>
              <a:t>A - </a:t>
            </a:r>
            <a:r>
              <a:rPr lang="de-CH" sz="1200" b="1" dirty="0" err="1">
                <a:solidFill>
                  <a:srgbClr val="FF6600"/>
                </a:solidFill>
                <a:latin typeface="Arial" charset="0"/>
              </a:rPr>
              <a:t>Accentuation</a:t>
            </a:r>
            <a:r>
              <a:rPr lang="de-CH" sz="1200" b="1" dirty="0">
                <a:solidFill>
                  <a:srgbClr val="FF6600"/>
                </a:solidFill>
                <a:latin typeface="Arial" charset="0"/>
              </a:rPr>
              <a:t> des </a:t>
            </a:r>
            <a:r>
              <a:rPr lang="de-CH" sz="1200" b="1" dirty="0" err="1">
                <a:solidFill>
                  <a:srgbClr val="FF6600"/>
                </a:solidFill>
                <a:latin typeface="Arial" charset="0"/>
              </a:rPr>
              <a:t>fortes</a:t>
            </a:r>
            <a:r>
              <a:rPr lang="de-CH" sz="1200" b="1" dirty="0">
                <a:solidFill>
                  <a:srgbClr val="FF6600"/>
                </a:solidFill>
                <a:latin typeface="Arial" charset="0"/>
              </a:rPr>
              <a:t> </a:t>
            </a:r>
            <a:r>
              <a:rPr lang="de-CH" sz="1200" b="1" dirty="0" err="1">
                <a:solidFill>
                  <a:srgbClr val="FF6600"/>
                </a:solidFill>
                <a:latin typeface="Arial" charset="0"/>
              </a:rPr>
              <a:t>chaleurs</a:t>
            </a:r>
            <a:endParaRPr lang="de-CH" sz="1200" b="1" dirty="0">
              <a:solidFill>
                <a:srgbClr val="FF6600"/>
              </a:solidFill>
              <a:latin typeface="Arial" charset="0"/>
            </a:endParaRPr>
          </a:p>
          <a:p>
            <a:r>
              <a:rPr lang="fr-CH" sz="1000" dirty="0">
                <a:solidFill>
                  <a:schemeClr val="tx1">
                    <a:lumMod val="50000"/>
                    <a:lumOff val="50000"/>
                  </a:schemeClr>
                </a:solidFill>
                <a:latin typeface="Arial" charset="0"/>
              </a:rPr>
              <a:t>A.01 - </a:t>
            </a:r>
            <a:r>
              <a:rPr lang="fr-CH" sz="1000" dirty="0">
                <a:solidFill>
                  <a:srgbClr val="000000"/>
                </a:solidFill>
                <a:latin typeface="Arial" charset="0"/>
              </a:rPr>
              <a:t>Climat : des matériaux adaptés pour les villes </a:t>
            </a:r>
          </a:p>
          <a:p>
            <a:r>
              <a:rPr lang="fr-CH" sz="1000" dirty="0">
                <a:solidFill>
                  <a:schemeClr val="tx1">
                    <a:lumMod val="50000"/>
                    <a:lumOff val="50000"/>
                  </a:schemeClr>
                </a:solidFill>
                <a:latin typeface="Arial" charset="0"/>
              </a:rPr>
              <a:t>A.02 - </a:t>
            </a:r>
            <a:r>
              <a:rPr lang="fr-CH" sz="1000" dirty="0">
                <a:solidFill>
                  <a:srgbClr val="000000"/>
                </a:solidFill>
                <a:latin typeface="Arial" charset="0"/>
              </a:rPr>
              <a:t>Optimiser les bâtiments en zone urbaine </a:t>
            </a:r>
          </a:p>
          <a:p>
            <a:r>
              <a:rPr lang="fr-CH" sz="1000" dirty="0">
                <a:solidFill>
                  <a:schemeClr val="tx1">
                    <a:lumMod val="50000"/>
                    <a:lumOff val="50000"/>
                  </a:schemeClr>
                </a:solidFill>
                <a:latin typeface="Arial" charset="0"/>
              </a:rPr>
              <a:t>A.03 - </a:t>
            </a:r>
            <a:r>
              <a:rPr lang="fr-CH" sz="1000" dirty="0">
                <a:solidFill>
                  <a:srgbClr val="000000"/>
                </a:solidFill>
                <a:latin typeface="Arial" charset="0"/>
              </a:rPr>
              <a:t>L’arbre et la nature en ville </a:t>
            </a:r>
          </a:p>
          <a:p>
            <a:r>
              <a:rPr lang="fr-CH" sz="1000" dirty="0">
                <a:solidFill>
                  <a:schemeClr val="tx1">
                    <a:lumMod val="50000"/>
                    <a:lumOff val="50000"/>
                  </a:schemeClr>
                </a:solidFill>
                <a:latin typeface="Arial" charset="0"/>
              </a:rPr>
              <a:t>A.04 - </a:t>
            </a:r>
            <a:r>
              <a:rPr lang="fr-CH" sz="1000" dirty="0">
                <a:solidFill>
                  <a:srgbClr val="000000"/>
                </a:solidFill>
                <a:latin typeface="Arial" charset="0"/>
              </a:rPr>
              <a:t>Stress thermique chez les vaches laitières </a:t>
            </a:r>
          </a:p>
          <a:p>
            <a:r>
              <a:rPr lang="fr-CH" sz="1000" dirty="0">
                <a:solidFill>
                  <a:schemeClr val="tx1">
                    <a:lumMod val="50000"/>
                    <a:lumOff val="50000"/>
                  </a:schemeClr>
                </a:solidFill>
                <a:latin typeface="Arial" charset="0"/>
              </a:rPr>
              <a:t>A.05 - </a:t>
            </a:r>
            <a:r>
              <a:rPr lang="fr-CH" sz="1000" dirty="0">
                <a:solidFill>
                  <a:srgbClr val="000000"/>
                </a:solidFill>
                <a:latin typeface="Arial" charset="0"/>
              </a:rPr>
              <a:t>Des revêtements routiers sans surchauffe </a:t>
            </a:r>
          </a:p>
          <a:p>
            <a:r>
              <a:rPr lang="fr-CH" sz="1000" dirty="0">
                <a:solidFill>
                  <a:schemeClr val="tx1">
                    <a:lumMod val="50000"/>
                    <a:lumOff val="50000"/>
                  </a:schemeClr>
                </a:solidFill>
                <a:latin typeface="Arial" charset="0"/>
              </a:rPr>
              <a:t>A.06 - </a:t>
            </a:r>
            <a:r>
              <a:rPr lang="fr-CH" sz="1000" dirty="0">
                <a:solidFill>
                  <a:srgbClr val="000000"/>
                </a:solidFill>
                <a:latin typeface="Arial" charset="0"/>
              </a:rPr>
              <a:t>Chaleur et santé </a:t>
            </a:r>
          </a:p>
          <a:p>
            <a:r>
              <a:rPr lang="fr-CH" sz="1000" dirty="0">
                <a:solidFill>
                  <a:schemeClr val="tx1">
                    <a:lumMod val="50000"/>
                    <a:lumOff val="50000"/>
                  </a:schemeClr>
                </a:solidFill>
                <a:latin typeface="Arial" charset="0"/>
              </a:rPr>
              <a:t>A.07 - </a:t>
            </a:r>
            <a:r>
              <a:rPr lang="fr-CH" sz="1000" dirty="0">
                <a:solidFill>
                  <a:srgbClr val="000000"/>
                </a:solidFill>
                <a:latin typeface="Arial" charset="0"/>
              </a:rPr>
              <a:t>Cool City </a:t>
            </a:r>
          </a:p>
          <a:p>
            <a:r>
              <a:rPr lang="fr-CH" sz="1000" dirty="0">
                <a:solidFill>
                  <a:schemeClr val="tx1">
                    <a:lumMod val="50000"/>
                    <a:lumOff val="50000"/>
                  </a:schemeClr>
                </a:solidFill>
                <a:latin typeface="Arial" charset="0"/>
              </a:rPr>
              <a:t>A.08 - </a:t>
            </a:r>
            <a:r>
              <a:rPr lang="fr-CH" sz="1000" dirty="0">
                <a:solidFill>
                  <a:srgbClr val="000000"/>
                </a:solidFill>
                <a:latin typeface="Arial" charset="0"/>
              </a:rPr>
              <a:t>Lucerne et résilience aux changements climatiques </a:t>
            </a:r>
          </a:p>
          <a:p>
            <a:r>
              <a:rPr lang="fr-CH" sz="1000" dirty="0">
                <a:solidFill>
                  <a:schemeClr val="tx1">
                    <a:lumMod val="50000"/>
                    <a:lumOff val="50000"/>
                  </a:schemeClr>
                </a:solidFill>
                <a:latin typeface="Arial" charset="0"/>
              </a:rPr>
              <a:t>A.09 -</a:t>
            </a:r>
            <a:r>
              <a:rPr lang="fr-CH" sz="1000" dirty="0">
                <a:solidFill>
                  <a:srgbClr val="000000"/>
                </a:solidFill>
                <a:latin typeface="Arial" charset="0"/>
              </a:rPr>
              <a:t> « Ça chauffe dans les écoles » </a:t>
            </a:r>
          </a:p>
          <a:p>
            <a:r>
              <a:rPr lang="fr-CH" sz="1000" dirty="0">
                <a:solidFill>
                  <a:schemeClr val="tx1">
                    <a:lumMod val="50000"/>
                    <a:lumOff val="50000"/>
                  </a:schemeClr>
                </a:solidFill>
                <a:latin typeface="Arial" charset="0"/>
              </a:rPr>
              <a:t>A.10 - </a:t>
            </a:r>
            <a:r>
              <a:rPr lang="fr-CH" sz="1000" dirty="0">
                <a:solidFill>
                  <a:srgbClr val="000000"/>
                </a:solidFill>
                <a:latin typeface="Arial" charset="0"/>
              </a:rPr>
              <a:t>Argovie : urbanisation adaptée aux fortes chaleurs </a:t>
            </a:r>
          </a:p>
          <a:p>
            <a:r>
              <a:rPr lang="fr-CH" sz="1000" dirty="0">
                <a:solidFill>
                  <a:schemeClr val="tx1">
                    <a:lumMod val="50000"/>
                    <a:lumOff val="50000"/>
                  </a:schemeClr>
                </a:solidFill>
                <a:latin typeface="Arial" charset="0"/>
              </a:rPr>
              <a:t>A.11 - </a:t>
            </a:r>
            <a:r>
              <a:rPr lang="fr-CH" sz="1000" dirty="0">
                <a:solidFill>
                  <a:srgbClr val="000000"/>
                </a:solidFill>
                <a:latin typeface="Arial" charset="0"/>
              </a:rPr>
              <a:t>Serrières, vers une fraîcheur de vivre </a:t>
            </a:r>
          </a:p>
          <a:p>
            <a:r>
              <a:rPr lang="fr-CH" sz="1000" dirty="0">
                <a:solidFill>
                  <a:schemeClr val="tx1">
                    <a:lumMod val="50000"/>
                    <a:lumOff val="50000"/>
                  </a:schemeClr>
                </a:solidFill>
                <a:latin typeface="Arial" charset="0"/>
              </a:rPr>
              <a:t>A.12 - </a:t>
            </a:r>
            <a:r>
              <a:rPr lang="fr-CH" sz="1000" dirty="0">
                <a:solidFill>
                  <a:srgbClr val="000000"/>
                </a:solidFill>
                <a:latin typeface="Arial" charset="0"/>
              </a:rPr>
              <a:t>Développement territorial adapté au climat </a:t>
            </a:r>
          </a:p>
          <a:p>
            <a:r>
              <a:rPr lang="fr-CH" sz="1000" dirty="0">
                <a:solidFill>
                  <a:schemeClr val="tx1">
                    <a:lumMod val="50000"/>
                    <a:lumOff val="50000"/>
                  </a:schemeClr>
                </a:solidFill>
                <a:latin typeface="Arial" charset="0"/>
              </a:rPr>
              <a:t>A.13 - </a:t>
            </a:r>
            <a:r>
              <a:rPr lang="fr-CH" sz="1000" dirty="0">
                <a:solidFill>
                  <a:srgbClr val="000000"/>
                </a:solidFill>
                <a:latin typeface="Arial" charset="0"/>
              </a:rPr>
              <a:t>Ilots de chaleur en ville de Fribourg </a:t>
            </a:r>
          </a:p>
          <a:p>
            <a:r>
              <a:rPr lang="fr-CH" sz="1000" dirty="0">
                <a:solidFill>
                  <a:schemeClr val="tx1">
                    <a:lumMod val="50000"/>
                    <a:lumOff val="50000"/>
                  </a:schemeClr>
                </a:solidFill>
                <a:latin typeface="Arial" charset="0"/>
              </a:rPr>
              <a:t>A.14 - </a:t>
            </a:r>
            <a:r>
              <a:rPr lang="fr-CH" sz="1000" dirty="0">
                <a:solidFill>
                  <a:srgbClr val="000000"/>
                </a:solidFill>
                <a:latin typeface="Arial" charset="0"/>
              </a:rPr>
              <a:t>Lignes directrices construction au sud des Alpes </a:t>
            </a:r>
          </a:p>
          <a:p>
            <a:r>
              <a:rPr lang="fr-CH" sz="1000" dirty="0">
                <a:solidFill>
                  <a:schemeClr val="tx1">
                    <a:lumMod val="50000"/>
                    <a:lumOff val="50000"/>
                  </a:schemeClr>
                </a:solidFill>
                <a:latin typeface="Arial" charset="0"/>
              </a:rPr>
              <a:t>A.15 - </a:t>
            </a:r>
            <a:r>
              <a:rPr lang="fr-CH" sz="1000" dirty="0">
                <a:solidFill>
                  <a:srgbClr val="000000"/>
                </a:solidFill>
                <a:latin typeface="Arial" charset="0"/>
              </a:rPr>
              <a:t>Données climatiques pour les planificateurs</a:t>
            </a:r>
          </a:p>
          <a:p>
            <a:endParaRPr lang="de-CH" sz="1000" dirty="0">
              <a:solidFill>
                <a:srgbClr val="000000"/>
              </a:solidFill>
              <a:latin typeface="Arial" charset="0"/>
            </a:endParaRPr>
          </a:p>
          <a:p>
            <a:endParaRPr lang="de-CH" sz="1000" dirty="0">
              <a:solidFill>
                <a:srgbClr val="000000"/>
              </a:solidFill>
              <a:latin typeface="Arial" charset="0"/>
            </a:endParaRPr>
          </a:p>
        </p:txBody>
      </p:sp>
    </p:spTree>
    <p:extLst>
      <p:ext uri="{BB962C8B-B14F-4D97-AF65-F5344CB8AC3E}">
        <p14:creationId xmlns:p14="http://schemas.microsoft.com/office/powerpoint/2010/main" val="346968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left)">
                                      <p:cBhvr>
                                        <p:cTn id="79" dur="500"/>
                                        <p:tgtEl>
                                          <p:spTgt spid="3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left)">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left)">
                                      <p:cBhvr>
                                        <p:cTn id="9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41</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Font typeface="Arial" panose="020B0604020202020204" pitchFamily="34" charset="0"/>
              <a:buNone/>
            </a:pPr>
            <a:r>
              <a:rPr lang="fr-CH" altLang="de-DE" sz="1800" kern="0" dirty="0">
                <a:solidFill>
                  <a:srgbClr val="FF6600"/>
                </a:solidFill>
              </a:rPr>
              <a:t>A.10 - Argovie : une urbanisation adaptée aux fortes chaleurs </a:t>
            </a:r>
          </a:p>
        </p:txBody>
      </p:sp>
      <p:pic>
        <p:nvPicPr>
          <p:cNvPr id="6"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7358" y="1735954"/>
            <a:ext cx="6388461" cy="441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oto der sechs Postkart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2024" y="4215945"/>
            <a:ext cx="3431580" cy="193026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stretch>
            <a:fillRect/>
          </a:stretch>
        </p:blipFill>
        <p:spPr>
          <a:xfrm>
            <a:off x="9246964" y="1065845"/>
            <a:ext cx="2035050" cy="288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355136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42</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FF6600"/>
                </a:solidFill>
              </a:rPr>
              <a:t>A.13 - Ilots de chaleur en ville de Fribourg </a:t>
            </a:r>
          </a:p>
        </p:txBody>
      </p:sp>
      <p:pic>
        <p:nvPicPr>
          <p:cNvPr id="6" name="Grafik 1" descr="Ein Bild, das Spielzeug, Käfig enthält.&#10;&#10;Automatisch generierte Beschreibu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36" y="2439138"/>
            <a:ext cx="12179164" cy="32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stretch>
            <a:fillRect/>
          </a:stretch>
        </p:blipFill>
        <p:spPr>
          <a:xfrm>
            <a:off x="9241644" y="632965"/>
            <a:ext cx="2160000" cy="2642119"/>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350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43</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8"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7695" y="1896760"/>
            <a:ext cx="6897721" cy="387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866" y="1789471"/>
            <a:ext cx="2160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6213" y="3296622"/>
            <a:ext cx="16208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866" y="4443412"/>
            <a:ext cx="21605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6213" y="1789471"/>
            <a:ext cx="216058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6213" y="4668836"/>
            <a:ext cx="21605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FF6600"/>
                </a:solidFill>
              </a:rPr>
              <a:t>A.05 - Des revêtements routiers sans surchauffe </a:t>
            </a:r>
          </a:p>
        </p:txBody>
      </p:sp>
    </p:spTree>
    <p:extLst>
      <p:ext uri="{BB962C8B-B14F-4D97-AF65-F5344CB8AC3E}">
        <p14:creationId xmlns:p14="http://schemas.microsoft.com/office/powerpoint/2010/main" val="29886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44</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9"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FF6600"/>
                </a:solidFill>
              </a:rPr>
              <a:t>A.03 – Arbre et la nature en ville</a:t>
            </a:r>
          </a:p>
        </p:txBody>
      </p:sp>
      <p:pic>
        <p:nvPicPr>
          <p:cNvPr id="1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6213" y="1686612"/>
            <a:ext cx="6808787" cy="4454525"/>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3"/>
          <a:stretch>
            <a:fillRect/>
          </a:stretch>
        </p:blipFill>
        <p:spPr>
          <a:xfrm>
            <a:off x="8395735" y="1686611"/>
            <a:ext cx="3313310" cy="3260773"/>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114519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45</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Picture 2" descr="Cool City Teilprojekt Boissonnas – Espaces Riviè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213" y="1722246"/>
            <a:ext cx="6541119" cy="4356488"/>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FF6600"/>
                </a:solidFill>
              </a:rPr>
              <a:t>A.07 – COOL CITY</a:t>
            </a:r>
          </a:p>
        </p:txBody>
      </p:sp>
      <p:pic>
        <p:nvPicPr>
          <p:cNvPr id="8" name="Image 7"/>
          <p:cNvPicPr>
            <a:picLocks noChangeAspect="1"/>
          </p:cNvPicPr>
          <p:nvPr/>
        </p:nvPicPr>
        <p:blipFill>
          <a:blip r:embed="rId3"/>
          <a:stretch>
            <a:fillRect/>
          </a:stretch>
        </p:blipFill>
        <p:spPr>
          <a:xfrm>
            <a:off x="8313158" y="1722246"/>
            <a:ext cx="3073528" cy="4359806"/>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17095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46</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00B0F0"/>
                </a:solidFill>
              </a:rPr>
              <a:t>C.01 – Protection des bâtiments contre les inondations </a:t>
            </a:r>
          </a:p>
        </p:txBody>
      </p:sp>
      <p:pic>
        <p:nvPicPr>
          <p:cNvPr id="7"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328"/>
          <a:stretch/>
        </p:blipFill>
        <p:spPr bwMode="auto">
          <a:xfrm>
            <a:off x="6628198" y="1845851"/>
            <a:ext cx="384783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198" y="1845851"/>
            <a:ext cx="3816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6" y="4005851"/>
            <a:ext cx="381832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198" y="4005851"/>
            <a:ext cx="3829091"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47</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7030A0"/>
                </a:solidFill>
              </a:rPr>
              <a:t>F.03 - Des oasis climatiques dans les communes</a:t>
            </a:r>
            <a:endParaRPr lang="fr-CH" altLang="de-DE" sz="1800" kern="0" dirty="0">
              <a:solidFill>
                <a:srgbClr val="00B0F0"/>
              </a:solidFill>
            </a:endParaRPr>
          </a:p>
        </p:txBody>
      </p:sp>
      <p:pic>
        <p:nvPicPr>
          <p:cNvPr id="5122" name="Picture 2" descr="Mitmachen 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13" y="1762458"/>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pf Oberfrick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93715" y="2297539"/>
            <a:ext cx="4414433" cy="33108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uhen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213" y="3725736"/>
            <a:ext cx="3240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a:stretch>
            <a:fillRect/>
          </a:stretch>
        </p:blipFill>
        <p:spPr>
          <a:xfrm>
            <a:off x="7753632" y="2374298"/>
            <a:ext cx="3960000" cy="2800374"/>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213619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48</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7030A0"/>
                </a:solidFill>
              </a:rPr>
              <a:t>F.08 - Réseau d’échanges entre cantons et communes</a:t>
            </a:r>
            <a:endParaRPr lang="fr-CH" altLang="de-DE" sz="1800" kern="0" dirty="0">
              <a:solidFill>
                <a:srgbClr val="00B0F0"/>
              </a:solidFill>
            </a:endParaRPr>
          </a:p>
        </p:txBody>
      </p:sp>
      <p:pic>
        <p:nvPicPr>
          <p:cNvPr id="6" name="Image 5"/>
          <p:cNvPicPr>
            <a:picLocks noChangeAspect="1"/>
          </p:cNvPicPr>
          <p:nvPr/>
        </p:nvPicPr>
        <p:blipFill>
          <a:blip r:embed="rId3"/>
          <a:stretch>
            <a:fillRect/>
          </a:stretch>
        </p:blipFill>
        <p:spPr>
          <a:xfrm>
            <a:off x="1376213" y="1900446"/>
            <a:ext cx="2800374" cy="396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pic>
        <p:nvPicPr>
          <p:cNvPr id="7" name="Image 6"/>
          <p:cNvPicPr>
            <a:picLocks noChangeAspect="1"/>
          </p:cNvPicPr>
          <p:nvPr/>
        </p:nvPicPr>
        <p:blipFill>
          <a:blip r:embed="rId4"/>
          <a:stretch>
            <a:fillRect/>
          </a:stretch>
        </p:blipFill>
        <p:spPr>
          <a:xfrm>
            <a:off x="7337157" y="1900446"/>
            <a:ext cx="3023419" cy="180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pic>
        <p:nvPicPr>
          <p:cNvPr id="8" name="Image 7"/>
          <p:cNvPicPr>
            <a:picLocks noChangeAspect="1"/>
          </p:cNvPicPr>
          <p:nvPr/>
        </p:nvPicPr>
        <p:blipFill>
          <a:blip r:embed="rId5"/>
          <a:stretch>
            <a:fillRect/>
          </a:stretch>
        </p:blipFill>
        <p:spPr>
          <a:xfrm>
            <a:off x="4336853" y="1900446"/>
            <a:ext cx="2800374" cy="3960000"/>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pic>
        <p:nvPicPr>
          <p:cNvPr id="9" name="Image 8"/>
          <p:cNvPicPr>
            <a:picLocks noChangeAspect="1"/>
          </p:cNvPicPr>
          <p:nvPr/>
        </p:nvPicPr>
        <p:blipFill>
          <a:blip r:embed="rId6"/>
          <a:stretch>
            <a:fillRect/>
          </a:stretch>
        </p:blipFill>
        <p:spPr>
          <a:xfrm>
            <a:off x="7336576" y="3977319"/>
            <a:ext cx="3024000" cy="1883127"/>
          </a:xfrm>
          <a:prstGeom prst="rect">
            <a:avLst/>
          </a:prstGeom>
          <a:ln w="3175">
            <a:solidFill>
              <a:schemeClr val="tx1">
                <a:lumMod val="50000"/>
                <a:lumOff val="50000"/>
              </a:schemeClr>
            </a:solidFill>
          </a:ln>
          <a:effectLst>
            <a:outerShdw blurRad="50800" dist="88900" dir="2700000" algn="tl" rotWithShape="0">
              <a:prstClr val="black">
                <a:alpha val="40000"/>
              </a:prstClr>
            </a:outerShdw>
          </a:effectLst>
        </p:spPr>
      </p:pic>
    </p:spTree>
    <p:extLst>
      <p:ext uri="{BB962C8B-B14F-4D97-AF65-F5344CB8AC3E}">
        <p14:creationId xmlns:p14="http://schemas.microsoft.com/office/powerpoint/2010/main" val="3139006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altLang="de-DE" dirty="0" err="1"/>
              <a:t>Nouveaux</a:t>
            </a:r>
            <a:r>
              <a:rPr lang="de-CH" altLang="de-DE" dirty="0"/>
              <a:t> </a:t>
            </a:r>
            <a:r>
              <a:rPr lang="de-CH" altLang="de-DE" dirty="0" err="1"/>
              <a:t>projets</a:t>
            </a:r>
            <a:r>
              <a:rPr lang="de-CH" altLang="de-DE" dirty="0"/>
              <a:t> </a:t>
            </a:r>
            <a:r>
              <a:rPr lang="de-CH" altLang="de-DE" dirty="0" err="1"/>
              <a:t>pilotes</a:t>
            </a:r>
            <a:r>
              <a:rPr lang="de-CH" altLang="de-DE" dirty="0"/>
              <a:t> (2019-2021)</a:t>
            </a:r>
            <a:endParaRPr lang="fr-CH" dirty="0"/>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49</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Inhaltsplatzhalter 2"/>
          <p:cNvSpPr txBox="1">
            <a:spLocks/>
          </p:cNvSpPr>
          <p:nvPr/>
        </p:nvSpPr>
        <p:spPr>
          <a:xfrm>
            <a:off x="1376213" y="1208471"/>
            <a:ext cx="7472363" cy="4752975"/>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indent="0">
              <a:buNone/>
            </a:pPr>
            <a:r>
              <a:rPr lang="fr-CH" altLang="de-DE" sz="1800" kern="0" dirty="0">
                <a:solidFill>
                  <a:srgbClr val="7030A0"/>
                </a:solidFill>
              </a:rPr>
              <a:t>F.12 – Art, Végétalisation, Climat</a:t>
            </a:r>
            <a:endParaRPr lang="fr-CH" altLang="de-DE" sz="1800" kern="0" dirty="0">
              <a:solidFill>
                <a:srgbClr val="00B0F0"/>
              </a:solidFill>
            </a:endParaRPr>
          </a:p>
        </p:txBody>
      </p:sp>
      <p:pic>
        <p:nvPicPr>
          <p:cNvPr id="7"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4038601"/>
            <a:ext cx="32400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0989" y="1957388"/>
            <a:ext cx="324008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4"/>
          <p:cNvPicPr>
            <a:picLocks noChangeAspect="1" noChangeArrowheads="1"/>
          </p:cNvPicPr>
          <p:nvPr/>
        </p:nvPicPr>
        <p:blipFill>
          <a:blip r:embed="rId4">
            <a:extLst>
              <a:ext uri="{28A0092B-C50C-407E-A947-70E740481C1C}">
                <a14:useLocalDpi xmlns:a14="http://schemas.microsoft.com/office/drawing/2010/main" val="0"/>
              </a:ext>
            </a:extLst>
          </a:blip>
          <a:srcRect t="6403" b="10687"/>
          <a:stretch>
            <a:fillRect/>
          </a:stretch>
        </p:blipFill>
        <p:spPr bwMode="auto">
          <a:xfrm>
            <a:off x="6383339" y="1925638"/>
            <a:ext cx="32400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p:cNvPicPr>
            <a:picLocks noChangeAspect="1" noChangeArrowheads="1"/>
          </p:cNvPicPr>
          <p:nvPr/>
        </p:nvPicPr>
        <p:blipFill>
          <a:blip r:embed="rId5">
            <a:extLst>
              <a:ext uri="{28A0092B-C50C-407E-A947-70E740481C1C}">
                <a14:useLocalDpi xmlns:a14="http://schemas.microsoft.com/office/drawing/2010/main" val="0"/>
              </a:ext>
            </a:extLst>
          </a:blip>
          <a:srcRect t="5026" b="5157"/>
          <a:stretch>
            <a:fillRect/>
          </a:stretch>
        </p:blipFill>
        <p:spPr bwMode="auto">
          <a:xfrm>
            <a:off x="2827339" y="4022726"/>
            <a:ext cx="32400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23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Changements climatiques en Suisse</a:t>
            </a: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5</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9" name="Image 8">
            <a:extLst>
              <a:ext uri="{FF2B5EF4-FFF2-40B4-BE49-F238E27FC236}">
                <a16:creationId xmlns:a16="http://schemas.microsoft.com/office/drawing/2014/main" id="{747D1F5C-B7E3-1713-CF32-F13FD6A4F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213" y="848903"/>
            <a:ext cx="8100000" cy="5400000"/>
          </a:xfrm>
          <a:prstGeom prst="rect">
            <a:avLst/>
          </a:prstGeom>
        </p:spPr>
      </p:pic>
    </p:spTree>
    <p:extLst>
      <p:ext uri="{BB962C8B-B14F-4D97-AF65-F5344CB8AC3E}">
        <p14:creationId xmlns:p14="http://schemas.microsoft.com/office/powerpoint/2010/main" val="12760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985A-24B7-7CD4-A885-FAD65FB60B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C5DA25-045F-D444-B4E8-B10B20C24A6B}"/>
              </a:ext>
            </a:extLst>
          </p:cNvPr>
          <p:cNvSpPr>
            <a:spLocks noGrp="1"/>
          </p:cNvSpPr>
          <p:nvPr>
            <p:ph type="title"/>
          </p:nvPr>
        </p:nvSpPr>
        <p:spPr/>
        <p:txBody>
          <a:bodyPr/>
          <a:lstStyle/>
          <a:p>
            <a:r>
              <a:rPr lang="de-CH" kern="0" dirty="0"/>
              <a:t>Diffusion des </a:t>
            </a:r>
            <a:r>
              <a:rPr lang="de-CH" kern="0" dirty="0" err="1"/>
              <a:t>résultats</a:t>
            </a:r>
            <a:r>
              <a:rPr lang="de-CH" kern="0" dirty="0"/>
              <a:t> : </a:t>
            </a:r>
            <a:r>
              <a:rPr lang="de-CH" kern="0" dirty="0" err="1"/>
              <a:t>principe</a:t>
            </a:r>
            <a:r>
              <a:rPr lang="de-CH" kern="0" dirty="0"/>
              <a:t> de </a:t>
            </a:r>
            <a:r>
              <a:rPr lang="de-CH" kern="0" dirty="0" err="1"/>
              <a:t>base</a:t>
            </a:r>
            <a:br>
              <a:rPr lang="de-CH" kern="0" dirty="0"/>
            </a:br>
            <a:r>
              <a:rPr lang="de-CH" sz="2000" kern="0" dirty="0">
                <a:solidFill>
                  <a:schemeClr val="tx1">
                    <a:lumMod val="50000"/>
                    <a:lumOff val="50000"/>
                  </a:schemeClr>
                </a:solidFill>
              </a:rPr>
              <a:t>De la </a:t>
            </a:r>
            <a:r>
              <a:rPr lang="de-CH" sz="2000" kern="0" dirty="0" err="1">
                <a:solidFill>
                  <a:schemeClr val="tx1">
                    <a:lumMod val="50000"/>
                    <a:lumOff val="50000"/>
                  </a:schemeClr>
                </a:solidFill>
              </a:rPr>
              <a:t>complexité</a:t>
            </a:r>
            <a:r>
              <a:rPr lang="de-CH" sz="2000" kern="0" dirty="0">
                <a:solidFill>
                  <a:schemeClr val="tx1">
                    <a:lumMod val="50000"/>
                    <a:lumOff val="50000"/>
                  </a:schemeClr>
                </a:solidFill>
              </a:rPr>
              <a:t> à </a:t>
            </a:r>
            <a:r>
              <a:rPr lang="de-CH" sz="2000" kern="0" dirty="0" err="1">
                <a:solidFill>
                  <a:schemeClr val="tx1">
                    <a:lumMod val="50000"/>
                    <a:lumOff val="50000"/>
                  </a:schemeClr>
                </a:solidFill>
              </a:rPr>
              <a:t>l’accessible</a:t>
            </a:r>
            <a:endParaRPr lang="fr-CH" sz="28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ED2A7A03-C8AE-C5AD-422F-14E13CD0F1E6}"/>
              </a:ext>
            </a:extLst>
          </p:cNvPr>
          <p:cNvSpPr>
            <a:spLocks noGrp="1"/>
          </p:cNvSpPr>
          <p:nvPr>
            <p:ph type="sldNum" sz="quarter" idx="10"/>
          </p:nvPr>
        </p:nvSpPr>
        <p:spPr/>
        <p:txBody>
          <a:bodyPr/>
          <a:lstStyle/>
          <a:p>
            <a:fld id="{7D21FFDD-132D-4B5B-AD6B-BCC06A41D268}" type="slidenum">
              <a:rPr lang="de-CH" smtClean="0"/>
              <a:pPr/>
              <a:t>50</a:t>
            </a:fld>
            <a:endParaRPr lang="de-CH" dirty="0"/>
          </a:p>
        </p:txBody>
      </p:sp>
      <p:sp>
        <p:nvSpPr>
          <p:cNvPr id="4" name="Espace réservé du pied de page 3">
            <a:extLst>
              <a:ext uri="{FF2B5EF4-FFF2-40B4-BE49-F238E27FC236}">
                <a16:creationId xmlns:a16="http://schemas.microsoft.com/office/drawing/2014/main" id="{A4E2E91C-EB8A-C747-566C-D8961AD1C75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EF8FEB54-05CE-B44B-1780-69FBD91DCD27}"/>
              </a:ext>
            </a:extLst>
          </p:cNvPr>
          <p:cNvPicPr>
            <a:picLocks noChangeAspect="1"/>
          </p:cNvPicPr>
          <p:nvPr/>
        </p:nvPicPr>
        <p:blipFill rotWithShape="1">
          <a:blip r:embed="rId2">
            <a:extLst>
              <a:ext uri="{28A0092B-C50C-407E-A947-70E740481C1C}">
                <a14:useLocalDpi xmlns:a14="http://schemas.microsoft.com/office/drawing/2010/main" val="0"/>
              </a:ext>
            </a:extLst>
          </a:blip>
          <a:srcRect t="9338"/>
          <a:stretch/>
        </p:blipFill>
        <p:spPr>
          <a:xfrm>
            <a:off x="1442053" y="1476408"/>
            <a:ext cx="7246235" cy="4464000"/>
          </a:xfrm>
          <a:prstGeom prst="rect">
            <a:avLst/>
          </a:prstGeom>
        </p:spPr>
      </p:pic>
      <p:pic>
        <p:nvPicPr>
          <p:cNvPr id="11" name="Image 10">
            <a:extLst>
              <a:ext uri="{FF2B5EF4-FFF2-40B4-BE49-F238E27FC236}">
                <a16:creationId xmlns:a16="http://schemas.microsoft.com/office/drawing/2014/main" id="{74287600-D7CC-76BF-0721-46EEFB9702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773" y="1188410"/>
            <a:ext cx="7372793" cy="5039995"/>
          </a:xfrm>
          <a:prstGeom prst="rect">
            <a:avLst/>
          </a:prstGeom>
        </p:spPr>
      </p:pic>
    </p:spTree>
    <p:extLst>
      <p:ext uri="{BB962C8B-B14F-4D97-AF65-F5344CB8AC3E}">
        <p14:creationId xmlns:p14="http://schemas.microsoft.com/office/powerpoint/2010/main" val="1197984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C297E-ED47-6C37-D0F2-274B480EC1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CDE459-5C50-01AA-745B-8E49B8E1FC8E}"/>
              </a:ext>
            </a:extLst>
          </p:cNvPr>
          <p:cNvSpPr>
            <a:spLocks noGrp="1"/>
          </p:cNvSpPr>
          <p:nvPr>
            <p:ph type="title"/>
          </p:nvPr>
        </p:nvSpPr>
        <p:spPr/>
        <p:txBody>
          <a:bodyPr/>
          <a:lstStyle/>
          <a:p>
            <a:r>
              <a:rPr lang="de-CH" kern="0" dirty="0"/>
              <a:t>Diffusion des </a:t>
            </a:r>
            <a:r>
              <a:rPr lang="de-CH" kern="0" dirty="0" err="1"/>
              <a:t>résultats</a:t>
            </a:r>
            <a:br>
              <a:rPr lang="de-CH" kern="0" dirty="0"/>
            </a:br>
            <a:r>
              <a:rPr lang="de-CH" sz="1600" kern="0" dirty="0">
                <a:solidFill>
                  <a:schemeClr val="tx1">
                    <a:lumMod val="50000"/>
                    <a:lumOff val="50000"/>
                  </a:schemeClr>
                </a:solidFill>
              </a:rPr>
              <a:t>…et de </a:t>
            </a:r>
            <a:r>
              <a:rPr lang="de-CH" sz="1600" kern="0" dirty="0" err="1">
                <a:solidFill>
                  <a:schemeClr val="tx1">
                    <a:lumMod val="50000"/>
                    <a:lumOff val="50000"/>
                  </a:schemeClr>
                </a:solidFill>
              </a:rPr>
              <a:t>l’accessible</a:t>
            </a:r>
            <a:r>
              <a:rPr lang="de-CH" sz="1600" kern="0" dirty="0">
                <a:solidFill>
                  <a:schemeClr val="tx1">
                    <a:lumMod val="50000"/>
                    <a:lumOff val="50000"/>
                  </a:schemeClr>
                </a:solidFill>
              </a:rPr>
              <a:t> à </a:t>
            </a:r>
            <a:r>
              <a:rPr lang="de-CH" sz="1600" kern="0" dirty="0" err="1">
                <a:solidFill>
                  <a:schemeClr val="tx1">
                    <a:lumMod val="50000"/>
                    <a:lumOff val="50000"/>
                  </a:schemeClr>
                </a:solidFill>
              </a:rPr>
              <a:t>une</a:t>
            </a:r>
            <a:r>
              <a:rPr lang="de-CH" sz="1600" kern="0" dirty="0">
                <a:solidFill>
                  <a:schemeClr val="tx1">
                    <a:lumMod val="50000"/>
                    <a:lumOff val="50000"/>
                  </a:schemeClr>
                </a:solidFill>
              </a:rPr>
              <a:t> </a:t>
            </a:r>
            <a:r>
              <a:rPr lang="de-CH" sz="1600" kern="0" dirty="0" err="1">
                <a:solidFill>
                  <a:schemeClr val="tx1">
                    <a:lumMod val="50000"/>
                    <a:lumOff val="50000"/>
                  </a:schemeClr>
                </a:solidFill>
              </a:rPr>
              <a:t>complexité</a:t>
            </a:r>
            <a:r>
              <a:rPr lang="de-CH" sz="1600" kern="0" dirty="0">
                <a:solidFill>
                  <a:schemeClr val="tx1">
                    <a:lumMod val="50000"/>
                    <a:lumOff val="50000"/>
                  </a:schemeClr>
                </a:solidFill>
              </a:rPr>
              <a:t> </a:t>
            </a:r>
            <a:r>
              <a:rPr lang="de-CH" sz="1600" kern="0" dirty="0" err="1">
                <a:solidFill>
                  <a:schemeClr val="tx1">
                    <a:lumMod val="50000"/>
                    <a:lumOff val="50000"/>
                  </a:schemeClr>
                </a:solidFill>
              </a:rPr>
              <a:t>compréhensible</a:t>
            </a:r>
            <a:endParaRPr lang="fr-CH" sz="1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0EF64549-D651-4718-3D41-B68949A1B188}"/>
              </a:ext>
            </a:extLst>
          </p:cNvPr>
          <p:cNvSpPr>
            <a:spLocks noGrp="1"/>
          </p:cNvSpPr>
          <p:nvPr>
            <p:ph type="sldNum" sz="quarter" idx="10"/>
          </p:nvPr>
        </p:nvSpPr>
        <p:spPr/>
        <p:txBody>
          <a:bodyPr/>
          <a:lstStyle/>
          <a:p>
            <a:fld id="{7D21FFDD-132D-4B5B-AD6B-BCC06A41D268}" type="slidenum">
              <a:rPr lang="de-CH" smtClean="0"/>
              <a:pPr/>
              <a:t>51</a:t>
            </a:fld>
            <a:endParaRPr lang="de-CH" dirty="0"/>
          </a:p>
        </p:txBody>
      </p:sp>
      <p:sp>
        <p:nvSpPr>
          <p:cNvPr id="4" name="Espace réservé du pied de page 3">
            <a:extLst>
              <a:ext uri="{FF2B5EF4-FFF2-40B4-BE49-F238E27FC236}">
                <a16:creationId xmlns:a16="http://schemas.microsoft.com/office/drawing/2014/main" id="{136DE885-7D38-994E-3289-28C6DABBC320}"/>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grpSp>
        <p:nvGrpSpPr>
          <p:cNvPr id="5" name="Groupe 4">
            <a:extLst>
              <a:ext uri="{FF2B5EF4-FFF2-40B4-BE49-F238E27FC236}">
                <a16:creationId xmlns:a16="http://schemas.microsoft.com/office/drawing/2014/main" id="{77D33C6D-A406-31D2-9B16-D0B880054B48}"/>
              </a:ext>
            </a:extLst>
          </p:cNvPr>
          <p:cNvGrpSpPr/>
          <p:nvPr/>
        </p:nvGrpSpPr>
        <p:grpSpPr>
          <a:xfrm>
            <a:off x="4273438" y="1340768"/>
            <a:ext cx="4010374" cy="4846618"/>
            <a:chOff x="4273438" y="1340768"/>
            <a:chExt cx="4010374" cy="4846618"/>
          </a:xfrm>
        </p:grpSpPr>
        <p:sp>
          <p:nvSpPr>
            <p:cNvPr id="7" name="Rectangle 6">
              <a:extLst>
                <a:ext uri="{FF2B5EF4-FFF2-40B4-BE49-F238E27FC236}">
                  <a16:creationId xmlns:a16="http://schemas.microsoft.com/office/drawing/2014/main" id="{C401CE41-9F4C-729C-2B6D-70EBA775B899}"/>
                </a:ext>
              </a:extLst>
            </p:cNvPr>
            <p:cNvSpPr/>
            <p:nvPr/>
          </p:nvSpPr>
          <p:spPr bwMode="auto">
            <a:xfrm>
              <a:off x="4273438" y="1340768"/>
              <a:ext cx="4010374" cy="4846618"/>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black"/>
                </a:solidFill>
                <a:effectLst/>
                <a:uLnTx/>
                <a:uFillTx/>
                <a:latin typeface="Times" pitchFamily="18" charset="0"/>
              </a:endParaRPr>
            </a:p>
          </p:txBody>
        </p:sp>
        <p:pic>
          <p:nvPicPr>
            <p:cNvPr id="8" name="Image 7">
              <a:extLst>
                <a:ext uri="{FF2B5EF4-FFF2-40B4-BE49-F238E27FC236}">
                  <a16:creationId xmlns:a16="http://schemas.microsoft.com/office/drawing/2014/main" id="{2E7F5692-DAF2-DF0C-D8BA-3D969817E6A4}"/>
                </a:ext>
              </a:extLst>
            </p:cNvPr>
            <p:cNvPicPr>
              <a:picLocks noChangeAspect="1"/>
            </p:cNvPicPr>
            <p:nvPr/>
          </p:nvPicPr>
          <p:blipFill>
            <a:blip r:embed="rId2"/>
            <a:stretch>
              <a:fillRect/>
            </a:stretch>
          </p:blipFill>
          <p:spPr>
            <a:xfrm>
              <a:off x="4536790" y="2082930"/>
              <a:ext cx="2880000" cy="2075366"/>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01DF9A91-E256-9B08-2DF6-EB8936827324}"/>
                </a:ext>
              </a:extLst>
            </p:cNvPr>
            <p:cNvSpPr txBox="1"/>
            <p:nvPr/>
          </p:nvSpPr>
          <p:spPr>
            <a:xfrm>
              <a:off x="4454469" y="1350829"/>
              <a:ext cx="3096344" cy="55399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ea typeface="Times New Roman" panose="02020603050405020304" pitchFamily="18" charset="0"/>
                  <a:cs typeface="Arial" panose="020B0604020202020204" pitchFamily="34" charset="0"/>
                </a:rPr>
                <a:t>Site et dossier web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000" b="0" i="0" u="none" strike="noStrike" kern="0" cap="none" spc="0" normalizeH="0" baseline="0" noProof="0" dirty="0">
                  <a:ln>
                    <a:noFill/>
                  </a:ln>
                  <a:solidFill>
                    <a:srgbClr val="E6E6E6"/>
                  </a:solidFill>
                  <a:effectLst/>
                  <a:uLnTx/>
                  <a:uFillTx/>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https://www.nccs.admin.ch/nccs/de/home.html</a:t>
              </a:r>
              <a:r>
                <a:rPr kumimoji="0" lang="de-CH" sz="1000" b="0" i="0" u="none" strike="noStrike" kern="0" cap="none" spc="0" normalizeH="0" baseline="0" noProof="0" dirty="0">
                  <a:ln>
                    <a:noFill/>
                  </a:ln>
                  <a:solidFill>
                    <a:srgbClr val="E6E6E6"/>
                  </a:solidFill>
                  <a:effectLst/>
                  <a:uLnTx/>
                  <a:uFillTx/>
                  <a:ea typeface="Times New Roman" panose="02020603050405020304" pitchFamily="18" charset="0"/>
                  <a:cs typeface="Arial" panose="020B0604020202020204" pitchFamily="34" charset="0"/>
                </a:rPr>
                <a:t> </a:t>
              </a:r>
            </a:p>
          </p:txBody>
        </p:sp>
        <p:sp>
          <p:nvSpPr>
            <p:cNvPr id="10" name="ZoneTexte 9">
              <a:extLst>
                <a:ext uri="{FF2B5EF4-FFF2-40B4-BE49-F238E27FC236}">
                  <a16:creationId xmlns:a16="http://schemas.microsoft.com/office/drawing/2014/main" id="{6C4B2B01-32F0-0288-95FC-6A0BEA8C7CC1}"/>
                </a:ext>
              </a:extLst>
            </p:cNvPr>
            <p:cNvSpPr txBox="1"/>
            <p:nvPr/>
          </p:nvSpPr>
          <p:spPr>
            <a:xfrm>
              <a:off x="5078461" y="5128911"/>
              <a:ext cx="267893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err="1">
                  <a:ln>
                    <a:noFill/>
                  </a:ln>
                  <a:solidFill>
                    <a:srgbClr val="007AA1"/>
                  </a:solidFill>
                  <a:effectLst/>
                  <a:uLnTx/>
                  <a:uFillTx/>
                  <a:latin typeface="Arial"/>
                </a:rPr>
                <a:t>Résultats</a:t>
              </a:r>
              <a:r>
                <a:rPr kumimoji="0" lang="de-CH" sz="2000" b="0" i="0" u="none" strike="noStrike" kern="0" cap="none" spc="0" normalizeH="0" baseline="0" noProof="0" dirty="0">
                  <a:ln>
                    <a:noFill/>
                  </a:ln>
                  <a:solidFill>
                    <a:srgbClr val="007AA1"/>
                  </a:solidFill>
                  <a:effectLst/>
                  <a:uLnTx/>
                  <a:uFillTx/>
                  <a:latin typeface="Arial"/>
                </a:rPr>
                <a:t> </a:t>
              </a:r>
              <a:r>
                <a:rPr kumimoji="0" lang="de-CH" sz="2000" b="0" i="0" u="none" strike="noStrike" kern="0" cap="none" spc="0" normalizeH="0" baseline="0" noProof="0" dirty="0" err="1">
                  <a:ln>
                    <a:noFill/>
                  </a:ln>
                  <a:solidFill>
                    <a:srgbClr val="007AA1"/>
                  </a:solidFill>
                  <a:effectLst/>
                  <a:uLnTx/>
                  <a:uFillTx/>
                  <a:latin typeface="Arial"/>
                </a:rPr>
                <a:t>spécifiques</a:t>
              </a:r>
              <a:r>
                <a:rPr kumimoji="0" lang="de-CH" sz="2000" b="0" i="0" u="none" strike="noStrike" kern="0" cap="none" spc="0" normalizeH="0" baseline="0" noProof="0" dirty="0">
                  <a:ln>
                    <a:noFill/>
                  </a:ln>
                  <a:solidFill>
                    <a:srgbClr val="007AA1"/>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latin typeface="Arial"/>
                </a:rPr>
                <a:t>des 50 </a:t>
              </a:r>
              <a:r>
                <a:rPr kumimoji="0" lang="de-CH" sz="2000" b="0" i="0" u="none" strike="noStrike" kern="0" cap="none" spc="0" normalizeH="0" baseline="0" noProof="0" dirty="0" err="1">
                  <a:ln>
                    <a:noFill/>
                  </a:ln>
                  <a:solidFill>
                    <a:srgbClr val="007AA1"/>
                  </a:solidFill>
                  <a:effectLst/>
                  <a:uLnTx/>
                  <a:uFillTx/>
                  <a:latin typeface="Arial"/>
                </a:rPr>
                <a:t>projets</a:t>
              </a:r>
              <a:endParaRPr kumimoji="0" lang="fr-CH" sz="2000" b="0" i="0" u="none" strike="noStrike" kern="0" cap="none" spc="0" normalizeH="0" baseline="0" noProof="0" dirty="0">
                <a:ln>
                  <a:noFill/>
                </a:ln>
                <a:solidFill>
                  <a:srgbClr val="007AA1"/>
                </a:solidFill>
                <a:effectLst/>
                <a:uLnTx/>
                <a:uFillTx/>
                <a:latin typeface="Arial"/>
              </a:endParaRPr>
            </a:p>
          </p:txBody>
        </p:sp>
      </p:grpSp>
      <p:pic>
        <p:nvPicPr>
          <p:cNvPr id="12" name="Image 11">
            <a:extLst>
              <a:ext uri="{FF2B5EF4-FFF2-40B4-BE49-F238E27FC236}">
                <a16:creationId xmlns:a16="http://schemas.microsoft.com/office/drawing/2014/main" id="{7D6ECA5A-9C4E-E781-C7F4-4446903652BD}"/>
              </a:ext>
            </a:extLst>
          </p:cNvPr>
          <p:cNvPicPr>
            <a:picLocks noChangeAspect="1"/>
          </p:cNvPicPr>
          <p:nvPr/>
        </p:nvPicPr>
        <p:blipFill>
          <a:blip r:embed="rId4"/>
          <a:stretch>
            <a:fillRect/>
          </a:stretch>
        </p:blipFill>
        <p:spPr>
          <a:xfrm>
            <a:off x="4824822" y="2380746"/>
            <a:ext cx="2880000" cy="2334936"/>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E505EFD0-9745-60CF-8800-FD98210ADAFD}"/>
              </a:ext>
            </a:extLst>
          </p:cNvPr>
          <p:cNvPicPr>
            <a:picLocks noChangeAspect="1"/>
          </p:cNvPicPr>
          <p:nvPr/>
        </p:nvPicPr>
        <p:blipFill>
          <a:blip r:embed="rId5"/>
          <a:stretch>
            <a:fillRect/>
          </a:stretch>
        </p:blipFill>
        <p:spPr>
          <a:xfrm>
            <a:off x="5144752" y="2740811"/>
            <a:ext cx="2880000" cy="2318228"/>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grpSp>
        <p:nvGrpSpPr>
          <p:cNvPr id="14" name="Groupe 13">
            <a:extLst>
              <a:ext uri="{FF2B5EF4-FFF2-40B4-BE49-F238E27FC236}">
                <a16:creationId xmlns:a16="http://schemas.microsoft.com/office/drawing/2014/main" id="{32C25695-3296-7FC8-46E0-B801AA605145}"/>
              </a:ext>
            </a:extLst>
          </p:cNvPr>
          <p:cNvGrpSpPr/>
          <p:nvPr/>
        </p:nvGrpSpPr>
        <p:grpSpPr>
          <a:xfrm>
            <a:off x="1368069" y="1340768"/>
            <a:ext cx="2815004" cy="4846618"/>
            <a:chOff x="1271464" y="1386326"/>
            <a:chExt cx="2815004" cy="4846618"/>
          </a:xfrm>
        </p:grpSpPr>
        <p:sp>
          <p:nvSpPr>
            <p:cNvPr id="15" name="Rectangle 14">
              <a:extLst>
                <a:ext uri="{FF2B5EF4-FFF2-40B4-BE49-F238E27FC236}">
                  <a16:creationId xmlns:a16="http://schemas.microsoft.com/office/drawing/2014/main" id="{3F8A7EBE-4870-70AD-B95C-DD9B98AF46E3}"/>
                </a:ext>
              </a:extLst>
            </p:cNvPr>
            <p:cNvSpPr/>
            <p:nvPr/>
          </p:nvSpPr>
          <p:spPr bwMode="auto">
            <a:xfrm>
              <a:off x="1271464" y="1386326"/>
              <a:ext cx="2815004" cy="4846618"/>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16" name="Image 15">
              <a:extLst>
                <a:ext uri="{FF2B5EF4-FFF2-40B4-BE49-F238E27FC236}">
                  <a16:creationId xmlns:a16="http://schemas.microsoft.com/office/drawing/2014/main" id="{7E8DE74E-4AF8-2E2E-3EF4-3BA78C380311}"/>
                </a:ext>
              </a:extLst>
            </p:cNvPr>
            <p:cNvPicPr>
              <a:picLocks noChangeAspect="1"/>
            </p:cNvPicPr>
            <p:nvPr/>
          </p:nvPicPr>
          <p:blipFill>
            <a:blip r:embed="rId6"/>
            <a:stretch>
              <a:fillRect/>
            </a:stretch>
          </p:blipFill>
          <p:spPr>
            <a:xfrm>
              <a:off x="1580646" y="2072260"/>
              <a:ext cx="2160000" cy="3051760"/>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pic>
        <p:sp>
          <p:nvSpPr>
            <p:cNvPr id="17" name="ZoneTexte 16">
              <a:extLst>
                <a:ext uri="{FF2B5EF4-FFF2-40B4-BE49-F238E27FC236}">
                  <a16:creationId xmlns:a16="http://schemas.microsoft.com/office/drawing/2014/main" id="{4CE0CE00-111D-EE8E-F2CD-48B1FC069913}"/>
                </a:ext>
              </a:extLst>
            </p:cNvPr>
            <p:cNvSpPr txBox="1"/>
            <p:nvPr/>
          </p:nvSpPr>
          <p:spPr>
            <a:xfrm>
              <a:off x="1401024" y="1395403"/>
              <a:ext cx="254909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latin typeface="Arial"/>
                </a:rPr>
                <a:t>Rapport de </a:t>
              </a:r>
              <a:r>
                <a:rPr kumimoji="0" lang="de-CH" sz="2000" b="0" i="0" u="none" strike="noStrike" kern="0" cap="none" spc="0" normalizeH="0" baseline="0" noProof="0" dirty="0" err="1">
                  <a:ln>
                    <a:noFill/>
                  </a:ln>
                  <a:solidFill>
                    <a:srgbClr val="007AA1"/>
                  </a:solidFill>
                  <a:effectLst/>
                  <a:uLnTx/>
                  <a:uFillTx/>
                  <a:latin typeface="Arial"/>
                </a:rPr>
                <a:t>synthèse</a:t>
              </a:r>
              <a:endParaRPr kumimoji="0" lang="fr-CH" sz="2000" b="0" i="0" u="none" strike="noStrike" kern="0" cap="none" spc="0" normalizeH="0" baseline="0" noProof="0" dirty="0">
                <a:ln>
                  <a:noFill/>
                </a:ln>
                <a:solidFill>
                  <a:srgbClr val="007AA1"/>
                </a:solidFill>
                <a:effectLst/>
                <a:uLnTx/>
                <a:uFillTx/>
                <a:latin typeface="Arial"/>
              </a:endParaRPr>
            </a:p>
          </p:txBody>
        </p:sp>
        <p:sp>
          <p:nvSpPr>
            <p:cNvPr id="18" name="ZoneTexte 17">
              <a:extLst>
                <a:ext uri="{FF2B5EF4-FFF2-40B4-BE49-F238E27FC236}">
                  <a16:creationId xmlns:a16="http://schemas.microsoft.com/office/drawing/2014/main" id="{43AA6E35-A68A-C980-FB2A-2E5D276CED10}"/>
                </a:ext>
              </a:extLst>
            </p:cNvPr>
            <p:cNvSpPr txBox="1"/>
            <p:nvPr/>
          </p:nvSpPr>
          <p:spPr>
            <a:xfrm>
              <a:off x="1508518" y="5157192"/>
              <a:ext cx="2521844"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err="1">
                  <a:ln>
                    <a:noFill/>
                  </a:ln>
                  <a:solidFill>
                    <a:srgbClr val="007AA1"/>
                  </a:solidFill>
                  <a:effectLst/>
                  <a:uLnTx/>
                  <a:uFillTx/>
                  <a:latin typeface="Arial"/>
                </a:rPr>
                <a:t>Résultats</a:t>
              </a:r>
              <a:r>
                <a:rPr kumimoji="0" lang="de-CH" sz="2000" b="0" i="0" u="none" strike="noStrike" kern="0" cap="none" spc="0" normalizeH="0" baseline="0" noProof="0" dirty="0">
                  <a:ln>
                    <a:noFill/>
                  </a:ln>
                  <a:solidFill>
                    <a:srgbClr val="007AA1"/>
                  </a:solidFill>
                  <a:effectLst/>
                  <a:uLnTx/>
                  <a:uFillTx/>
                  <a:latin typeface="Arial"/>
                </a:rPr>
                <a:t> supra-</a:t>
              </a:r>
            </a:p>
            <a:p>
              <a:pPr marL="0" marR="0" lvl="0" indent="0" defTabSz="914400" eaLnBrk="1" fontAlgn="auto" latinLnBrk="0" hangingPunct="1">
                <a:lnSpc>
                  <a:spcPct val="100000"/>
                </a:lnSpc>
                <a:spcBef>
                  <a:spcPts val="0"/>
                </a:spcBef>
                <a:spcAft>
                  <a:spcPts val="0"/>
                </a:spcAft>
                <a:buClrTx/>
                <a:buSzTx/>
                <a:buFontTx/>
                <a:buNone/>
                <a:tabLst/>
                <a:defRPr/>
              </a:pPr>
              <a:r>
                <a:rPr lang="de-CH" sz="2000" kern="0" dirty="0" err="1">
                  <a:solidFill>
                    <a:srgbClr val="007AA1"/>
                  </a:solidFill>
                  <a:latin typeface="Arial"/>
                </a:rPr>
                <a:t>sectoriels</a:t>
              </a:r>
              <a:r>
                <a:rPr kumimoji="0" lang="de-CH" sz="2000" b="0" i="0" u="none" strike="noStrike" kern="0" cap="none" spc="0" normalizeH="0" baseline="0" noProof="0" dirty="0">
                  <a:ln>
                    <a:noFill/>
                  </a:ln>
                  <a:solidFill>
                    <a:srgbClr val="007AA1"/>
                  </a:solidFill>
                  <a:effectLst/>
                  <a:uLnTx/>
                  <a:uFillTx/>
                  <a:latin typeface="Arial"/>
                </a:rPr>
                <a:t> au </a:t>
              </a:r>
              <a:r>
                <a:rPr kumimoji="0" lang="de-CH" sz="2000" b="0" i="0" u="none" strike="noStrike" kern="0" cap="none" spc="0" normalizeH="0" baseline="0" noProof="0" dirty="0" err="1">
                  <a:ln>
                    <a:noFill/>
                  </a:ln>
                  <a:solidFill>
                    <a:srgbClr val="007AA1"/>
                  </a:solidFill>
                  <a:effectLst/>
                  <a:uLnTx/>
                  <a:uFillTx/>
                  <a:latin typeface="Arial"/>
                </a:rPr>
                <a:t>niveau</a:t>
              </a:r>
              <a:r>
                <a:rPr kumimoji="0" lang="de-CH" sz="2000" b="0" i="0" u="none" strike="noStrike" kern="0" cap="none" spc="0" normalizeH="0" baseline="0" noProof="0" dirty="0">
                  <a:ln>
                    <a:noFill/>
                  </a:ln>
                  <a:solidFill>
                    <a:srgbClr val="007AA1"/>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r>
                <a:rPr lang="de-CH" sz="2000" kern="0" dirty="0">
                  <a:solidFill>
                    <a:srgbClr val="007AA1"/>
                  </a:solidFill>
                  <a:latin typeface="Arial"/>
                </a:rPr>
                <a:t>du </a:t>
              </a:r>
              <a:r>
                <a:rPr lang="de-CH" sz="2000" kern="0" dirty="0" err="1">
                  <a:solidFill>
                    <a:srgbClr val="007AA1"/>
                  </a:solidFill>
                  <a:latin typeface="Arial"/>
                </a:rPr>
                <a:t>programme</a:t>
              </a:r>
              <a:endParaRPr kumimoji="0" lang="fr-CH" sz="2000" b="0" i="0" u="none" strike="noStrike" kern="0" cap="none" spc="0" normalizeH="0" baseline="0" noProof="0" dirty="0">
                <a:ln>
                  <a:noFill/>
                </a:ln>
                <a:solidFill>
                  <a:srgbClr val="007AA1"/>
                </a:solidFill>
                <a:effectLst/>
                <a:uLnTx/>
                <a:uFillTx/>
                <a:latin typeface="Arial"/>
              </a:endParaRPr>
            </a:p>
          </p:txBody>
        </p:sp>
      </p:grpSp>
      <p:grpSp>
        <p:nvGrpSpPr>
          <p:cNvPr id="19" name="Groupe 18">
            <a:extLst>
              <a:ext uri="{FF2B5EF4-FFF2-40B4-BE49-F238E27FC236}">
                <a16:creationId xmlns:a16="http://schemas.microsoft.com/office/drawing/2014/main" id="{2040733B-65E3-9732-A3E0-18EE6AE20F5F}"/>
              </a:ext>
            </a:extLst>
          </p:cNvPr>
          <p:cNvGrpSpPr/>
          <p:nvPr/>
        </p:nvGrpSpPr>
        <p:grpSpPr>
          <a:xfrm>
            <a:off x="8374177" y="1340768"/>
            <a:ext cx="3246541" cy="4846618"/>
            <a:chOff x="8544272" y="1386326"/>
            <a:chExt cx="3246541" cy="4846618"/>
          </a:xfrm>
        </p:grpSpPr>
        <p:sp>
          <p:nvSpPr>
            <p:cNvPr id="20" name="Rectangle 19">
              <a:extLst>
                <a:ext uri="{FF2B5EF4-FFF2-40B4-BE49-F238E27FC236}">
                  <a16:creationId xmlns:a16="http://schemas.microsoft.com/office/drawing/2014/main" id="{A5580213-3201-3A31-A030-0DFD5333FBAD}"/>
                </a:ext>
              </a:extLst>
            </p:cNvPr>
            <p:cNvSpPr/>
            <p:nvPr/>
          </p:nvSpPr>
          <p:spPr bwMode="auto">
            <a:xfrm>
              <a:off x="8544272" y="1386326"/>
              <a:ext cx="3246541" cy="4846618"/>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sp>
          <p:nvSpPr>
            <p:cNvPr id="21" name="ZoneTexte 20">
              <a:extLst>
                <a:ext uri="{FF2B5EF4-FFF2-40B4-BE49-F238E27FC236}">
                  <a16:creationId xmlns:a16="http://schemas.microsoft.com/office/drawing/2014/main" id="{5C9F93C9-2B6F-FF5C-027E-87DCE7C2B36B}"/>
                </a:ext>
              </a:extLst>
            </p:cNvPr>
            <p:cNvSpPr txBox="1"/>
            <p:nvPr/>
          </p:nvSpPr>
          <p:spPr>
            <a:xfrm>
              <a:off x="8664393" y="1390694"/>
              <a:ext cx="29049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latin typeface="Arial"/>
                </a:rPr>
                <a:t>Manifestation de </a:t>
              </a:r>
              <a:r>
                <a:rPr kumimoji="0" lang="de-CH" sz="2000" b="0" i="0" u="none" strike="noStrike" kern="0" cap="none" spc="0" normalizeH="0" baseline="0" noProof="0" dirty="0" err="1">
                  <a:ln>
                    <a:noFill/>
                  </a:ln>
                  <a:solidFill>
                    <a:srgbClr val="007AA1"/>
                  </a:solidFill>
                  <a:effectLst/>
                  <a:uLnTx/>
                  <a:uFillTx/>
                  <a:latin typeface="Arial"/>
                </a:rPr>
                <a:t>clôture</a:t>
              </a:r>
              <a:endParaRPr kumimoji="0" lang="fr-CH" b="0" i="0" u="none" strike="noStrike" kern="0" cap="none" spc="0" normalizeH="0" baseline="0" noProof="0" dirty="0">
                <a:ln>
                  <a:noFill/>
                </a:ln>
                <a:solidFill>
                  <a:srgbClr val="007AA1"/>
                </a:solidFill>
                <a:effectLst/>
                <a:uLnTx/>
                <a:uFillTx/>
                <a:latin typeface="Arial"/>
              </a:endParaRPr>
            </a:p>
          </p:txBody>
        </p:sp>
        <p:sp>
          <p:nvSpPr>
            <p:cNvPr id="22" name="ZoneTexte 21">
              <a:extLst>
                <a:ext uri="{FF2B5EF4-FFF2-40B4-BE49-F238E27FC236}">
                  <a16:creationId xmlns:a16="http://schemas.microsoft.com/office/drawing/2014/main" id="{E527BBCB-331C-1C98-3824-90C4CDBBBFE9}"/>
                </a:ext>
              </a:extLst>
            </p:cNvPr>
            <p:cNvSpPr txBox="1"/>
            <p:nvPr/>
          </p:nvSpPr>
          <p:spPr>
            <a:xfrm>
              <a:off x="8732368" y="5043333"/>
              <a:ext cx="2938625" cy="10156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latin typeface="Arial"/>
                </a:rPr>
                <a:t>Comment </a:t>
              </a:r>
              <a:r>
                <a:rPr kumimoji="0" lang="de-CH" sz="2000" b="0" i="0" u="none" strike="noStrike" kern="0" cap="none" spc="0" normalizeH="0" baseline="0" noProof="0" dirty="0" err="1">
                  <a:ln>
                    <a:noFill/>
                  </a:ln>
                  <a:solidFill>
                    <a:srgbClr val="007AA1"/>
                  </a:solidFill>
                  <a:effectLst/>
                  <a:uLnTx/>
                  <a:uFillTx/>
                  <a:latin typeface="Arial"/>
                </a:rPr>
                <a:t>l’adaptation</a:t>
              </a:r>
              <a:r>
                <a:rPr kumimoji="0" lang="de-CH" sz="2000" b="0" i="0" u="none" strike="noStrike" kern="0" cap="none" spc="0" normalizeH="0" baseline="0" noProof="0" dirty="0">
                  <a:ln>
                    <a:noFill/>
                  </a:ln>
                  <a:solidFill>
                    <a:srgbClr val="007AA1"/>
                  </a:solidFill>
                  <a:effectLst/>
                  <a:uLnTx/>
                  <a:uFillTx/>
                  <a:latin typeface="Arial"/>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err="1">
                  <a:ln>
                    <a:noFill/>
                  </a:ln>
                  <a:solidFill>
                    <a:srgbClr val="007AA1"/>
                  </a:solidFill>
                  <a:effectLst/>
                  <a:uLnTx/>
                  <a:uFillTx/>
                  <a:latin typeface="Arial"/>
                </a:rPr>
                <a:t>peut</a:t>
              </a:r>
              <a:r>
                <a:rPr kumimoji="0" lang="de-CH" sz="2000" b="0" i="0" u="none" strike="noStrike" kern="0" cap="none" spc="0" normalizeH="0" baseline="0" noProof="0" dirty="0">
                  <a:ln>
                    <a:noFill/>
                  </a:ln>
                  <a:solidFill>
                    <a:srgbClr val="007AA1"/>
                  </a:solidFill>
                  <a:effectLst/>
                  <a:uLnTx/>
                  <a:uFillTx/>
                  <a:latin typeface="Arial"/>
                </a:rPr>
                <a:t>-elle </a:t>
              </a:r>
              <a:r>
                <a:rPr kumimoji="0" lang="de-CH" sz="2000" b="0" i="0" u="none" strike="noStrike" kern="0" cap="none" spc="0" normalizeH="0" baseline="0" noProof="0" dirty="0" err="1">
                  <a:ln>
                    <a:noFill/>
                  </a:ln>
                  <a:solidFill>
                    <a:srgbClr val="007AA1"/>
                  </a:solidFill>
                  <a:effectLst/>
                  <a:uLnTx/>
                  <a:uFillTx/>
                  <a:latin typeface="Arial"/>
                </a:rPr>
                <a:t>réussir</a:t>
              </a:r>
              <a:r>
                <a:rPr kumimoji="0" lang="de-CH" sz="2000" b="0" i="0" u="none" strike="noStrike" kern="0" cap="none" spc="0" normalizeH="0" baseline="0" noProof="0" dirty="0">
                  <a:ln>
                    <a:noFill/>
                  </a:ln>
                  <a:solidFill>
                    <a:srgbClr val="007AA1"/>
                  </a:solidFill>
                  <a:effectLst/>
                  <a:uLnTx/>
                  <a:uFillTx/>
                  <a:latin typeface="Arial"/>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007AA1"/>
                  </a:solidFill>
                  <a:effectLst/>
                  <a:uLnTx/>
                  <a:uFillTx/>
                  <a:latin typeface="Arial"/>
                </a:rPr>
                <a:t>Programme + 50 </a:t>
              </a:r>
              <a:r>
                <a:rPr lang="de-CH" sz="2000" kern="0" dirty="0" err="1">
                  <a:solidFill>
                    <a:srgbClr val="007AA1"/>
                  </a:solidFill>
                  <a:latin typeface="Arial"/>
                </a:rPr>
                <a:t>projets</a:t>
              </a:r>
              <a:endParaRPr kumimoji="0" lang="fr-CH" sz="2000" b="0" i="0" u="none" strike="noStrike" kern="0" cap="none" spc="0" normalizeH="0" baseline="0" noProof="0" dirty="0">
                <a:ln>
                  <a:noFill/>
                </a:ln>
                <a:solidFill>
                  <a:srgbClr val="007AA1"/>
                </a:solidFill>
                <a:effectLst/>
                <a:uLnTx/>
                <a:uFillTx/>
                <a:latin typeface="Arial"/>
              </a:endParaRPr>
            </a:p>
          </p:txBody>
        </p:sp>
        <p:pic>
          <p:nvPicPr>
            <p:cNvPr id="23" name="Image 22">
              <a:extLst>
                <a:ext uri="{FF2B5EF4-FFF2-40B4-BE49-F238E27FC236}">
                  <a16:creationId xmlns:a16="http://schemas.microsoft.com/office/drawing/2014/main" id="{EC7157C6-9843-CDB9-F190-C85FE7D5BF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0464" y="2057803"/>
              <a:ext cx="1800000" cy="1200000"/>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C812B36D-185E-658D-BF11-6C01448176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0464" y="3752948"/>
              <a:ext cx="1800000" cy="1200000"/>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pic>
          <p:nvPicPr>
            <p:cNvPr id="25" name="Image 24">
              <a:extLst>
                <a:ext uri="{FF2B5EF4-FFF2-40B4-BE49-F238E27FC236}">
                  <a16:creationId xmlns:a16="http://schemas.microsoft.com/office/drawing/2014/main" id="{5EDF75DF-DE71-41DB-2D5B-C147A9378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8059" y="2905335"/>
              <a:ext cx="1800000" cy="1200081"/>
            </a:xfrm>
            <a:prstGeom prst="rect">
              <a:avLst/>
            </a:prstGeom>
            <a:noFill/>
            <a:ln w="9525">
              <a:solidFill>
                <a:sysClr val="window" lastClr="FFFFFF">
                  <a:lumMod val="50000"/>
                </a:sysClr>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142912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4AEBE-7D34-C483-2E8A-8BF246B93FD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14353A-EC9F-B0D4-D579-D44A31DAB6D9}"/>
              </a:ext>
            </a:extLst>
          </p:cNvPr>
          <p:cNvSpPr>
            <a:spLocks noGrp="1"/>
          </p:cNvSpPr>
          <p:nvPr>
            <p:ph type="title"/>
          </p:nvPr>
        </p:nvSpPr>
        <p:spPr/>
        <p:txBody>
          <a:bodyPr/>
          <a:lstStyle/>
          <a:p>
            <a:r>
              <a:rPr lang="de-CH" kern="0" dirty="0" err="1"/>
              <a:t>Synthèse</a:t>
            </a:r>
            <a:r>
              <a:rPr lang="de-CH" kern="0" dirty="0"/>
              <a:t> des </a:t>
            </a:r>
            <a:r>
              <a:rPr lang="de-CH" kern="0" dirty="0" err="1"/>
              <a:t>résultats</a:t>
            </a:r>
            <a:br>
              <a:rPr lang="de-CH" kern="0" dirty="0"/>
            </a:br>
            <a:r>
              <a:rPr lang="de-CH" sz="1600" kern="0" dirty="0" err="1">
                <a:solidFill>
                  <a:schemeClr val="tx1">
                    <a:lumMod val="50000"/>
                    <a:lumOff val="50000"/>
                  </a:schemeClr>
                </a:solidFill>
              </a:rPr>
              <a:t>Enseignements</a:t>
            </a:r>
            <a:r>
              <a:rPr lang="de-CH" sz="1600" kern="0" dirty="0">
                <a:solidFill>
                  <a:schemeClr val="tx1">
                    <a:lumMod val="50000"/>
                    <a:lumOff val="50000"/>
                  </a:schemeClr>
                </a:solidFill>
              </a:rPr>
              <a:t> </a:t>
            </a:r>
            <a:r>
              <a:rPr lang="de-CH" sz="1600" kern="0" dirty="0" err="1">
                <a:solidFill>
                  <a:schemeClr val="tx1">
                    <a:lumMod val="50000"/>
                    <a:lumOff val="50000"/>
                  </a:schemeClr>
                </a:solidFill>
              </a:rPr>
              <a:t>transversaux</a:t>
            </a:r>
            <a:r>
              <a:rPr lang="de-CH" sz="1600" kern="0" dirty="0">
                <a:solidFill>
                  <a:schemeClr val="tx1">
                    <a:lumMod val="50000"/>
                    <a:lumOff val="50000"/>
                  </a:schemeClr>
                </a:solidFill>
              </a:rPr>
              <a:t> du </a:t>
            </a:r>
            <a:r>
              <a:rPr lang="de-CH" sz="1600" kern="0" dirty="0" err="1">
                <a:solidFill>
                  <a:schemeClr val="tx1">
                    <a:lumMod val="50000"/>
                    <a:lumOff val="50000"/>
                  </a:schemeClr>
                </a:solidFill>
              </a:rPr>
              <a:t>programme</a:t>
            </a:r>
            <a:endParaRPr lang="de-CH" sz="1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E82C0AFF-321D-DEAA-1F8F-647139902255}"/>
              </a:ext>
            </a:extLst>
          </p:cNvPr>
          <p:cNvSpPr>
            <a:spLocks noGrp="1"/>
          </p:cNvSpPr>
          <p:nvPr>
            <p:ph type="sldNum" sz="quarter" idx="10"/>
          </p:nvPr>
        </p:nvSpPr>
        <p:spPr/>
        <p:txBody>
          <a:bodyPr/>
          <a:lstStyle/>
          <a:p>
            <a:fld id="{7D21FFDD-132D-4B5B-AD6B-BCC06A41D268}" type="slidenum">
              <a:rPr lang="de-CH" smtClean="0"/>
              <a:pPr/>
              <a:t>52</a:t>
            </a:fld>
            <a:endParaRPr lang="de-CH" dirty="0"/>
          </a:p>
        </p:txBody>
      </p:sp>
      <p:sp>
        <p:nvSpPr>
          <p:cNvPr id="4" name="Espace réservé du pied de page 3">
            <a:extLst>
              <a:ext uri="{FF2B5EF4-FFF2-40B4-BE49-F238E27FC236}">
                <a16:creationId xmlns:a16="http://schemas.microsoft.com/office/drawing/2014/main" id="{9103A3CE-AD73-C529-A368-B9E9119E4ED0}"/>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6" name="Rectangle 5">
            <a:extLst>
              <a:ext uri="{FF2B5EF4-FFF2-40B4-BE49-F238E27FC236}">
                <a16:creationId xmlns:a16="http://schemas.microsoft.com/office/drawing/2014/main" id="{FC230126-7475-9A25-BCA9-FF2F7AB010CC}"/>
              </a:ext>
            </a:extLst>
          </p:cNvPr>
          <p:cNvSpPr/>
          <p:nvPr/>
        </p:nvSpPr>
        <p:spPr bwMode="auto">
          <a:xfrm>
            <a:off x="1350000" y="1800000"/>
            <a:ext cx="1800000" cy="360000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11" name="Image 10">
            <a:extLst>
              <a:ext uri="{FF2B5EF4-FFF2-40B4-BE49-F238E27FC236}">
                <a16:creationId xmlns:a16="http://schemas.microsoft.com/office/drawing/2014/main" id="{E80BB487-D747-76AA-9A1E-E3D2EEA35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472" y="2781016"/>
            <a:ext cx="1229056" cy="792000"/>
          </a:xfrm>
          <a:prstGeom prst="rect">
            <a:avLst/>
          </a:prstGeom>
        </p:spPr>
      </p:pic>
      <p:sp>
        <p:nvSpPr>
          <p:cNvPr id="26" name="ZoneTexte 25">
            <a:extLst>
              <a:ext uri="{FF2B5EF4-FFF2-40B4-BE49-F238E27FC236}">
                <a16:creationId xmlns:a16="http://schemas.microsoft.com/office/drawing/2014/main" id="{D5DD123F-C0C3-E27B-A5DA-8C3F8138BDCA}"/>
              </a:ext>
            </a:extLst>
          </p:cNvPr>
          <p:cNvSpPr txBox="1"/>
          <p:nvPr/>
        </p:nvSpPr>
        <p:spPr>
          <a:xfrm>
            <a:off x="1391097" y="1980000"/>
            <a:ext cx="1728000" cy="396000"/>
          </a:xfrm>
          <a:prstGeom prst="rect">
            <a:avLst/>
          </a:prstGeom>
          <a:noFill/>
          <a:ln>
            <a:noFill/>
          </a:ln>
        </p:spPr>
        <p:txBody>
          <a:bodyPr wrap="square" rtlCol="0">
            <a:spAutoFit/>
          </a:bodyPr>
          <a:lstStyle/>
          <a:p>
            <a:pPr algn="ctr"/>
            <a:r>
              <a:rPr lang="de-CH" sz="2000" b="1" dirty="0" err="1">
                <a:solidFill>
                  <a:prstClr val="black"/>
                </a:solidFill>
                <a:latin typeface="Arial"/>
              </a:rPr>
              <a:t>Comprendre</a:t>
            </a:r>
            <a:endParaRPr lang="fr-CH" sz="2000" b="1" dirty="0">
              <a:solidFill>
                <a:prstClr val="black"/>
              </a:solidFill>
              <a:latin typeface="Arial"/>
            </a:endParaRPr>
          </a:p>
        </p:txBody>
      </p:sp>
      <p:sp>
        <p:nvSpPr>
          <p:cNvPr id="27" name="ZoneTexte 26">
            <a:extLst>
              <a:ext uri="{FF2B5EF4-FFF2-40B4-BE49-F238E27FC236}">
                <a16:creationId xmlns:a16="http://schemas.microsoft.com/office/drawing/2014/main" id="{3D5FC42D-5576-8B0A-9128-88D0FFC18820}"/>
              </a:ext>
            </a:extLst>
          </p:cNvPr>
          <p:cNvSpPr txBox="1"/>
          <p:nvPr/>
        </p:nvSpPr>
        <p:spPr>
          <a:xfrm>
            <a:off x="1440000" y="3960000"/>
            <a:ext cx="1620000" cy="1107996"/>
          </a:xfrm>
          <a:prstGeom prst="rect">
            <a:avLst/>
          </a:prstGeom>
          <a:noFill/>
        </p:spPr>
        <p:txBody>
          <a:bodyPr wrap="square" lIns="0" rIns="0" rtlCol="0">
            <a:spAutoFit/>
          </a:bodyPr>
          <a:lstStyle>
            <a:defPPr>
              <a:defRPr lang="de-CH"/>
            </a:defPPr>
            <a:lvl1pPr algn="ctr">
              <a:defRPr sz="1000">
                <a:solidFill>
                  <a:prstClr val="black"/>
                </a:solidFill>
                <a:latin typeface="Arial"/>
              </a:defRPr>
            </a:lvl1pPr>
          </a:lstStyle>
          <a:p>
            <a:r>
              <a:rPr lang="fr-CH" sz="1100" dirty="0"/>
              <a:t>Améliorer voire créer les socles de connaissances pour pouvoir mieux comprendre et évaluer les effets des changements climatiques</a:t>
            </a:r>
          </a:p>
        </p:txBody>
      </p:sp>
      <p:sp>
        <p:nvSpPr>
          <p:cNvPr id="28" name="Rectangle 27">
            <a:extLst>
              <a:ext uri="{FF2B5EF4-FFF2-40B4-BE49-F238E27FC236}">
                <a16:creationId xmlns:a16="http://schemas.microsoft.com/office/drawing/2014/main" id="{7C9157E3-18B5-FB30-01ED-4A9B6837F32A}"/>
              </a:ext>
            </a:extLst>
          </p:cNvPr>
          <p:cNvSpPr/>
          <p:nvPr/>
        </p:nvSpPr>
        <p:spPr bwMode="auto">
          <a:xfrm>
            <a:off x="3304501" y="1800000"/>
            <a:ext cx="1800000" cy="360000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29" name="Image 28">
            <a:extLst>
              <a:ext uri="{FF2B5EF4-FFF2-40B4-BE49-F238E27FC236}">
                <a16:creationId xmlns:a16="http://schemas.microsoft.com/office/drawing/2014/main" id="{73F659B1-E619-48CE-2AB2-B4073911A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424" y="2781016"/>
            <a:ext cx="790154" cy="792000"/>
          </a:xfrm>
          <a:prstGeom prst="rect">
            <a:avLst/>
          </a:prstGeom>
        </p:spPr>
      </p:pic>
      <p:sp>
        <p:nvSpPr>
          <p:cNvPr id="30" name="ZoneTexte 29">
            <a:extLst>
              <a:ext uri="{FF2B5EF4-FFF2-40B4-BE49-F238E27FC236}">
                <a16:creationId xmlns:a16="http://schemas.microsoft.com/office/drawing/2014/main" id="{B6988554-AC68-A194-D14A-19365A0B1069}"/>
              </a:ext>
            </a:extLst>
          </p:cNvPr>
          <p:cNvSpPr txBox="1"/>
          <p:nvPr/>
        </p:nvSpPr>
        <p:spPr>
          <a:xfrm>
            <a:off x="3484501" y="1980000"/>
            <a:ext cx="1440000" cy="400110"/>
          </a:xfrm>
          <a:prstGeom prst="rect">
            <a:avLst/>
          </a:prstGeom>
          <a:noFill/>
          <a:ln>
            <a:noFill/>
          </a:ln>
        </p:spPr>
        <p:txBody>
          <a:bodyPr wrap="square" rtlCol="0">
            <a:spAutoFit/>
          </a:bodyPr>
          <a:lstStyle/>
          <a:p>
            <a:pPr algn="ctr"/>
            <a:r>
              <a:rPr lang="de-CH" sz="2000" b="1" dirty="0" err="1">
                <a:solidFill>
                  <a:prstClr val="black"/>
                </a:solidFill>
                <a:latin typeface="Arial"/>
              </a:rPr>
              <a:t>Élaborer</a:t>
            </a:r>
            <a:endParaRPr lang="de-CH" sz="2000" b="1" dirty="0">
              <a:solidFill>
                <a:prstClr val="black"/>
              </a:solidFill>
              <a:latin typeface="Arial"/>
            </a:endParaRPr>
          </a:p>
        </p:txBody>
      </p:sp>
      <p:sp>
        <p:nvSpPr>
          <p:cNvPr id="31" name="ZoneTexte 30">
            <a:extLst>
              <a:ext uri="{FF2B5EF4-FFF2-40B4-BE49-F238E27FC236}">
                <a16:creationId xmlns:a16="http://schemas.microsoft.com/office/drawing/2014/main" id="{61A68125-67E3-F835-BA63-EA9E51E84CF4}"/>
              </a:ext>
            </a:extLst>
          </p:cNvPr>
          <p:cNvSpPr txBox="1"/>
          <p:nvPr/>
        </p:nvSpPr>
        <p:spPr>
          <a:xfrm>
            <a:off x="3394501" y="3960000"/>
            <a:ext cx="1620000" cy="1277273"/>
          </a:xfrm>
          <a:prstGeom prst="rect">
            <a:avLst/>
          </a:prstGeom>
          <a:noFill/>
        </p:spPr>
        <p:txBody>
          <a:bodyPr wrap="square" lIns="0" rIns="0" rtlCol="0">
            <a:spAutoFit/>
          </a:bodyPr>
          <a:lstStyle>
            <a:defPPr>
              <a:defRPr lang="de-CH"/>
            </a:defPPr>
            <a:lvl1pPr algn="ctr">
              <a:defRPr sz="1000">
                <a:solidFill>
                  <a:prstClr val="black"/>
                </a:solidFill>
                <a:latin typeface="Arial"/>
              </a:defRPr>
            </a:lvl1pPr>
          </a:lstStyle>
          <a:p>
            <a:r>
              <a:rPr lang="fr-CH" sz="1100" dirty="0"/>
              <a:t>Développer et élaborer des options d’action, des stratégies, des solutions et des aides pratiques afin de permettre la mise en œuvre des mesures d’adaptation</a:t>
            </a:r>
          </a:p>
        </p:txBody>
      </p:sp>
      <p:sp>
        <p:nvSpPr>
          <p:cNvPr id="32" name="Rectangle 31">
            <a:extLst>
              <a:ext uri="{FF2B5EF4-FFF2-40B4-BE49-F238E27FC236}">
                <a16:creationId xmlns:a16="http://schemas.microsoft.com/office/drawing/2014/main" id="{BCF93435-AC32-9D57-1552-5D8E7C680279}"/>
              </a:ext>
            </a:extLst>
          </p:cNvPr>
          <p:cNvSpPr/>
          <p:nvPr/>
        </p:nvSpPr>
        <p:spPr bwMode="auto">
          <a:xfrm>
            <a:off x="5259002" y="1800000"/>
            <a:ext cx="1800000" cy="360000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33" name="Image 32">
            <a:extLst>
              <a:ext uri="{FF2B5EF4-FFF2-40B4-BE49-F238E27FC236}">
                <a16:creationId xmlns:a16="http://schemas.microsoft.com/office/drawing/2014/main" id="{75825A96-9339-295D-F6A3-0B7B7799A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5662" y="2781016"/>
            <a:ext cx="726680" cy="792000"/>
          </a:xfrm>
          <a:prstGeom prst="rect">
            <a:avLst/>
          </a:prstGeom>
        </p:spPr>
      </p:pic>
      <p:sp>
        <p:nvSpPr>
          <p:cNvPr id="34" name="ZoneTexte 33">
            <a:extLst>
              <a:ext uri="{FF2B5EF4-FFF2-40B4-BE49-F238E27FC236}">
                <a16:creationId xmlns:a16="http://schemas.microsoft.com/office/drawing/2014/main" id="{4AAA7E18-0CF9-B4C8-237B-576BE8758320}"/>
              </a:ext>
            </a:extLst>
          </p:cNvPr>
          <p:cNvSpPr txBox="1"/>
          <p:nvPr/>
        </p:nvSpPr>
        <p:spPr>
          <a:xfrm>
            <a:off x="5439002" y="1861656"/>
            <a:ext cx="1440000" cy="1015663"/>
          </a:xfrm>
          <a:prstGeom prst="rect">
            <a:avLst/>
          </a:prstGeom>
          <a:noFill/>
          <a:ln>
            <a:noFill/>
          </a:ln>
        </p:spPr>
        <p:txBody>
          <a:bodyPr wrap="square" rtlCol="0">
            <a:spAutoFit/>
          </a:bodyPr>
          <a:lstStyle/>
          <a:p>
            <a:pPr algn="ctr"/>
            <a:r>
              <a:rPr lang="de-CH" sz="2000" b="1" dirty="0" err="1">
                <a:solidFill>
                  <a:prstClr val="black"/>
                </a:solidFill>
                <a:latin typeface="Arial"/>
              </a:rPr>
              <a:t>Mettre</a:t>
            </a:r>
            <a:r>
              <a:rPr lang="de-CH" sz="2000" b="1" dirty="0">
                <a:solidFill>
                  <a:prstClr val="black"/>
                </a:solidFill>
                <a:latin typeface="Arial"/>
              </a:rPr>
              <a:t> en </a:t>
            </a:r>
            <a:r>
              <a:rPr lang="de-CH" sz="2000" b="1" dirty="0" err="1">
                <a:solidFill>
                  <a:prstClr val="black"/>
                </a:solidFill>
                <a:latin typeface="Arial"/>
              </a:rPr>
              <a:t>œuvre</a:t>
            </a:r>
            <a:endParaRPr lang="de-CH" sz="2000" b="1" dirty="0">
              <a:solidFill>
                <a:prstClr val="black"/>
              </a:solidFill>
              <a:latin typeface="Arial"/>
            </a:endParaRPr>
          </a:p>
          <a:p>
            <a:pPr algn="ctr"/>
            <a:endParaRPr lang="fr-CH" sz="2000" b="1" dirty="0">
              <a:solidFill>
                <a:prstClr val="black"/>
              </a:solidFill>
              <a:latin typeface="Arial"/>
            </a:endParaRPr>
          </a:p>
        </p:txBody>
      </p:sp>
      <p:sp>
        <p:nvSpPr>
          <p:cNvPr id="35" name="ZoneTexte 34">
            <a:extLst>
              <a:ext uri="{FF2B5EF4-FFF2-40B4-BE49-F238E27FC236}">
                <a16:creationId xmlns:a16="http://schemas.microsoft.com/office/drawing/2014/main" id="{0D4D9426-FD4B-D2D5-DAC0-EBF53F06FAAD}"/>
              </a:ext>
            </a:extLst>
          </p:cNvPr>
          <p:cNvSpPr txBox="1"/>
          <p:nvPr/>
        </p:nvSpPr>
        <p:spPr>
          <a:xfrm>
            <a:off x="5349002" y="3960000"/>
            <a:ext cx="1620000" cy="1107996"/>
          </a:xfrm>
          <a:prstGeom prst="rect">
            <a:avLst/>
          </a:prstGeom>
          <a:noFill/>
        </p:spPr>
        <p:txBody>
          <a:bodyPr wrap="square" lIns="0" rIns="0" rtlCol="0">
            <a:spAutoFit/>
          </a:bodyPr>
          <a:lstStyle>
            <a:defPPr>
              <a:defRPr lang="de-CH"/>
            </a:defPPr>
            <a:lvl1pPr algn="ctr">
              <a:defRPr sz="1000">
                <a:solidFill>
                  <a:prstClr val="black"/>
                </a:solidFill>
                <a:latin typeface="Arial"/>
              </a:defRPr>
            </a:lvl1pPr>
          </a:lstStyle>
          <a:p>
            <a:r>
              <a:rPr lang="fr-CH" sz="1100" dirty="0"/>
              <a:t>Planifier et appliquer des mesures d’adaptation pour concrétiser cette dernière dans les cantons, les régions et les communes</a:t>
            </a:r>
          </a:p>
        </p:txBody>
      </p:sp>
      <p:sp>
        <p:nvSpPr>
          <p:cNvPr id="36" name="Rectangle 35">
            <a:extLst>
              <a:ext uri="{FF2B5EF4-FFF2-40B4-BE49-F238E27FC236}">
                <a16:creationId xmlns:a16="http://schemas.microsoft.com/office/drawing/2014/main" id="{8F0F5DE9-9362-A322-4C48-8F5ADCF48AA3}"/>
              </a:ext>
            </a:extLst>
          </p:cNvPr>
          <p:cNvSpPr/>
          <p:nvPr/>
        </p:nvSpPr>
        <p:spPr bwMode="auto">
          <a:xfrm>
            <a:off x="7209941" y="1800000"/>
            <a:ext cx="1800000" cy="360000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37" name="Image 36">
            <a:extLst>
              <a:ext uri="{FF2B5EF4-FFF2-40B4-BE49-F238E27FC236}">
                <a16:creationId xmlns:a16="http://schemas.microsoft.com/office/drawing/2014/main" id="{4D7DFA8A-0AFF-B560-1D40-16C1FA24D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1394" y="2781016"/>
            <a:ext cx="1037094" cy="792000"/>
          </a:xfrm>
          <a:prstGeom prst="rect">
            <a:avLst/>
          </a:prstGeom>
        </p:spPr>
      </p:pic>
      <p:sp>
        <p:nvSpPr>
          <p:cNvPr id="38" name="ZoneTexte 37">
            <a:extLst>
              <a:ext uri="{FF2B5EF4-FFF2-40B4-BE49-F238E27FC236}">
                <a16:creationId xmlns:a16="http://schemas.microsoft.com/office/drawing/2014/main" id="{AFB47BD5-EF57-5412-03F7-70614C7C4BB5}"/>
              </a:ext>
            </a:extLst>
          </p:cNvPr>
          <p:cNvSpPr txBox="1"/>
          <p:nvPr/>
        </p:nvSpPr>
        <p:spPr>
          <a:xfrm>
            <a:off x="7281941" y="1861656"/>
            <a:ext cx="1656000" cy="720000"/>
          </a:xfrm>
          <a:prstGeom prst="rect">
            <a:avLst/>
          </a:prstGeom>
          <a:noFill/>
          <a:ln>
            <a:noFill/>
          </a:ln>
        </p:spPr>
        <p:txBody>
          <a:bodyPr wrap="square" rtlCol="0">
            <a:spAutoFit/>
          </a:bodyPr>
          <a:lstStyle/>
          <a:p>
            <a:pPr algn="ctr"/>
            <a:r>
              <a:rPr lang="de-CH" sz="2000" b="1" dirty="0" err="1">
                <a:solidFill>
                  <a:prstClr val="black"/>
                </a:solidFill>
                <a:latin typeface="Arial"/>
              </a:rPr>
              <a:t>Étendre</a:t>
            </a:r>
            <a:r>
              <a:rPr lang="de-CH" sz="2000" b="1" dirty="0">
                <a:solidFill>
                  <a:prstClr val="black"/>
                </a:solidFill>
                <a:latin typeface="Arial"/>
              </a:rPr>
              <a:t> la </a:t>
            </a:r>
            <a:r>
              <a:rPr lang="de-CH" sz="2000" b="1" dirty="0" err="1">
                <a:solidFill>
                  <a:prstClr val="black"/>
                </a:solidFill>
                <a:latin typeface="Arial"/>
              </a:rPr>
              <a:t>portée</a:t>
            </a:r>
            <a:endParaRPr lang="de-CH" sz="2000" b="1" dirty="0">
              <a:solidFill>
                <a:prstClr val="black"/>
              </a:solidFill>
              <a:latin typeface="Arial"/>
            </a:endParaRPr>
          </a:p>
        </p:txBody>
      </p:sp>
      <p:sp>
        <p:nvSpPr>
          <p:cNvPr id="39" name="ZoneTexte 38">
            <a:extLst>
              <a:ext uri="{FF2B5EF4-FFF2-40B4-BE49-F238E27FC236}">
                <a16:creationId xmlns:a16="http://schemas.microsoft.com/office/drawing/2014/main" id="{460720B2-B081-B1F9-70A7-B726AD8D3107}"/>
              </a:ext>
            </a:extLst>
          </p:cNvPr>
          <p:cNvSpPr txBox="1"/>
          <p:nvPr/>
        </p:nvSpPr>
        <p:spPr>
          <a:xfrm>
            <a:off x="7257653" y="3960000"/>
            <a:ext cx="1728000" cy="1446550"/>
          </a:xfrm>
          <a:prstGeom prst="rect">
            <a:avLst/>
          </a:prstGeom>
          <a:noFill/>
        </p:spPr>
        <p:txBody>
          <a:bodyPr wrap="square" lIns="0" rIns="0" rtlCol="0">
            <a:spAutoFit/>
          </a:bodyPr>
          <a:lstStyle/>
          <a:p>
            <a:pPr algn="ctr"/>
            <a:r>
              <a:rPr lang="fr-CH" sz="1100" dirty="0">
                <a:solidFill>
                  <a:prstClr val="black"/>
                </a:solidFill>
                <a:latin typeface="Arial"/>
              </a:rPr>
              <a:t>Étendre la portée de l’adaptation aux changements climatiques en partageant les résultats et en redimensionnant les solutions pour les transposer à d’autres situations et régions</a:t>
            </a:r>
          </a:p>
        </p:txBody>
      </p:sp>
    </p:spTree>
    <p:extLst>
      <p:ext uri="{BB962C8B-B14F-4D97-AF65-F5344CB8AC3E}">
        <p14:creationId xmlns:p14="http://schemas.microsoft.com/office/powerpoint/2010/main" val="2815141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28" grpId="0" animBg="1"/>
      <p:bldP spid="30" grpId="0"/>
      <p:bldP spid="31" grpId="0"/>
      <p:bldP spid="32" grpId="0" animBg="1"/>
      <p:bldP spid="34" grpId="0"/>
      <p:bldP spid="35" grpId="0"/>
      <p:bldP spid="36" grpId="0" animBg="1"/>
      <p:bldP spid="38" grpId="0"/>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019D-1D42-0B55-0666-BCB354C57C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9FAB0C-9169-6C7A-870F-A2A08F0DB8EB}"/>
              </a:ext>
            </a:extLst>
          </p:cNvPr>
          <p:cNvSpPr>
            <a:spLocks noGrp="1"/>
          </p:cNvSpPr>
          <p:nvPr>
            <p:ph type="title"/>
          </p:nvPr>
        </p:nvSpPr>
        <p:spPr/>
        <p:txBody>
          <a:bodyPr/>
          <a:lstStyle/>
          <a:p>
            <a:r>
              <a:rPr lang="de-CH" kern="0" dirty="0" err="1"/>
              <a:t>Synthèse</a:t>
            </a:r>
            <a:r>
              <a:rPr lang="de-CH" kern="0" dirty="0"/>
              <a:t> des </a:t>
            </a:r>
            <a:r>
              <a:rPr lang="de-CH" kern="0" dirty="0" err="1"/>
              <a:t>résultats</a:t>
            </a:r>
            <a:br>
              <a:rPr lang="de-CH" kern="0" dirty="0"/>
            </a:br>
            <a:r>
              <a:rPr lang="de-CH" sz="1600" kern="0" dirty="0">
                <a:solidFill>
                  <a:schemeClr val="tx1">
                    <a:lumMod val="50000"/>
                    <a:lumOff val="50000"/>
                  </a:schemeClr>
                </a:solidFill>
              </a:rPr>
              <a:t>des </a:t>
            </a:r>
            <a:r>
              <a:rPr lang="de-CH" sz="1600" kern="0" dirty="0" err="1">
                <a:solidFill>
                  <a:schemeClr val="tx1">
                    <a:lumMod val="50000"/>
                    <a:lumOff val="50000"/>
                  </a:schemeClr>
                </a:solidFill>
              </a:rPr>
              <a:t>étapes</a:t>
            </a:r>
            <a:r>
              <a:rPr lang="de-CH" sz="1600" kern="0" dirty="0">
                <a:solidFill>
                  <a:schemeClr val="tx1">
                    <a:lumMod val="50000"/>
                    <a:lumOff val="50000"/>
                  </a:schemeClr>
                </a:solidFill>
              </a:rPr>
              <a:t> </a:t>
            </a:r>
            <a:r>
              <a:rPr lang="de-CH" sz="1600" kern="0" dirty="0" err="1">
                <a:solidFill>
                  <a:schemeClr val="tx1">
                    <a:lumMod val="50000"/>
                    <a:lumOff val="50000"/>
                  </a:schemeClr>
                </a:solidFill>
              </a:rPr>
              <a:t>vers</a:t>
            </a:r>
            <a:r>
              <a:rPr lang="de-CH" sz="1600" kern="0" dirty="0">
                <a:solidFill>
                  <a:schemeClr val="tx1">
                    <a:lumMod val="50000"/>
                    <a:lumOff val="50000"/>
                  </a:schemeClr>
                </a:solidFill>
              </a:rPr>
              <a:t> </a:t>
            </a:r>
            <a:r>
              <a:rPr lang="de-CH" sz="1600" kern="0" dirty="0" err="1">
                <a:solidFill>
                  <a:schemeClr val="tx1">
                    <a:lumMod val="50000"/>
                    <a:lumOff val="50000"/>
                  </a:schemeClr>
                </a:solidFill>
              </a:rPr>
              <a:t>l’adaptation</a:t>
            </a:r>
            <a:endParaRPr lang="de-CH" sz="1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2847EAD3-A541-AF8A-6FC8-3BAE0B3B2892}"/>
              </a:ext>
            </a:extLst>
          </p:cNvPr>
          <p:cNvSpPr>
            <a:spLocks noGrp="1"/>
          </p:cNvSpPr>
          <p:nvPr>
            <p:ph type="sldNum" sz="quarter" idx="10"/>
          </p:nvPr>
        </p:nvSpPr>
        <p:spPr/>
        <p:txBody>
          <a:bodyPr/>
          <a:lstStyle/>
          <a:p>
            <a:fld id="{7D21FFDD-132D-4B5B-AD6B-BCC06A41D268}" type="slidenum">
              <a:rPr lang="de-CH" smtClean="0"/>
              <a:pPr/>
              <a:t>53</a:t>
            </a:fld>
            <a:endParaRPr lang="de-CH" dirty="0"/>
          </a:p>
        </p:txBody>
      </p:sp>
      <p:sp>
        <p:nvSpPr>
          <p:cNvPr id="4" name="Espace réservé du pied de page 3">
            <a:extLst>
              <a:ext uri="{FF2B5EF4-FFF2-40B4-BE49-F238E27FC236}">
                <a16:creationId xmlns:a16="http://schemas.microsoft.com/office/drawing/2014/main" id="{D6FF5EDB-AB2D-BD63-CA6D-EFDC8F216F97}"/>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15" name="Image 14">
            <a:extLst>
              <a:ext uri="{FF2B5EF4-FFF2-40B4-BE49-F238E27FC236}">
                <a16:creationId xmlns:a16="http://schemas.microsoft.com/office/drawing/2014/main" id="{D1ABFD7A-4DE8-ED17-28FD-C527787EDE2B}"/>
              </a:ext>
            </a:extLst>
          </p:cNvPr>
          <p:cNvPicPr>
            <a:picLocks noChangeAspect="1"/>
          </p:cNvPicPr>
          <p:nvPr/>
        </p:nvPicPr>
        <p:blipFill>
          <a:blip r:embed="rId2"/>
          <a:stretch>
            <a:fillRect/>
          </a:stretch>
        </p:blipFill>
        <p:spPr>
          <a:xfrm>
            <a:off x="6023992" y="2288592"/>
            <a:ext cx="5932179" cy="3960000"/>
          </a:xfrm>
          <a:prstGeom prst="rect">
            <a:avLst/>
          </a:prstGeom>
        </p:spPr>
      </p:pic>
      <p:pic>
        <p:nvPicPr>
          <p:cNvPr id="16" name="Image 15">
            <a:extLst>
              <a:ext uri="{FF2B5EF4-FFF2-40B4-BE49-F238E27FC236}">
                <a16:creationId xmlns:a16="http://schemas.microsoft.com/office/drawing/2014/main" id="{45AA9B66-C7C0-A829-F29A-C8400E45A9D0}"/>
              </a:ext>
            </a:extLst>
          </p:cNvPr>
          <p:cNvPicPr>
            <a:picLocks noChangeAspect="1"/>
          </p:cNvPicPr>
          <p:nvPr/>
        </p:nvPicPr>
        <p:blipFill>
          <a:blip r:embed="rId2">
            <a:duotone>
              <a:srgbClr val="05A8AF">
                <a:shade val="45000"/>
                <a:satMod val="135000"/>
              </a:srgbClr>
              <a:prstClr val="white"/>
            </a:duotone>
          </a:blip>
          <a:stretch>
            <a:fillRect/>
          </a:stretch>
        </p:blipFill>
        <p:spPr>
          <a:xfrm>
            <a:off x="6023992" y="2288592"/>
            <a:ext cx="5932178" cy="3960000"/>
          </a:xfrm>
          <a:prstGeom prst="rect">
            <a:avLst/>
          </a:prstGeom>
        </p:spPr>
      </p:pic>
      <p:sp>
        <p:nvSpPr>
          <p:cNvPr id="17" name="Forme libre : forme 16">
            <a:extLst>
              <a:ext uri="{FF2B5EF4-FFF2-40B4-BE49-F238E27FC236}">
                <a16:creationId xmlns:a16="http://schemas.microsoft.com/office/drawing/2014/main" id="{88830691-3AB9-1F6E-2AF2-644AD26E6E4A}"/>
              </a:ext>
            </a:extLst>
          </p:cNvPr>
          <p:cNvSpPr/>
          <p:nvPr/>
        </p:nvSpPr>
        <p:spPr>
          <a:xfrm>
            <a:off x="1415480" y="2144976"/>
            <a:ext cx="7560000" cy="3600000"/>
          </a:xfrm>
          <a:custGeom>
            <a:avLst/>
            <a:gdLst>
              <a:gd name="connsiteX0" fmla="*/ 0 w 5576935"/>
              <a:gd name="connsiteY0" fmla="*/ 2679825 h 2679825"/>
              <a:gd name="connsiteX1" fmla="*/ 1339913 w 5576935"/>
              <a:gd name="connsiteY1" fmla="*/ 2679825 h 2679825"/>
              <a:gd name="connsiteX2" fmla="*/ 1339913 w 5576935"/>
              <a:gd name="connsiteY2" fmla="*/ 1792586 h 2679825"/>
              <a:gd name="connsiteX3" fmla="*/ 2743200 w 5576935"/>
              <a:gd name="connsiteY3" fmla="*/ 1792586 h 2679825"/>
              <a:gd name="connsiteX4" fmla="*/ 2743200 w 5576935"/>
              <a:gd name="connsiteY4" fmla="*/ 896293 h 2679825"/>
              <a:gd name="connsiteX5" fmla="*/ 4182701 w 5576935"/>
              <a:gd name="connsiteY5" fmla="*/ 896293 h 2679825"/>
              <a:gd name="connsiteX6" fmla="*/ 4182701 w 5576935"/>
              <a:gd name="connsiteY6" fmla="*/ 0 h 2679825"/>
              <a:gd name="connsiteX7" fmla="*/ 5576935 w 5576935"/>
              <a:gd name="connsiteY7" fmla="*/ 0 h 26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6935" h="2679825">
                <a:moveTo>
                  <a:pt x="0" y="2679825"/>
                </a:moveTo>
                <a:lnTo>
                  <a:pt x="1339913" y="2679825"/>
                </a:lnTo>
                <a:lnTo>
                  <a:pt x="1339913" y="1792586"/>
                </a:lnTo>
                <a:lnTo>
                  <a:pt x="2743200" y="1792586"/>
                </a:lnTo>
                <a:lnTo>
                  <a:pt x="2743200" y="896293"/>
                </a:lnTo>
                <a:lnTo>
                  <a:pt x="4182701" y="896293"/>
                </a:lnTo>
                <a:lnTo>
                  <a:pt x="4182701" y="0"/>
                </a:lnTo>
                <a:lnTo>
                  <a:pt x="5576935" y="0"/>
                </a:lnTo>
              </a:path>
            </a:pathLst>
          </a:custGeom>
          <a:noFill/>
          <a:ln w="571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Arial"/>
              <a:ea typeface="+mn-ea"/>
              <a:cs typeface="+mn-cs"/>
            </a:endParaRPr>
          </a:p>
        </p:txBody>
      </p:sp>
      <p:sp>
        <p:nvSpPr>
          <p:cNvPr id="18" name="ZoneTexte 17">
            <a:extLst>
              <a:ext uri="{FF2B5EF4-FFF2-40B4-BE49-F238E27FC236}">
                <a16:creationId xmlns:a16="http://schemas.microsoft.com/office/drawing/2014/main" id="{ECAE254D-16A4-7E72-C5DD-8E00EFC2B02A}"/>
              </a:ext>
            </a:extLst>
          </p:cNvPr>
          <p:cNvSpPr txBox="1"/>
          <p:nvPr/>
        </p:nvSpPr>
        <p:spPr>
          <a:xfrm>
            <a:off x="7032104" y="3889317"/>
            <a:ext cx="4023109" cy="830997"/>
          </a:xfrm>
          <a:prstGeom prst="rect">
            <a:avLst/>
          </a:prstGeom>
          <a:noFill/>
        </p:spPr>
        <p:txBody>
          <a:bodyPr wrap="square" rtlCol="0">
            <a:spAutoFit/>
          </a:bodyPr>
          <a:lstStyle/>
          <a:p>
            <a:r>
              <a:rPr lang="de-CH" b="1" dirty="0" err="1">
                <a:solidFill>
                  <a:prstClr val="black"/>
                </a:solidFill>
                <a:effectLst>
                  <a:outerShdw blurRad="38100" dist="63500" dir="2700000" algn="tl" rotWithShape="0">
                    <a:prstClr val="white">
                      <a:alpha val="50000"/>
                    </a:prstClr>
                  </a:outerShdw>
                </a:effectLst>
                <a:latin typeface="Arial"/>
              </a:rPr>
              <a:t>une</a:t>
            </a:r>
            <a:r>
              <a:rPr lang="de-CH" b="1" dirty="0">
                <a:solidFill>
                  <a:prstClr val="black"/>
                </a:solidFill>
                <a:effectLst>
                  <a:outerShdw blurRad="38100" dist="63500" dir="2700000" algn="tl" rotWithShape="0">
                    <a:prstClr val="white">
                      <a:alpha val="50000"/>
                    </a:prstClr>
                  </a:outerShdw>
                </a:effectLst>
                <a:latin typeface="Arial"/>
              </a:rPr>
              <a:t> Suisse </a:t>
            </a:r>
            <a:r>
              <a:rPr lang="de-CH" b="1" dirty="0" err="1">
                <a:solidFill>
                  <a:prstClr val="black"/>
                </a:solidFill>
                <a:effectLst>
                  <a:outerShdw blurRad="38100" dist="63500" dir="2700000" algn="tl" rotWithShape="0">
                    <a:prstClr val="white">
                      <a:alpha val="50000"/>
                    </a:prstClr>
                  </a:outerShdw>
                </a:effectLst>
                <a:latin typeface="Arial"/>
              </a:rPr>
              <a:t>adaptée</a:t>
            </a:r>
            <a:r>
              <a:rPr lang="de-CH" b="1" dirty="0">
                <a:solidFill>
                  <a:prstClr val="black"/>
                </a:solidFill>
                <a:effectLst>
                  <a:outerShdw blurRad="38100" dist="63500" dir="2700000" algn="tl" rotWithShape="0">
                    <a:prstClr val="white">
                      <a:alpha val="50000"/>
                    </a:prstClr>
                  </a:outerShdw>
                </a:effectLst>
                <a:latin typeface="Arial"/>
              </a:rPr>
              <a:t> </a:t>
            </a:r>
            <a:r>
              <a:rPr lang="de-CH" b="1" dirty="0" err="1">
                <a:solidFill>
                  <a:prstClr val="black"/>
                </a:solidFill>
                <a:effectLst>
                  <a:outerShdw blurRad="38100" dist="63500" dir="2700000" algn="tl" rotWithShape="0">
                    <a:prstClr val="white">
                      <a:alpha val="50000"/>
                    </a:prstClr>
                  </a:outerShdw>
                </a:effectLst>
                <a:latin typeface="Arial"/>
              </a:rPr>
              <a:t>aux</a:t>
            </a:r>
            <a:r>
              <a:rPr lang="de-CH" b="1" dirty="0">
                <a:solidFill>
                  <a:prstClr val="black"/>
                </a:solidFill>
                <a:effectLst>
                  <a:outerShdw blurRad="38100" dist="63500" dir="2700000" algn="tl" rotWithShape="0">
                    <a:prstClr val="white">
                      <a:alpha val="50000"/>
                    </a:prstClr>
                  </a:outerShdw>
                </a:effectLst>
                <a:latin typeface="Arial"/>
              </a:rPr>
              <a:t> </a:t>
            </a:r>
            <a:r>
              <a:rPr lang="de-CH" b="1" dirty="0" err="1">
                <a:solidFill>
                  <a:prstClr val="black"/>
                </a:solidFill>
                <a:effectLst>
                  <a:outerShdw blurRad="38100" dist="63500" dir="2700000" algn="tl" rotWithShape="0">
                    <a:prstClr val="white">
                      <a:alpha val="50000"/>
                    </a:prstClr>
                  </a:outerShdw>
                </a:effectLst>
                <a:latin typeface="Arial"/>
              </a:rPr>
              <a:t>changements</a:t>
            </a:r>
            <a:r>
              <a:rPr lang="de-CH" b="1" dirty="0">
                <a:solidFill>
                  <a:prstClr val="black"/>
                </a:solidFill>
                <a:effectLst>
                  <a:outerShdw blurRad="38100" dist="63500" dir="2700000" algn="tl" rotWithShape="0">
                    <a:prstClr val="white">
                      <a:alpha val="50000"/>
                    </a:prstClr>
                  </a:outerShdw>
                </a:effectLst>
                <a:latin typeface="Arial"/>
              </a:rPr>
              <a:t> </a:t>
            </a:r>
            <a:r>
              <a:rPr lang="de-CH" b="1" dirty="0" err="1">
                <a:solidFill>
                  <a:prstClr val="black"/>
                </a:solidFill>
                <a:effectLst>
                  <a:outerShdw blurRad="38100" dist="63500" dir="2700000" algn="tl" rotWithShape="0">
                    <a:prstClr val="white">
                      <a:alpha val="50000"/>
                    </a:prstClr>
                  </a:outerShdw>
                </a:effectLst>
                <a:latin typeface="Arial"/>
              </a:rPr>
              <a:t>climatiques</a:t>
            </a:r>
            <a:endParaRPr lang="fr-CH" b="1" dirty="0">
              <a:solidFill>
                <a:prstClr val="black"/>
              </a:solidFill>
              <a:effectLst>
                <a:outerShdw blurRad="38100" dist="63500" dir="2700000" algn="tl" rotWithShape="0">
                  <a:prstClr val="white">
                    <a:alpha val="50000"/>
                  </a:prstClr>
                </a:outerShdw>
              </a:effectLst>
              <a:latin typeface="Arial"/>
            </a:endParaRPr>
          </a:p>
        </p:txBody>
      </p:sp>
      <p:pic>
        <p:nvPicPr>
          <p:cNvPr id="19" name="Image 18">
            <a:extLst>
              <a:ext uri="{FF2B5EF4-FFF2-40B4-BE49-F238E27FC236}">
                <a16:creationId xmlns:a16="http://schemas.microsoft.com/office/drawing/2014/main" id="{58C3099A-919C-03B1-5C17-7BB090E6E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472" y="4736952"/>
            <a:ext cx="1229056" cy="792000"/>
          </a:xfrm>
          <a:prstGeom prst="rect">
            <a:avLst/>
          </a:prstGeom>
        </p:spPr>
      </p:pic>
      <p:pic>
        <p:nvPicPr>
          <p:cNvPr id="20" name="Image 19">
            <a:extLst>
              <a:ext uri="{FF2B5EF4-FFF2-40B4-BE49-F238E27FC236}">
                <a16:creationId xmlns:a16="http://schemas.microsoft.com/office/drawing/2014/main" id="{096E069B-E462-B652-2BBE-39D6E8D43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424" y="3512816"/>
            <a:ext cx="790154" cy="792000"/>
          </a:xfrm>
          <a:prstGeom prst="rect">
            <a:avLst/>
          </a:prstGeom>
        </p:spPr>
      </p:pic>
      <p:pic>
        <p:nvPicPr>
          <p:cNvPr id="21" name="Image 20">
            <a:extLst>
              <a:ext uri="{FF2B5EF4-FFF2-40B4-BE49-F238E27FC236}">
                <a16:creationId xmlns:a16="http://schemas.microsoft.com/office/drawing/2014/main" id="{CCC82926-72DE-5A39-324F-31595CA67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662" y="2288592"/>
            <a:ext cx="726680" cy="792000"/>
          </a:xfrm>
          <a:prstGeom prst="rect">
            <a:avLst/>
          </a:prstGeom>
        </p:spPr>
      </p:pic>
      <p:pic>
        <p:nvPicPr>
          <p:cNvPr id="22" name="Image 21">
            <a:extLst>
              <a:ext uri="{FF2B5EF4-FFF2-40B4-BE49-F238E27FC236}">
                <a16:creationId xmlns:a16="http://schemas.microsoft.com/office/drawing/2014/main" id="{07ECF89E-EB41-24CE-141A-55B40644F2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1394" y="1064544"/>
            <a:ext cx="1037094" cy="792000"/>
          </a:xfrm>
          <a:prstGeom prst="rect">
            <a:avLst/>
          </a:prstGeom>
        </p:spPr>
      </p:pic>
    </p:spTree>
    <p:extLst>
      <p:ext uri="{BB962C8B-B14F-4D97-AF65-F5344CB8AC3E}">
        <p14:creationId xmlns:p14="http://schemas.microsoft.com/office/powerpoint/2010/main" val="2244202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kern="0" dirty="0" err="1"/>
              <a:t>Synthèse</a:t>
            </a:r>
            <a:r>
              <a:rPr lang="de-CH" kern="0" dirty="0"/>
              <a:t> des </a:t>
            </a:r>
            <a:r>
              <a:rPr lang="de-CH" kern="0" dirty="0" err="1"/>
              <a:t>résultats</a:t>
            </a:r>
            <a:br>
              <a:rPr lang="de-CH" kern="0" dirty="0"/>
            </a:br>
            <a:r>
              <a:rPr lang="de-CH" sz="1600" kern="0" dirty="0">
                <a:solidFill>
                  <a:schemeClr val="tx1">
                    <a:lumMod val="50000"/>
                    <a:lumOff val="50000"/>
                  </a:schemeClr>
                </a:solidFill>
              </a:rPr>
              <a:t>De </a:t>
            </a:r>
            <a:r>
              <a:rPr lang="de-CH" sz="1600" kern="0" dirty="0" err="1">
                <a:solidFill>
                  <a:schemeClr val="tx1">
                    <a:lumMod val="50000"/>
                    <a:lumOff val="50000"/>
                  </a:schemeClr>
                </a:solidFill>
              </a:rPr>
              <a:t>quoi</a:t>
            </a:r>
            <a:r>
              <a:rPr lang="de-CH" sz="1600" kern="0" dirty="0">
                <a:solidFill>
                  <a:schemeClr val="tx1">
                    <a:lumMod val="50000"/>
                    <a:lumOff val="50000"/>
                  </a:schemeClr>
                </a:solidFill>
              </a:rPr>
              <a:t> </a:t>
            </a:r>
            <a:r>
              <a:rPr lang="de-CH" sz="1600" kern="0" dirty="0" err="1">
                <a:solidFill>
                  <a:schemeClr val="tx1">
                    <a:lumMod val="50000"/>
                    <a:lumOff val="50000"/>
                  </a:schemeClr>
                </a:solidFill>
              </a:rPr>
              <a:t>l’adaptation</a:t>
            </a:r>
            <a:r>
              <a:rPr lang="de-CH" sz="1600" kern="0" dirty="0">
                <a:solidFill>
                  <a:schemeClr val="tx1">
                    <a:lumMod val="50000"/>
                    <a:lumOff val="50000"/>
                  </a:schemeClr>
                </a:solidFill>
              </a:rPr>
              <a:t> a-t-elle </a:t>
            </a:r>
            <a:r>
              <a:rPr lang="de-CH" sz="1600" kern="0" dirty="0" err="1">
                <a:solidFill>
                  <a:schemeClr val="tx1">
                    <a:lumMod val="50000"/>
                    <a:lumOff val="50000"/>
                  </a:schemeClr>
                </a:solidFill>
              </a:rPr>
              <a:t>besoin</a:t>
            </a:r>
            <a:r>
              <a:rPr lang="de-CH" sz="1600" kern="0" dirty="0">
                <a:solidFill>
                  <a:schemeClr val="tx1">
                    <a:lumMod val="50000"/>
                    <a:lumOff val="50000"/>
                  </a:schemeClr>
                </a:solidFill>
              </a:rPr>
              <a:t> ?</a:t>
            </a:r>
            <a:endParaRPr lang="fr-CH" sz="1600" kern="0" dirty="0">
              <a:solidFill>
                <a:schemeClr val="tx1">
                  <a:lumMod val="50000"/>
                  <a:lumOff val="50000"/>
                </a:schemeClr>
              </a:solidFill>
            </a:endParaRPr>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54</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7" name="Image 6">
            <a:extLst>
              <a:ext uri="{FF2B5EF4-FFF2-40B4-BE49-F238E27FC236}">
                <a16:creationId xmlns:a16="http://schemas.microsoft.com/office/drawing/2014/main" id="{F50DFCB6-A863-48BC-3E42-1422CF849AA3}"/>
              </a:ext>
            </a:extLst>
          </p:cNvPr>
          <p:cNvPicPr>
            <a:picLocks noChangeAspect="1"/>
          </p:cNvPicPr>
          <p:nvPr/>
        </p:nvPicPr>
        <p:blipFill>
          <a:blip r:embed="rId2"/>
          <a:stretch>
            <a:fillRect/>
          </a:stretch>
        </p:blipFill>
        <p:spPr>
          <a:xfrm>
            <a:off x="1351136" y="1268760"/>
            <a:ext cx="7882879" cy="5040000"/>
          </a:xfrm>
          <a:prstGeom prst="rect">
            <a:avLst/>
          </a:prstGeom>
        </p:spPr>
      </p:pic>
      <p:sp>
        <p:nvSpPr>
          <p:cNvPr id="8" name="TextBox 6">
            <a:extLst>
              <a:ext uri="{FF2B5EF4-FFF2-40B4-BE49-F238E27FC236}">
                <a16:creationId xmlns:a16="http://schemas.microsoft.com/office/drawing/2014/main" id="{A7DA62CB-42DE-8AD5-B05A-3CE6EF3DF19F}"/>
              </a:ext>
            </a:extLst>
          </p:cNvPr>
          <p:cNvSpPr txBox="1"/>
          <p:nvPr/>
        </p:nvSpPr>
        <p:spPr>
          <a:xfrm>
            <a:off x="7896200" y="3068960"/>
            <a:ext cx="2909154" cy="861774"/>
          </a:xfrm>
          <a:prstGeom prst="rect">
            <a:avLst/>
          </a:prstGeom>
          <a:solidFill>
            <a:sysClr val="window" lastClr="FFFFFF">
              <a:alpha val="5000"/>
            </a:sysClr>
          </a:solidFill>
        </p:spPr>
        <p:txBody>
          <a:bodyPr wrap="square" rtlCol="0" anchor="ctr" anchorCtr="0">
            <a:spAutoFit/>
          </a:bodyPr>
          <a:lstStyle/>
          <a:p>
            <a:pPr marL="0" marR="0" lvl="0" indent="0" defTabSz="914400" eaLnBrk="1" fontAlgn="auto" latinLnBrk="0" hangingPunct="1">
              <a:lnSpc>
                <a:spcPct val="100000"/>
              </a:lnSpc>
              <a:spcBef>
                <a:spcPts val="0"/>
              </a:spcBef>
              <a:spcAft>
                <a:spcPts val="0"/>
              </a:spcAft>
              <a:buClr>
                <a:srgbClr val="FF0000"/>
              </a:buClr>
              <a:buSzTx/>
              <a:buFontTx/>
              <a:buNone/>
              <a:tabLst/>
              <a:defRPr/>
            </a:pPr>
            <a:r>
              <a:rPr kumimoji="0" lang="de-CH" sz="2500" b="0" i="0" u="none" strike="noStrike" kern="0" cap="none" spc="0" normalizeH="0" baseline="0" noProof="0" dirty="0" err="1">
                <a:ln>
                  <a:noFill/>
                </a:ln>
                <a:solidFill>
                  <a:srgbClr val="C00000"/>
                </a:solidFill>
                <a:effectLst/>
                <a:uLnTx/>
                <a:uFillTx/>
                <a:latin typeface="Arial"/>
              </a:rPr>
              <a:t>Orienté</a:t>
            </a:r>
            <a:r>
              <a:rPr kumimoji="0" lang="de-CH" sz="2500" b="0" i="0" u="none" strike="noStrike" kern="0" cap="none" spc="0" normalizeH="0" baseline="0" noProof="0" dirty="0">
                <a:ln>
                  <a:noFill/>
                </a:ln>
                <a:solidFill>
                  <a:srgbClr val="C00000"/>
                </a:solidFill>
                <a:effectLst/>
                <a:uLnTx/>
                <a:uFillTx/>
                <a:latin typeface="Arial"/>
              </a:rPr>
              <a:t> </a:t>
            </a:r>
            <a:r>
              <a:rPr kumimoji="0" lang="de-CH" sz="2500" b="0" i="0" u="none" strike="noStrike" kern="0" cap="none" spc="0" normalizeH="0" baseline="0" noProof="0" dirty="0" err="1">
                <a:ln>
                  <a:noFill/>
                </a:ln>
                <a:solidFill>
                  <a:srgbClr val="C00000"/>
                </a:solidFill>
                <a:effectLst/>
                <a:uLnTx/>
                <a:uFillTx/>
                <a:latin typeface="Arial"/>
              </a:rPr>
              <a:t>vers</a:t>
            </a:r>
            <a:r>
              <a:rPr kumimoji="0" lang="de-CH" sz="2500" b="0" i="0" u="none" strike="noStrike" kern="0" cap="none" spc="0" normalizeH="0" noProof="0" dirty="0">
                <a:ln>
                  <a:noFill/>
                </a:ln>
                <a:solidFill>
                  <a:srgbClr val="C00000"/>
                </a:solidFill>
                <a:effectLst/>
                <a:uLnTx/>
                <a:uFillTx/>
                <a:latin typeface="Arial"/>
              </a:rPr>
              <a:t> </a:t>
            </a:r>
            <a:r>
              <a:rPr kumimoji="0" lang="de-CH" sz="2500" b="0" i="0" u="none" strike="noStrike" kern="0" cap="none" spc="0" normalizeH="0" noProof="0" dirty="0" err="1">
                <a:ln>
                  <a:noFill/>
                </a:ln>
                <a:solidFill>
                  <a:srgbClr val="C00000"/>
                </a:solidFill>
                <a:effectLst/>
                <a:uLnTx/>
                <a:uFillTx/>
                <a:latin typeface="Arial"/>
              </a:rPr>
              <a:t>l’avenir</a:t>
            </a:r>
            <a:r>
              <a:rPr kumimoji="0" lang="de-CH" sz="2500" b="0" i="0" u="none" strike="noStrike" kern="0" cap="none" spc="0" normalizeH="0" noProof="0" dirty="0">
                <a:ln>
                  <a:noFill/>
                </a:ln>
                <a:solidFill>
                  <a:srgbClr val="C00000"/>
                </a:solidFill>
                <a:effectLst/>
                <a:uLnTx/>
                <a:uFillTx/>
                <a:latin typeface="Arial"/>
              </a:rPr>
              <a:t> et </a:t>
            </a:r>
            <a:r>
              <a:rPr kumimoji="0" lang="de-CH" sz="2500" b="0" i="0" u="none" strike="noStrike" kern="0" cap="none" spc="0" normalizeH="0" noProof="0" dirty="0" err="1">
                <a:ln>
                  <a:noFill/>
                </a:ln>
                <a:solidFill>
                  <a:srgbClr val="C00000"/>
                </a:solidFill>
                <a:effectLst/>
                <a:uLnTx/>
                <a:uFillTx/>
                <a:latin typeface="Arial"/>
              </a:rPr>
              <a:t>l’action</a:t>
            </a:r>
            <a:endParaRPr kumimoji="0" lang="de-CH" sz="2500" b="0" i="0" u="none" strike="noStrike" kern="0" cap="none" spc="0" normalizeH="0" baseline="0" noProof="0" dirty="0">
              <a:ln>
                <a:noFill/>
              </a:ln>
              <a:solidFill>
                <a:srgbClr val="C00000"/>
              </a:solidFill>
              <a:effectLst/>
              <a:uLnTx/>
              <a:uFillTx/>
              <a:latin typeface="Arial"/>
            </a:endParaRPr>
          </a:p>
        </p:txBody>
      </p:sp>
    </p:spTree>
    <p:extLst>
      <p:ext uri="{BB962C8B-B14F-4D97-AF65-F5344CB8AC3E}">
        <p14:creationId xmlns:p14="http://schemas.microsoft.com/office/powerpoint/2010/main" val="115282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AD3E-75CD-9959-06DC-717B3D9BC27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E392657-FC91-3336-B310-DC43CDBEC1C1}"/>
              </a:ext>
            </a:extLst>
          </p:cNvPr>
          <p:cNvSpPr>
            <a:spLocks noGrp="1"/>
          </p:cNvSpPr>
          <p:nvPr>
            <p:ph type="title"/>
          </p:nvPr>
        </p:nvSpPr>
        <p:spPr/>
        <p:txBody>
          <a:bodyPr/>
          <a:lstStyle/>
          <a:p>
            <a:r>
              <a:rPr lang="de-CH" kern="0" dirty="0"/>
              <a:t>Diffusion des </a:t>
            </a:r>
            <a:r>
              <a:rPr lang="de-CH" kern="0" dirty="0" err="1"/>
              <a:t>résultats</a:t>
            </a:r>
            <a:br>
              <a:rPr lang="de-CH" kern="0" dirty="0"/>
            </a:br>
            <a:r>
              <a:rPr lang="de-CH" sz="2000" kern="0" dirty="0">
                <a:solidFill>
                  <a:schemeClr val="tx1">
                    <a:lumMod val="50000"/>
                    <a:lumOff val="50000"/>
                  </a:schemeClr>
                </a:solidFill>
              </a:rPr>
              <a:t>Digital</a:t>
            </a:r>
            <a:endParaRPr lang="fr-CH" sz="3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82E81147-44EA-4CF8-5AF4-67F881EC0E2D}"/>
              </a:ext>
            </a:extLst>
          </p:cNvPr>
          <p:cNvSpPr>
            <a:spLocks noGrp="1"/>
          </p:cNvSpPr>
          <p:nvPr>
            <p:ph type="sldNum" sz="quarter" idx="10"/>
          </p:nvPr>
        </p:nvSpPr>
        <p:spPr/>
        <p:txBody>
          <a:bodyPr/>
          <a:lstStyle/>
          <a:p>
            <a:fld id="{7D21FFDD-132D-4B5B-AD6B-BCC06A41D268}" type="slidenum">
              <a:rPr lang="de-CH" smtClean="0"/>
              <a:pPr/>
              <a:t>55</a:t>
            </a:fld>
            <a:endParaRPr lang="de-CH" dirty="0"/>
          </a:p>
        </p:txBody>
      </p:sp>
      <p:sp>
        <p:nvSpPr>
          <p:cNvPr id="4" name="Espace réservé du pied de page 3">
            <a:extLst>
              <a:ext uri="{FF2B5EF4-FFF2-40B4-BE49-F238E27FC236}">
                <a16:creationId xmlns:a16="http://schemas.microsoft.com/office/drawing/2014/main" id="{40D7940C-EF04-DE89-3AF8-D16ADF622048}"/>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Rectangle 4">
            <a:extLst>
              <a:ext uri="{FF2B5EF4-FFF2-40B4-BE49-F238E27FC236}">
                <a16:creationId xmlns:a16="http://schemas.microsoft.com/office/drawing/2014/main" id="{8A88949B-57D9-01DA-CD04-B30E01850F2B}"/>
              </a:ext>
            </a:extLst>
          </p:cNvPr>
          <p:cNvSpPr/>
          <p:nvPr/>
        </p:nvSpPr>
        <p:spPr bwMode="auto">
          <a:xfrm>
            <a:off x="1376213" y="1353788"/>
            <a:ext cx="4320000" cy="4846618"/>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6" name="Image 5">
            <a:extLst>
              <a:ext uri="{FF2B5EF4-FFF2-40B4-BE49-F238E27FC236}">
                <a16:creationId xmlns:a16="http://schemas.microsoft.com/office/drawing/2014/main" id="{4C198C21-BEA6-2CC6-3CA5-B8C900C4C94C}"/>
              </a:ext>
            </a:extLst>
          </p:cNvPr>
          <p:cNvPicPr>
            <a:picLocks noChangeAspect="1"/>
          </p:cNvPicPr>
          <p:nvPr/>
        </p:nvPicPr>
        <p:blipFill>
          <a:blip r:embed="rId2"/>
          <a:stretch>
            <a:fillRect/>
          </a:stretch>
        </p:blipFill>
        <p:spPr>
          <a:xfrm>
            <a:off x="1608572" y="1620070"/>
            <a:ext cx="3857900" cy="2160000"/>
          </a:xfrm>
          <a:prstGeom prst="rect">
            <a:avLst/>
          </a:prstGeom>
          <a:ln>
            <a:solidFill>
              <a:sysClr val="windowText" lastClr="000000">
                <a:lumMod val="50000"/>
                <a:lumOff val="50000"/>
              </a:sysClr>
            </a:solidFill>
          </a:ln>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65BF5228-49EC-B319-FAE5-C966F151639A}"/>
              </a:ext>
            </a:extLst>
          </p:cNvPr>
          <p:cNvPicPr>
            <a:picLocks noChangeAspect="1"/>
          </p:cNvPicPr>
          <p:nvPr/>
        </p:nvPicPr>
        <p:blipFill>
          <a:blip r:embed="rId3"/>
          <a:stretch>
            <a:fillRect/>
          </a:stretch>
        </p:blipFill>
        <p:spPr>
          <a:xfrm>
            <a:off x="1608572" y="3778584"/>
            <a:ext cx="3857900" cy="2160000"/>
          </a:xfrm>
          <a:prstGeom prst="rect">
            <a:avLst/>
          </a:prstGeom>
          <a:ln>
            <a:solidFill>
              <a:sysClr val="windowText" lastClr="000000">
                <a:lumMod val="50000"/>
                <a:lumOff val="50000"/>
              </a:sys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0DDEFADC-7D4E-75C1-0C8F-B5CF84B4BF73}"/>
              </a:ext>
            </a:extLst>
          </p:cNvPr>
          <p:cNvSpPr/>
          <p:nvPr/>
        </p:nvSpPr>
        <p:spPr bwMode="auto">
          <a:xfrm>
            <a:off x="6000978" y="1348564"/>
            <a:ext cx="4680000" cy="4846618"/>
          </a:xfrm>
          <a:prstGeom prst="rect">
            <a:avLst/>
          </a:prstGeom>
          <a:solidFill>
            <a:srgbClr val="939393">
              <a:lumMod val="20000"/>
              <a:lumOff val="80000"/>
            </a:srgbClr>
          </a:solidFill>
          <a:ln w="9525" cap="flat" cmpd="sng" algn="ctr">
            <a:solidFill>
              <a:srgbClr val="9393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ndParaRPr>
          </a:p>
        </p:txBody>
      </p:sp>
      <p:pic>
        <p:nvPicPr>
          <p:cNvPr id="11" name="Image 10">
            <a:extLst>
              <a:ext uri="{FF2B5EF4-FFF2-40B4-BE49-F238E27FC236}">
                <a16:creationId xmlns:a16="http://schemas.microsoft.com/office/drawing/2014/main" id="{87BFFE6B-AD9A-EA75-3163-3C3FC2615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978" y="1614846"/>
            <a:ext cx="4320000" cy="4320000"/>
          </a:xfrm>
          <a:prstGeom prst="rect">
            <a:avLst/>
          </a:prstGeom>
        </p:spPr>
      </p:pic>
    </p:spTree>
    <p:extLst>
      <p:ext uri="{BB962C8B-B14F-4D97-AF65-F5344CB8AC3E}">
        <p14:creationId xmlns:p14="http://schemas.microsoft.com/office/powerpoint/2010/main" val="3329713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B025-098C-EF2C-53E8-D665F9A842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64CE16-04E5-1C87-6BDA-33BF1C438E89}"/>
              </a:ext>
            </a:extLst>
          </p:cNvPr>
          <p:cNvSpPr>
            <a:spLocks noGrp="1"/>
          </p:cNvSpPr>
          <p:nvPr>
            <p:ph type="title"/>
          </p:nvPr>
        </p:nvSpPr>
        <p:spPr/>
        <p:txBody>
          <a:bodyPr/>
          <a:lstStyle/>
          <a:p>
            <a:r>
              <a:rPr lang="de-CH" kern="0" dirty="0"/>
              <a:t>Communication du </a:t>
            </a:r>
            <a:r>
              <a:rPr lang="de-CH" kern="0" dirty="0" err="1"/>
              <a:t>programme</a:t>
            </a:r>
            <a:r>
              <a:rPr lang="de-CH" kern="0" dirty="0"/>
              <a:t> </a:t>
            </a:r>
            <a:r>
              <a:rPr lang="de-CH" kern="0" dirty="0" err="1"/>
              <a:t>pilote</a:t>
            </a:r>
            <a:r>
              <a:rPr lang="de-CH" kern="0" dirty="0"/>
              <a:t> </a:t>
            </a:r>
            <a:br>
              <a:rPr lang="de-CH" kern="0" dirty="0"/>
            </a:br>
            <a:r>
              <a:rPr lang="de-CH" sz="1600" kern="0" dirty="0" err="1">
                <a:solidFill>
                  <a:schemeClr val="tx1">
                    <a:lumMod val="50000"/>
                    <a:lumOff val="50000"/>
                  </a:schemeClr>
                </a:solidFill>
              </a:rPr>
              <a:t>Contextualisation</a:t>
            </a:r>
            <a:r>
              <a:rPr lang="de-CH" sz="1600" kern="0" dirty="0">
                <a:solidFill>
                  <a:schemeClr val="tx1">
                    <a:lumMod val="50000"/>
                    <a:lumOff val="50000"/>
                  </a:schemeClr>
                </a:solidFill>
              </a:rPr>
              <a:t> : </a:t>
            </a:r>
            <a:r>
              <a:rPr lang="de-CH" sz="1600" kern="0" dirty="0" err="1">
                <a:solidFill>
                  <a:schemeClr val="tx1">
                    <a:lumMod val="50000"/>
                    <a:lumOff val="50000"/>
                  </a:schemeClr>
                </a:solidFill>
              </a:rPr>
              <a:t>maintenir</a:t>
            </a:r>
            <a:r>
              <a:rPr lang="de-CH" sz="1600" kern="0" dirty="0">
                <a:solidFill>
                  <a:schemeClr val="tx1">
                    <a:lumMod val="50000"/>
                    <a:lumOff val="50000"/>
                  </a:schemeClr>
                </a:solidFill>
              </a:rPr>
              <a:t> la </a:t>
            </a:r>
            <a:r>
              <a:rPr lang="de-CH" sz="1600" kern="0" dirty="0" err="1">
                <a:solidFill>
                  <a:schemeClr val="tx1">
                    <a:lumMod val="50000"/>
                    <a:lumOff val="50000"/>
                  </a:schemeClr>
                </a:solidFill>
              </a:rPr>
              <a:t>cohérence</a:t>
            </a:r>
            <a:r>
              <a:rPr lang="de-CH" sz="1600" kern="0" dirty="0">
                <a:solidFill>
                  <a:schemeClr val="tx1">
                    <a:lumMod val="50000"/>
                    <a:lumOff val="50000"/>
                  </a:schemeClr>
                </a:solidFill>
              </a:rPr>
              <a:t> et la </a:t>
            </a:r>
            <a:r>
              <a:rPr lang="de-CH" sz="1600" kern="0" dirty="0" err="1">
                <a:solidFill>
                  <a:schemeClr val="tx1">
                    <a:lumMod val="50000"/>
                    <a:lumOff val="50000"/>
                  </a:schemeClr>
                </a:solidFill>
              </a:rPr>
              <a:t>clarté</a:t>
            </a:r>
            <a:endParaRPr lang="fr-CH" sz="1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FFE4D032-5E1E-0BAC-5BA3-9D425A39DE15}"/>
              </a:ext>
            </a:extLst>
          </p:cNvPr>
          <p:cNvSpPr>
            <a:spLocks noGrp="1"/>
          </p:cNvSpPr>
          <p:nvPr>
            <p:ph type="sldNum" sz="quarter" idx="10"/>
          </p:nvPr>
        </p:nvSpPr>
        <p:spPr/>
        <p:txBody>
          <a:bodyPr/>
          <a:lstStyle/>
          <a:p>
            <a:fld id="{7D21FFDD-132D-4B5B-AD6B-BCC06A41D268}" type="slidenum">
              <a:rPr lang="de-CH" smtClean="0"/>
              <a:pPr/>
              <a:t>56</a:t>
            </a:fld>
            <a:endParaRPr lang="de-CH" dirty="0"/>
          </a:p>
        </p:txBody>
      </p:sp>
      <p:sp>
        <p:nvSpPr>
          <p:cNvPr id="4" name="Espace réservé du pied de page 3">
            <a:extLst>
              <a:ext uri="{FF2B5EF4-FFF2-40B4-BE49-F238E27FC236}">
                <a16:creationId xmlns:a16="http://schemas.microsoft.com/office/drawing/2014/main" id="{EC3A4F8A-7C10-ECB9-41F1-05368929642D}"/>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63" name="Rectangle 62">
            <a:extLst>
              <a:ext uri="{FF2B5EF4-FFF2-40B4-BE49-F238E27FC236}">
                <a16:creationId xmlns:a16="http://schemas.microsoft.com/office/drawing/2014/main" id="{7E832D96-3780-B581-2854-9936096F48B7}"/>
              </a:ext>
            </a:extLst>
          </p:cNvPr>
          <p:cNvSpPr/>
          <p:nvPr/>
        </p:nvSpPr>
        <p:spPr bwMode="auto">
          <a:xfrm>
            <a:off x="6704805" y="1288855"/>
            <a:ext cx="2520000" cy="4860000"/>
          </a:xfrm>
          <a:prstGeom prst="rect">
            <a:avLst/>
          </a:prstGeom>
          <a:solidFill>
            <a:srgbClr val="808080">
              <a:lumMod val="20000"/>
              <a:lumOff val="80000"/>
            </a:srgbClr>
          </a:solidFill>
          <a:ln w="9525" cap="flat" cmpd="sng" algn="ctr">
            <a:solidFill>
              <a:srgbClr val="808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srgbClr val="000000"/>
              </a:solidFill>
              <a:effectLst/>
              <a:uLnTx/>
              <a:uFillTx/>
            </a:endParaRPr>
          </a:p>
        </p:txBody>
      </p:sp>
      <p:pic>
        <p:nvPicPr>
          <p:cNvPr id="64" name="Image 63">
            <a:extLst>
              <a:ext uri="{FF2B5EF4-FFF2-40B4-BE49-F238E27FC236}">
                <a16:creationId xmlns:a16="http://schemas.microsoft.com/office/drawing/2014/main" id="{E252BBC8-1427-C0FC-6853-100F9B1EA80F}"/>
              </a:ext>
            </a:extLst>
          </p:cNvPr>
          <p:cNvPicPr>
            <a:picLocks noChangeAspect="1"/>
          </p:cNvPicPr>
          <p:nvPr/>
        </p:nvPicPr>
        <p:blipFill>
          <a:blip r:embed="rId2"/>
          <a:stretch>
            <a:fillRect/>
          </a:stretch>
        </p:blipFill>
        <p:spPr>
          <a:xfrm>
            <a:off x="6962379" y="1518320"/>
            <a:ext cx="2043459" cy="2880000"/>
          </a:xfrm>
          <a:prstGeom prst="rect">
            <a:avLst/>
          </a:prstGeom>
          <a:noFill/>
          <a:ln w="3175">
            <a:solidFill>
              <a:srgbClr val="000000"/>
            </a:solidFill>
          </a:ln>
          <a:effectLst>
            <a:outerShdw blurRad="50800" dist="38100" dir="2700000" algn="tl" rotWithShape="0">
              <a:prstClr val="black">
                <a:alpha val="40000"/>
              </a:prstClr>
            </a:outerShdw>
          </a:effectLst>
        </p:spPr>
      </p:pic>
      <p:sp>
        <p:nvSpPr>
          <p:cNvPr id="65" name="Rectangle 64">
            <a:extLst>
              <a:ext uri="{FF2B5EF4-FFF2-40B4-BE49-F238E27FC236}">
                <a16:creationId xmlns:a16="http://schemas.microsoft.com/office/drawing/2014/main" id="{B9F506A8-1DA0-3BAE-F5A3-F5F3B84C6D7E}"/>
              </a:ext>
            </a:extLst>
          </p:cNvPr>
          <p:cNvSpPr/>
          <p:nvPr/>
        </p:nvSpPr>
        <p:spPr bwMode="auto">
          <a:xfrm>
            <a:off x="4040509" y="1288855"/>
            <a:ext cx="2520000" cy="4860000"/>
          </a:xfrm>
          <a:prstGeom prst="rect">
            <a:avLst/>
          </a:prstGeom>
          <a:solidFill>
            <a:srgbClr val="808080">
              <a:lumMod val="20000"/>
              <a:lumOff val="80000"/>
            </a:srgbClr>
          </a:solidFill>
          <a:ln w="9525" cap="flat" cmpd="sng" algn="ctr">
            <a:solidFill>
              <a:srgbClr val="808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srgbClr val="000000"/>
              </a:solidFill>
              <a:effectLst/>
              <a:uLnTx/>
              <a:uFillTx/>
            </a:endParaRPr>
          </a:p>
        </p:txBody>
      </p:sp>
      <p:pic>
        <p:nvPicPr>
          <p:cNvPr id="66" name="Image 65">
            <a:extLst>
              <a:ext uri="{FF2B5EF4-FFF2-40B4-BE49-F238E27FC236}">
                <a16:creationId xmlns:a16="http://schemas.microsoft.com/office/drawing/2014/main" id="{1B10DC7A-BC7F-E062-D3FB-E8420FCA5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115" y="4012512"/>
            <a:ext cx="2124000" cy="2124000"/>
          </a:xfrm>
          <a:prstGeom prst="rect">
            <a:avLst/>
          </a:prstGeom>
        </p:spPr>
      </p:pic>
      <p:sp>
        <p:nvSpPr>
          <p:cNvPr id="67" name="Rectangle 66">
            <a:extLst>
              <a:ext uri="{FF2B5EF4-FFF2-40B4-BE49-F238E27FC236}">
                <a16:creationId xmlns:a16="http://schemas.microsoft.com/office/drawing/2014/main" id="{EC21EBFB-C4B7-BA38-C79E-9EC0FA4ED69B}"/>
              </a:ext>
            </a:extLst>
          </p:cNvPr>
          <p:cNvSpPr/>
          <p:nvPr/>
        </p:nvSpPr>
        <p:spPr bwMode="auto">
          <a:xfrm>
            <a:off x="1376213" y="1288855"/>
            <a:ext cx="2520000" cy="4860000"/>
          </a:xfrm>
          <a:prstGeom prst="rect">
            <a:avLst/>
          </a:prstGeom>
          <a:solidFill>
            <a:srgbClr val="808080">
              <a:lumMod val="20000"/>
              <a:lumOff val="80000"/>
            </a:srgbClr>
          </a:solidFill>
          <a:ln w="9525" cap="flat" cmpd="sng" algn="ctr">
            <a:solidFill>
              <a:srgbClr val="808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srgbClr val="000000"/>
              </a:solidFill>
              <a:effectLst/>
              <a:uLnTx/>
              <a:uFillTx/>
            </a:endParaRPr>
          </a:p>
        </p:txBody>
      </p:sp>
      <p:pic>
        <p:nvPicPr>
          <p:cNvPr id="68" name="Espace réservé du contenu 5">
            <a:extLst>
              <a:ext uri="{FF2B5EF4-FFF2-40B4-BE49-F238E27FC236}">
                <a16:creationId xmlns:a16="http://schemas.microsoft.com/office/drawing/2014/main" id="{7B623E6E-4374-863F-6E12-0F82EB3B3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647622" y="4085922"/>
            <a:ext cx="1977181" cy="197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ZoneTexte 68">
            <a:extLst>
              <a:ext uri="{FF2B5EF4-FFF2-40B4-BE49-F238E27FC236}">
                <a16:creationId xmlns:a16="http://schemas.microsoft.com/office/drawing/2014/main" id="{D411820C-8741-7598-D2FE-3C75891C626A}"/>
              </a:ext>
            </a:extLst>
          </p:cNvPr>
          <p:cNvSpPr txBox="1"/>
          <p:nvPr/>
        </p:nvSpPr>
        <p:spPr>
          <a:xfrm>
            <a:off x="6776813" y="4598071"/>
            <a:ext cx="2412000" cy="1620000"/>
          </a:xfrm>
          <a:prstGeom prst="rect">
            <a:avLst/>
          </a:prstGeom>
          <a:noFill/>
        </p:spPr>
        <p:txBody>
          <a:bodyPr wrap="square">
            <a:spAutoFit/>
          </a:bodyPr>
          <a:lstStyle/>
          <a:p>
            <a:r>
              <a:rPr lang="fr-CH" dirty="0">
                <a:solidFill>
                  <a:schemeClr val="accent1">
                    <a:lumMod val="75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Conseils climatiques pour les communes (admin.ch)</a:t>
            </a:r>
            <a:endParaRPr lang="fr-CH" dirty="0">
              <a:solidFill>
                <a:schemeClr val="accent1">
                  <a:lumMod val="75000"/>
                </a:schemeClr>
              </a:solidFill>
              <a:latin typeface="Arial" panose="020B0604020202020204" pitchFamily="34" charset="0"/>
            </a:endParaRPr>
          </a:p>
        </p:txBody>
      </p:sp>
      <p:sp>
        <p:nvSpPr>
          <p:cNvPr id="70" name="Rectangle 69">
            <a:extLst>
              <a:ext uri="{FF2B5EF4-FFF2-40B4-BE49-F238E27FC236}">
                <a16:creationId xmlns:a16="http://schemas.microsoft.com/office/drawing/2014/main" id="{C09BE806-27FB-8994-9DE8-F9E78888B0C2}"/>
              </a:ext>
            </a:extLst>
          </p:cNvPr>
          <p:cNvSpPr/>
          <p:nvPr/>
        </p:nvSpPr>
        <p:spPr bwMode="auto">
          <a:xfrm>
            <a:off x="9369101" y="1288855"/>
            <a:ext cx="2520000" cy="4860000"/>
          </a:xfrm>
          <a:prstGeom prst="rect">
            <a:avLst/>
          </a:prstGeom>
          <a:solidFill>
            <a:srgbClr val="808080">
              <a:lumMod val="20000"/>
              <a:lumOff val="80000"/>
            </a:srgbClr>
          </a:solidFill>
          <a:ln w="9525" cap="flat" cmpd="sng" algn="ctr">
            <a:solidFill>
              <a:srgbClr val="808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srgbClr val="000000"/>
              </a:solidFill>
              <a:effectLst/>
              <a:uLnTx/>
              <a:uFillTx/>
            </a:endParaRPr>
          </a:p>
        </p:txBody>
      </p:sp>
      <p:pic>
        <p:nvPicPr>
          <p:cNvPr id="71" name="Inhaltsplatzhalter 13">
            <a:extLst>
              <a:ext uri="{FF2B5EF4-FFF2-40B4-BE49-F238E27FC236}">
                <a16:creationId xmlns:a16="http://schemas.microsoft.com/office/drawing/2014/main" id="{C06E8733-8963-948F-D50B-5D1C1258F2F9}"/>
              </a:ext>
            </a:extLst>
          </p:cNvPr>
          <p:cNvPicPr>
            <a:picLocks noChangeAspect="1"/>
          </p:cNvPicPr>
          <p:nvPr/>
        </p:nvPicPr>
        <p:blipFill>
          <a:blip r:embed="rId6"/>
          <a:stretch>
            <a:fillRect/>
          </a:stretch>
        </p:blipFill>
        <p:spPr>
          <a:xfrm>
            <a:off x="9585125" y="1487525"/>
            <a:ext cx="2161393" cy="1837082"/>
          </a:xfrm>
          <a:prstGeom prst="rect">
            <a:avLst/>
          </a:prstGeom>
          <a:noFill/>
          <a:ln w="3175">
            <a:solidFill>
              <a:srgbClr val="000000"/>
            </a:solidFill>
          </a:ln>
          <a:effectLst>
            <a:outerShdw blurRad="50800" dist="38100" dir="2700000" algn="tl" rotWithShape="0">
              <a:prstClr val="black">
                <a:alpha val="40000"/>
              </a:prstClr>
            </a:outerShdw>
          </a:effectLst>
        </p:spPr>
      </p:pic>
      <p:sp>
        <p:nvSpPr>
          <p:cNvPr id="72" name="ZoneTexte 71">
            <a:extLst>
              <a:ext uri="{FF2B5EF4-FFF2-40B4-BE49-F238E27FC236}">
                <a16:creationId xmlns:a16="http://schemas.microsoft.com/office/drawing/2014/main" id="{FD842C65-0062-E97D-691C-573F56716A02}"/>
              </a:ext>
            </a:extLst>
          </p:cNvPr>
          <p:cNvSpPr txBox="1"/>
          <p:nvPr/>
        </p:nvSpPr>
        <p:spPr>
          <a:xfrm>
            <a:off x="9585125" y="4592378"/>
            <a:ext cx="2161250" cy="1569660"/>
          </a:xfrm>
          <a:prstGeom prst="rect">
            <a:avLst/>
          </a:prstGeom>
          <a:noFill/>
        </p:spPr>
        <p:txBody>
          <a:bodyPr wrap="square">
            <a:spAutoFit/>
          </a:bodyPr>
          <a:lstStyle/>
          <a:p>
            <a:r>
              <a:rPr lang="de-CH" dirty="0" err="1">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Outils</a:t>
            </a:r>
            <a:r>
              <a:rPr lang="de-CH"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 en </a:t>
            </a:r>
            <a:r>
              <a:rPr lang="de-CH" dirty="0" err="1">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ligne</a:t>
            </a:r>
            <a:r>
              <a:rPr lang="de-CH"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 </a:t>
            </a:r>
            <a:r>
              <a:rPr lang="de-CH" dirty="0" err="1">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pour</a:t>
            </a:r>
            <a:r>
              <a:rPr lang="de-CH"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 </a:t>
            </a:r>
            <a:r>
              <a:rPr lang="de-CH" dirty="0" err="1">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les</a:t>
            </a:r>
            <a:r>
              <a:rPr lang="de-CH"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 </a:t>
            </a:r>
            <a:r>
              <a:rPr lang="de-CH" dirty="0" err="1">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communes</a:t>
            </a:r>
            <a:r>
              <a:rPr lang="de-CH"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 (admin.ch)</a:t>
            </a:r>
            <a:endParaRPr lang="fr-CH" dirty="0">
              <a:solidFill>
                <a:schemeClr val="accent1">
                  <a:lumMod val="75000"/>
                </a:schemeClr>
              </a:solidFill>
              <a:latin typeface="Arial" panose="020B0604020202020204" pitchFamily="34" charset="0"/>
            </a:endParaRPr>
          </a:p>
        </p:txBody>
      </p:sp>
      <p:grpSp>
        <p:nvGrpSpPr>
          <p:cNvPr id="73" name="Groupe 72">
            <a:extLst>
              <a:ext uri="{FF2B5EF4-FFF2-40B4-BE49-F238E27FC236}">
                <a16:creationId xmlns:a16="http://schemas.microsoft.com/office/drawing/2014/main" id="{F55DE8B7-2B1D-1FF3-9B74-2818680CAC57}"/>
              </a:ext>
            </a:extLst>
          </p:cNvPr>
          <p:cNvGrpSpPr/>
          <p:nvPr/>
        </p:nvGrpSpPr>
        <p:grpSpPr>
          <a:xfrm>
            <a:off x="9621845" y="3522032"/>
            <a:ext cx="2087952" cy="849430"/>
            <a:chOff x="2299204" y="2325239"/>
            <a:chExt cx="8162967" cy="3320895"/>
          </a:xfrm>
          <a:effectLst>
            <a:outerShdw blurRad="50800" dist="38100" dir="2700000" algn="tl" rotWithShape="0">
              <a:prstClr val="black">
                <a:alpha val="40000"/>
              </a:prstClr>
            </a:outerShdw>
          </a:effectLst>
        </p:grpSpPr>
        <p:pic>
          <p:nvPicPr>
            <p:cNvPr id="74" name="Google Shape;83;g142290da343_0_0" descr="Google Shape;83;g142290da343_0_0">
              <a:extLst>
                <a:ext uri="{FF2B5EF4-FFF2-40B4-BE49-F238E27FC236}">
                  <a16:creationId xmlns:a16="http://schemas.microsoft.com/office/drawing/2014/main" id="{6AF1AE0C-7DE8-1D2D-C8F7-332384D0EBB2}"/>
                </a:ext>
              </a:extLst>
            </p:cNvPr>
            <p:cNvPicPr>
              <a:picLocks noChangeAspect="1"/>
            </p:cNvPicPr>
            <p:nvPr/>
          </p:nvPicPr>
          <p:blipFill>
            <a:blip r:embed="rId8"/>
            <a:stretch>
              <a:fillRect/>
            </a:stretch>
          </p:blipFill>
          <p:spPr>
            <a:xfrm>
              <a:off x="8386113" y="4243472"/>
              <a:ext cx="1335870" cy="1400753"/>
            </a:xfrm>
            <a:prstGeom prst="rect">
              <a:avLst/>
            </a:prstGeom>
            <a:ln w="12700" cap="flat">
              <a:noFill/>
              <a:miter lim="400000"/>
            </a:ln>
            <a:effectLst/>
          </p:spPr>
        </p:pic>
        <p:pic>
          <p:nvPicPr>
            <p:cNvPr id="75" name="Google Shape;84;g142290da343_0_0" descr="Google Shape;84;g142290da343_0_0">
              <a:extLst>
                <a:ext uri="{FF2B5EF4-FFF2-40B4-BE49-F238E27FC236}">
                  <a16:creationId xmlns:a16="http://schemas.microsoft.com/office/drawing/2014/main" id="{B9807810-587B-417F-93F3-93C502DE8711}"/>
                </a:ext>
              </a:extLst>
            </p:cNvPr>
            <p:cNvPicPr>
              <a:picLocks noChangeAspect="1"/>
            </p:cNvPicPr>
            <p:nvPr/>
          </p:nvPicPr>
          <p:blipFill>
            <a:blip r:embed="rId9"/>
            <a:stretch>
              <a:fillRect/>
            </a:stretch>
          </p:blipFill>
          <p:spPr>
            <a:xfrm>
              <a:off x="6698595" y="4241563"/>
              <a:ext cx="1267168" cy="1404571"/>
            </a:xfrm>
            <a:prstGeom prst="rect">
              <a:avLst/>
            </a:prstGeom>
            <a:ln w="12700" cap="flat">
              <a:noFill/>
              <a:miter lim="400000"/>
            </a:ln>
            <a:effectLst/>
          </p:spPr>
        </p:pic>
        <p:pic>
          <p:nvPicPr>
            <p:cNvPr id="76" name="Google Shape;85;g142290da343_0_0" descr="Google Shape;85;g142290da343_0_0">
              <a:extLst>
                <a:ext uri="{FF2B5EF4-FFF2-40B4-BE49-F238E27FC236}">
                  <a16:creationId xmlns:a16="http://schemas.microsoft.com/office/drawing/2014/main" id="{26DCBF43-F96E-5337-851F-39767A5E80BB}"/>
                </a:ext>
              </a:extLst>
            </p:cNvPr>
            <p:cNvPicPr>
              <a:picLocks noChangeAspect="1"/>
            </p:cNvPicPr>
            <p:nvPr/>
          </p:nvPicPr>
          <p:blipFill>
            <a:blip r:embed="rId10"/>
            <a:stretch>
              <a:fillRect/>
            </a:stretch>
          </p:blipFill>
          <p:spPr>
            <a:xfrm>
              <a:off x="4946180" y="4245380"/>
              <a:ext cx="1332053" cy="1396937"/>
            </a:xfrm>
            <a:prstGeom prst="rect">
              <a:avLst/>
            </a:prstGeom>
            <a:ln w="12700" cap="flat">
              <a:noFill/>
              <a:miter lim="400000"/>
            </a:ln>
            <a:effectLst/>
          </p:spPr>
        </p:pic>
        <p:pic>
          <p:nvPicPr>
            <p:cNvPr id="77" name="Google Shape;86;g142290da343_0_0" descr="Google Shape;86;g142290da343_0_0">
              <a:extLst>
                <a:ext uri="{FF2B5EF4-FFF2-40B4-BE49-F238E27FC236}">
                  <a16:creationId xmlns:a16="http://schemas.microsoft.com/office/drawing/2014/main" id="{A966C2F1-E7D6-0519-4BF3-AB08EADCDBB1}"/>
                </a:ext>
              </a:extLst>
            </p:cNvPr>
            <p:cNvPicPr>
              <a:picLocks noChangeAspect="1"/>
            </p:cNvPicPr>
            <p:nvPr/>
          </p:nvPicPr>
          <p:blipFill>
            <a:blip r:embed="rId11"/>
            <a:stretch>
              <a:fillRect/>
            </a:stretch>
          </p:blipFill>
          <p:spPr>
            <a:xfrm>
              <a:off x="3216494" y="4243472"/>
              <a:ext cx="1332053" cy="1400753"/>
            </a:xfrm>
            <a:prstGeom prst="rect">
              <a:avLst/>
            </a:prstGeom>
            <a:ln w="12700" cap="flat">
              <a:noFill/>
              <a:miter lim="400000"/>
            </a:ln>
            <a:effectLst/>
          </p:spPr>
        </p:pic>
        <p:pic>
          <p:nvPicPr>
            <p:cNvPr id="78" name="Google Shape;87;g142290da343_0_0" descr="Google Shape;87;g142290da343_0_0">
              <a:extLst>
                <a:ext uri="{FF2B5EF4-FFF2-40B4-BE49-F238E27FC236}">
                  <a16:creationId xmlns:a16="http://schemas.microsoft.com/office/drawing/2014/main" id="{979BD80A-6A47-EA8D-0099-A161CB1C9346}"/>
                </a:ext>
              </a:extLst>
            </p:cNvPr>
            <p:cNvPicPr>
              <a:picLocks noChangeAspect="1"/>
            </p:cNvPicPr>
            <p:nvPr/>
          </p:nvPicPr>
          <p:blipFill>
            <a:blip r:embed="rId12"/>
            <a:stretch>
              <a:fillRect/>
            </a:stretch>
          </p:blipFill>
          <p:spPr>
            <a:xfrm>
              <a:off x="9133935" y="2325239"/>
              <a:ext cx="1328236" cy="1404570"/>
            </a:xfrm>
            <a:prstGeom prst="rect">
              <a:avLst/>
            </a:prstGeom>
            <a:ln w="12700" cap="flat">
              <a:noFill/>
              <a:miter lim="400000"/>
            </a:ln>
            <a:effectLst/>
          </p:spPr>
        </p:pic>
        <p:pic>
          <p:nvPicPr>
            <p:cNvPr id="79" name="Google Shape;88;g142290da343_0_0" descr="Google Shape;88;g142290da343_0_0">
              <a:extLst>
                <a:ext uri="{FF2B5EF4-FFF2-40B4-BE49-F238E27FC236}">
                  <a16:creationId xmlns:a16="http://schemas.microsoft.com/office/drawing/2014/main" id="{BE7A6C2C-2DBA-4E35-0055-DB24B1F924CF}"/>
                </a:ext>
              </a:extLst>
            </p:cNvPr>
            <p:cNvPicPr>
              <a:picLocks noChangeAspect="1"/>
            </p:cNvPicPr>
            <p:nvPr/>
          </p:nvPicPr>
          <p:blipFill>
            <a:blip r:embed="rId13"/>
            <a:stretch>
              <a:fillRect/>
            </a:stretch>
          </p:blipFill>
          <p:spPr>
            <a:xfrm>
              <a:off x="7405228" y="2327147"/>
              <a:ext cx="1335870" cy="1400753"/>
            </a:xfrm>
            <a:prstGeom prst="rect">
              <a:avLst/>
            </a:prstGeom>
            <a:ln w="12700" cap="flat">
              <a:noFill/>
              <a:miter lim="400000"/>
            </a:ln>
            <a:effectLst/>
          </p:spPr>
        </p:pic>
        <p:pic>
          <p:nvPicPr>
            <p:cNvPr id="80" name="Google Shape;89;g142290da343_0_0" descr="Google Shape;89;g142290da343_0_0">
              <a:extLst>
                <a:ext uri="{FF2B5EF4-FFF2-40B4-BE49-F238E27FC236}">
                  <a16:creationId xmlns:a16="http://schemas.microsoft.com/office/drawing/2014/main" id="{811110CD-FEA0-F4E6-7E9C-F7F42431317D}"/>
                </a:ext>
              </a:extLst>
            </p:cNvPr>
            <p:cNvPicPr>
              <a:picLocks noChangeAspect="1"/>
            </p:cNvPicPr>
            <p:nvPr/>
          </p:nvPicPr>
          <p:blipFill>
            <a:blip r:embed="rId14"/>
            <a:stretch>
              <a:fillRect/>
            </a:stretch>
          </p:blipFill>
          <p:spPr>
            <a:xfrm>
              <a:off x="5703219" y="2363717"/>
              <a:ext cx="1309152" cy="1396937"/>
            </a:xfrm>
            <a:prstGeom prst="rect">
              <a:avLst/>
            </a:prstGeom>
            <a:ln w="12700" cap="flat">
              <a:noFill/>
              <a:miter lim="400000"/>
            </a:ln>
            <a:effectLst/>
          </p:spPr>
        </p:pic>
        <p:pic>
          <p:nvPicPr>
            <p:cNvPr id="81" name="Google Shape;90;g142290da343_0_0" descr="Google Shape;90;g142290da343_0_0">
              <a:extLst>
                <a:ext uri="{FF2B5EF4-FFF2-40B4-BE49-F238E27FC236}">
                  <a16:creationId xmlns:a16="http://schemas.microsoft.com/office/drawing/2014/main" id="{AB6BEB9F-D0BC-E582-05A2-B2C6D42195A8}"/>
                </a:ext>
              </a:extLst>
            </p:cNvPr>
            <p:cNvPicPr>
              <a:picLocks noChangeAspect="1"/>
            </p:cNvPicPr>
            <p:nvPr/>
          </p:nvPicPr>
          <p:blipFill>
            <a:blip r:embed="rId15"/>
            <a:stretch>
              <a:fillRect/>
            </a:stretch>
          </p:blipFill>
          <p:spPr>
            <a:xfrm>
              <a:off x="3982125" y="2329055"/>
              <a:ext cx="1328237" cy="1396937"/>
            </a:xfrm>
            <a:prstGeom prst="rect">
              <a:avLst/>
            </a:prstGeom>
            <a:ln w="12700" cap="flat">
              <a:noFill/>
              <a:miter lim="400000"/>
            </a:ln>
            <a:effectLst/>
          </p:spPr>
        </p:pic>
        <p:pic>
          <p:nvPicPr>
            <p:cNvPr id="82" name="Google Shape;91;g142290da343_0_0" descr="Google Shape;91;g142290da343_0_0">
              <a:extLst>
                <a:ext uri="{FF2B5EF4-FFF2-40B4-BE49-F238E27FC236}">
                  <a16:creationId xmlns:a16="http://schemas.microsoft.com/office/drawing/2014/main" id="{4FC9813E-A2D1-EE87-BC88-100D91017627}"/>
                </a:ext>
              </a:extLst>
            </p:cNvPr>
            <p:cNvPicPr>
              <a:picLocks noChangeAspect="1"/>
            </p:cNvPicPr>
            <p:nvPr/>
          </p:nvPicPr>
          <p:blipFill>
            <a:blip r:embed="rId16"/>
            <a:stretch>
              <a:fillRect/>
            </a:stretch>
          </p:blipFill>
          <p:spPr>
            <a:xfrm>
              <a:off x="2299204" y="2327147"/>
              <a:ext cx="1290068" cy="1400753"/>
            </a:xfrm>
            <a:prstGeom prst="rect">
              <a:avLst/>
            </a:prstGeom>
            <a:ln w="12700" cap="flat">
              <a:noFill/>
              <a:miter lim="400000"/>
            </a:ln>
            <a:effectLst/>
          </p:spPr>
        </p:pic>
      </p:grpSp>
      <p:grpSp>
        <p:nvGrpSpPr>
          <p:cNvPr id="83" name="Groupe 82">
            <a:extLst>
              <a:ext uri="{FF2B5EF4-FFF2-40B4-BE49-F238E27FC236}">
                <a16:creationId xmlns:a16="http://schemas.microsoft.com/office/drawing/2014/main" id="{C734E4D2-17B9-587D-6971-6470D5ADB52F}"/>
              </a:ext>
            </a:extLst>
          </p:cNvPr>
          <p:cNvGrpSpPr/>
          <p:nvPr/>
        </p:nvGrpSpPr>
        <p:grpSpPr>
          <a:xfrm>
            <a:off x="4414830" y="1485053"/>
            <a:ext cx="1965207" cy="2343610"/>
            <a:chOff x="4535940" y="465500"/>
            <a:chExt cx="4114130" cy="4906312"/>
          </a:xfrm>
          <a:effectLst>
            <a:outerShdw blurRad="50800" dist="139700" dir="2700000" algn="tl" rotWithShape="0">
              <a:prstClr val="black">
                <a:alpha val="40000"/>
              </a:prstClr>
            </a:outerShdw>
          </a:effectLst>
        </p:grpSpPr>
        <p:pic>
          <p:nvPicPr>
            <p:cNvPr id="84" name="Image 83">
              <a:extLst>
                <a:ext uri="{FF2B5EF4-FFF2-40B4-BE49-F238E27FC236}">
                  <a16:creationId xmlns:a16="http://schemas.microsoft.com/office/drawing/2014/main" id="{C85BF203-9757-366F-B5EE-8A4D93D6E81C}"/>
                </a:ext>
              </a:extLst>
            </p:cNvPr>
            <p:cNvPicPr>
              <a:picLocks noChangeAspect="1"/>
            </p:cNvPicPr>
            <p:nvPr/>
          </p:nvPicPr>
          <p:blipFill>
            <a:blip r:embed="rId17"/>
            <a:stretch>
              <a:fillRect/>
            </a:stretch>
          </p:blipFill>
          <p:spPr>
            <a:xfrm rot="-1020000">
              <a:off x="4535940" y="465500"/>
              <a:ext cx="3062278" cy="4320000"/>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pic>
          <p:nvPicPr>
            <p:cNvPr id="85" name="Image 84">
              <a:extLst>
                <a:ext uri="{FF2B5EF4-FFF2-40B4-BE49-F238E27FC236}">
                  <a16:creationId xmlns:a16="http://schemas.microsoft.com/office/drawing/2014/main" id="{05EA6716-AFC9-A081-FDC8-5BF952A2B604}"/>
                </a:ext>
              </a:extLst>
            </p:cNvPr>
            <p:cNvPicPr>
              <a:picLocks noChangeAspect="1"/>
            </p:cNvPicPr>
            <p:nvPr/>
          </p:nvPicPr>
          <p:blipFill rotWithShape="1">
            <a:blip r:embed="rId18"/>
            <a:srcRect b="14650"/>
            <a:stretch/>
          </p:blipFill>
          <p:spPr>
            <a:xfrm rot="-360000">
              <a:off x="5113488" y="1458199"/>
              <a:ext cx="3052768" cy="3687152"/>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pic>
          <p:nvPicPr>
            <p:cNvPr id="86" name="Image 85">
              <a:extLst>
                <a:ext uri="{FF2B5EF4-FFF2-40B4-BE49-F238E27FC236}">
                  <a16:creationId xmlns:a16="http://schemas.microsoft.com/office/drawing/2014/main" id="{B11DEB5B-E448-1354-0BE8-E4DA65974176}"/>
                </a:ext>
              </a:extLst>
            </p:cNvPr>
            <p:cNvPicPr>
              <a:picLocks noChangeAspect="1"/>
            </p:cNvPicPr>
            <p:nvPr/>
          </p:nvPicPr>
          <p:blipFill rotWithShape="1">
            <a:blip r:embed="rId19"/>
            <a:srcRect b="32752"/>
            <a:stretch/>
          </p:blipFill>
          <p:spPr>
            <a:xfrm rot="300000">
              <a:off x="5584417" y="2466730"/>
              <a:ext cx="3065653" cy="2905082"/>
            </a:xfrm>
            <a:prstGeom prst="rect">
              <a:avLst/>
            </a:prstGeom>
            <a:ln>
              <a:solidFill>
                <a:srgbClr val="000000">
                  <a:lumMod val="50000"/>
                  <a:lumOff val="50000"/>
                </a:srgbClr>
              </a:solidFill>
            </a:ln>
            <a:effectLst>
              <a:outerShdw blurRad="50800" dist="38100" dir="2700000" algn="tl" rotWithShape="0">
                <a:prstClr val="black">
                  <a:alpha val="40000"/>
                </a:prstClr>
              </a:outerShdw>
            </a:effectLst>
          </p:spPr>
        </p:pic>
      </p:grpSp>
      <p:grpSp>
        <p:nvGrpSpPr>
          <p:cNvPr id="87" name="Groupe 86">
            <a:extLst>
              <a:ext uri="{FF2B5EF4-FFF2-40B4-BE49-F238E27FC236}">
                <a16:creationId xmlns:a16="http://schemas.microsoft.com/office/drawing/2014/main" id="{EF15EB56-9291-5A6D-B1CB-4B307D0FA79F}"/>
              </a:ext>
            </a:extLst>
          </p:cNvPr>
          <p:cNvGrpSpPr/>
          <p:nvPr/>
        </p:nvGrpSpPr>
        <p:grpSpPr>
          <a:xfrm>
            <a:off x="1818458" y="1657484"/>
            <a:ext cx="1928999" cy="2159312"/>
            <a:chOff x="1582359" y="1621506"/>
            <a:chExt cx="3857900" cy="4318514"/>
          </a:xfrm>
        </p:grpSpPr>
        <p:pic>
          <p:nvPicPr>
            <p:cNvPr id="88" name="Image 87">
              <a:extLst>
                <a:ext uri="{FF2B5EF4-FFF2-40B4-BE49-F238E27FC236}">
                  <a16:creationId xmlns:a16="http://schemas.microsoft.com/office/drawing/2014/main" id="{B6FCE3CB-B1CE-5B4C-220F-9C624F4B58A4}"/>
                </a:ext>
              </a:extLst>
            </p:cNvPr>
            <p:cNvPicPr>
              <a:picLocks noChangeAspect="1"/>
            </p:cNvPicPr>
            <p:nvPr/>
          </p:nvPicPr>
          <p:blipFill>
            <a:blip r:embed="rId20"/>
            <a:stretch>
              <a:fillRect/>
            </a:stretch>
          </p:blipFill>
          <p:spPr>
            <a:xfrm>
              <a:off x="1582359" y="1621506"/>
              <a:ext cx="3857900" cy="2160000"/>
            </a:xfrm>
            <a:prstGeom prst="rect">
              <a:avLst/>
            </a:prstGeom>
            <a:ln>
              <a:solidFill>
                <a:sysClr val="windowText" lastClr="000000">
                  <a:lumMod val="50000"/>
                  <a:lumOff val="50000"/>
                </a:sysClr>
              </a:solidFill>
            </a:ln>
            <a:effectLst>
              <a:outerShdw blurRad="50800" dist="38100" dir="2700000" algn="tl" rotWithShape="0">
                <a:prstClr val="black">
                  <a:alpha val="40000"/>
                </a:prstClr>
              </a:outerShdw>
            </a:effectLst>
          </p:spPr>
        </p:pic>
        <p:pic>
          <p:nvPicPr>
            <p:cNvPr id="89" name="Image 88">
              <a:extLst>
                <a:ext uri="{FF2B5EF4-FFF2-40B4-BE49-F238E27FC236}">
                  <a16:creationId xmlns:a16="http://schemas.microsoft.com/office/drawing/2014/main" id="{58DFE8D4-92A5-20CD-BCE8-E6C1E3CD6F33}"/>
                </a:ext>
              </a:extLst>
            </p:cNvPr>
            <p:cNvPicPr>
              <a:picLocks noChangeAspect="1"/>
            </p:cNvPicPr>
            <p:nvPr/>
          </p:nvPicPr>
          <p:blipFill>
            <a:blip r:embed="rId21"/>
            <a:stretch>
              <a:fillRect/>
            </a:stretch>
          </p:blipFill>
          <p:spPr>
            <a:xfrm>
              <a:off x="1582359" y="3780020"/>
              <a:ext cx="3857900" cy="2160000"/>
            </a:xfrm>
            <a:prstGeom prst="rect">
              <a:avLst/>
            </a:prstGeom>
            <a:ln>
              <a:solidFill>
                <a:sysClr val="windowText" lastClr="000000">
                  <a:lumMod val="50000"/>
                  <a:lumOff val="50000"/>
                </a:sysClr>
              </a:solidFill>
            </a:ln>
            <a:effectLst>
              <a:outerShdw blurRad="50800" dist="38100" dir="2700000" algn="tl" rotWithShape="0">
                <a:prstClr val="black">
                  <a:alpha val="40000"/>
                </a:prstClr>
              </a:outerShdw>
            </a:effectLst>
          </p:spPr>
        </p:pic>
      </p:grpSp>
      <p:pic>
        <p:nvPicPr>
          <p:cNvPr id="90" name="Image 89">
            <a:extLst>
              <a:ext uri="{FF2B5EF4-FFF2-40B4-BE49-F238E27FC236}">
                <a16:creationId xmlns:a16="http://schemas.microsoft.com/office/drawing/2014/main" id="{85C30675-CF3F-BF89-2A47-C09966D325B5}"/>
              </a:ext>
            </a:extLst>
          </p:cNvPr>
          <p:cNvPicPr>
            <a:picLocks noChangeAspect="1"/>
          </p:cNvPicPr>
          <p:nvPr/>
        </p:nvPicPr>
        <p:blipFill>
          <a:blip r:embed="rId22"/>
          <a:stretch>
            <a:fillRect/>
          </a:stretch>
        </p:blipFill>
        <p:spPr>
          <a:xfrm>
            <a:off x="1556587" y="1487525"/>
            <a:ext cx="1440000" cy="2034507"/>
          </a:xfrm>
          <a:prstGeom prst="rect">
            <a:avLst/>
          </a:prstGeom>
          <a:noFill/>
          <a:ln w="9525">
            <a:solidFill>
              <a:srgbClr val="FFFFFF">
                <a:lumMod val="50000"/>
              </a:srgbClr>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5373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5E36-7F6D-9634-7B3B-27B38537480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237414-C4D4-9151-E74C-66F10757C480}"/>
              </a:ext>
            </a:extLst>
          </p:cNvPr>
          <p:cNvSpPr>
            <a:spLocks noGrp="1"/>
          </p:cNvSpPr>
          <p:nvPr>
            <p:ph type="title"/>
          </p:nvPr>
        </p:nvSpPr>
        <p:spPr/>
        <p:txBody>
          <a:bodyPr/>
          <a:lstStyle/>
          <a:p>
            <a:r>
              <a:rPr lang="de-CH" kern="0" dirty="0" err="1"/>
              <a:t>L’innovation</a:t>
            </a:r>
            <a:r>
              <a:rPr lang="de-CH" kern="0" dirty="0"/>
              <a:t> </a:t>
            </a:r>
            <a:r>
              <a:rPr lang="de-CH" kern="0" dirty="0" err="1"/>
              <a:t>est</a:t>
            </a:r>
            <a:r>
              <a:rPr lang="de-CH" kern="0" dirty="0"/>
              <a:t> </a:t>
            </a:r>
            <a:r>
              <a:rPr lang="de-CH" kern="0" dirty="0" err="1"/>
              <a:t>payante</a:t>
            </a:r>
            <a:r>
              <a:rPr lang="de-CH" kern="0" dirty="0"/>
              <a:t>!</a:t>
            </a:r>
            <a:br>
              <a:rPr lang="de-CH" kern="0" dirty="0"/>
            </a:br>
            <a:r>
              <a:rPr lang="de-CH" sz="1600" kern="0" dirty="0">
                <a:solidFill>
                  <a:schemeClr val="tx1">
                    <a:lumMod val="50000"/>
                    <a:lumOff val="50000"/>
                  </a:schemeClr>
                </a:solidFill>
              </a:rPr>
              <a:t>Les </a:t>
            </a:r>
            <a:r>
              <a:rPr lang="de-CH" sz="1600" kern="0" dirty="0" err="1">
                <a:solidFill>
                  <a:schemeClr val="tx1">
                    <a:lumMod val="50000"/>
                    <a:lumOff val="50000"/>
                  </a:schemeClr>
                </a:solidFill>
              </a:rPr>
              <a:t>nouvelles</a:t>
            </a:r>
            <a:r>
              <a:rPr lang="de-CH" sz="1600" kern="0" dirty="0">
                <a:solidFill>
                  <a:schemeClr val="tx1">
                    <a:lumMod val="50000"/>
                    <a:lumOff val="50000"/>
                  </a:schemeClr>
                </a:solidFill>
              </a:rPr>
              <a:t> </a:t>
            </a:r>
            <a:r>
              <a:rPr lang="de-CH" sz="1600" kern="0" dirty="0" err="1">
                <a:solidFill>
                  <a:schemeClr val="tx1">
                    <a:lumMod val="50000"/>
                    <a:lumOff val="50000"/>
                  </a:schemeClr>
                </a:solidFill>
              </a:rPr>
              <a:t>solutions</a:t>
            </a:r>
            <a:r>
              <a:rPr lang="de-CH" sz="1600" kern="0" dirty="0">
                <a:solidFill>
                  <a:schemeClr val="tx1">
                    <a:lumMod val="50000"/>
                    <a:lumOff val="50000"/>
                  </a:schemeClr>
                </a:solidFill>
              </a:rPr>
              <a:t> </a:t>
            </a:r>
            <a:r>
              <a:rPr lang="de-CH" sz="1600" kern="0" dirty="0" err="1">
                <a:solidFill>
                  <a:schemeClr val="tx1">
                    <a:lumMod val="50000"/>
                    <a:lumOff val="50000"/>
                  </a:schemeClr>
                </a:solidFill>
              </a:rPr>
              <a:t>ont</a:t>
            </a:r>
            <a:r>
              <a:rPr lang="de-CH" sz="1600" kern="0" dirty="0">
                <a:solidFill>
                  <a:schemeClr val="tx1">
                    <a:lumMod val="50000"/>
                    <a:lumOff val="50000"/>
                  </a:schemeClr>
                </a:solidFill>
              </a:rPr>
              <a:t> </a:t>
            </a:r>
            <a:r>
              <a:rPr lang="de-CH" sz="1600" kern="0" dirty="0" err="1">
                <a:solidFill>
                  <a:schemeClr val="tx1">
                    <a:lumMod val="50000"/>
                    <a:lumOff val="50000"/>
                  </a:schemeClr>
                </a:solidFill>
              </a:rPr>
              <a:t>toutefois</a:t>
            </a:r>
            <a:r>
              <a:rPr lang="de-CH" sz="1600" kern="0" dirty="0">
                <a:solidFill>
                  <a:schemeClr val="tx1">
                    <a:lumMod val="50000"/>
                    <a:lumOff val="50000"/>
                  </a:schemeClr>
                </a:solidFill>
              </a:rPr>
              <a:t> </a:t>
            </a:r>
            <a:r>
              <a:rPr lang="de-CH" sz="1600" kern="0" dirty="0" err="1">
                <a:solidFill>
                  <a:schemeClr val="tx1">
                    <a:lumMod val="50000"/>
                    <a:lumOff val="50000"/>
                  </a:schemeClr>
                </a:solidFill>
              </a:rPr>
              <a:t>besoin</a:t>
            </a:r>
            <a:r>
              <a:rPr lang="de-CH" sz="1600" kern="0" dirty="0">
                <a:solidFill>
                  <a:schemeClr val="tx1">
                    <a:lumMod val="50000"/>
                    <a:lumOff val="50000"/>
                  </a:schemeClr>
                </a:solidFill>
              </a:rPr>
              <a:t> </a:t>
            </a:r>
            <a:r>
              <a:rPr lang="de-CH" sz="1600" kern="0" dirty="0" err="1">
                <a:solidFill>
                  <a:schemeClr val="tx1">
                    <a:lumMod val="50000"/>
                    <a:lumOff val="50000"/>
                  </a:schemeClr>
                </a:solidFill>
              </a:rPr>
              <a:t>d’un</a:t>
            </a:r>
            <a:r>
              <a:rPr lang="de-CH" sz="1600" kern="0" dirty="0">
                <a:solidFill>
                  <a:schemeClr val="tx1">
                    <a:lumMod val="50000"/>
                    <a:lumOff val="50000"/>
                  </a:schemeClr>
                </a:solidFill>
              </a:rPr>
              <a:t> </a:t>
            </a:r>
            <a:r>
              <a:rPr lang="de-CH" sz="1600" kern="0" dirty="0" err="1">
                <a:solidFill>
                  <a:schemeClr val="tx1">
                    <a:lumMod val="50000"/>
                    <a:lumOff val="50000"/>
                  </a:schemeClr>
                </a:solidFill>
              </a:rPr>
              <a:t>ancrage</a:t>
            </a:r>
            <a:r>
              <a:rPr lang="de-CH" sz="1600" kern="0" dirty="0">
                <a:solidFill>
                  <a:schemeClr val="tx1">
                    <a:lumMod val="50000"/>
                    <a:lumOff val="50000"/>
                  </a:schemeClr>
                </a:solidFill>
              </a:rPr>
              <a:t> </a:t>
            </a:r>
            <a:r>
              <a:rPr lang="de-CH" sz="1600" kern="0" dirty="0" err="1">
                <a:solidFill>
                  <a:schemeClr val="tx1">
                    <a:lumMod val="50000"/>
                    <a:lumOff val="50000"/>
                  </a:schemeClr>
                </a:solidFill>
              </a:rPr>
              <a:t>sur</a:t>
            </a:r>
            <a:r>
              <a:rPr lang="de-CH" sz="1600" kern="0" dirty="0">
                <a:solidFill>
                  <a:schemeClr val="tx1">
                    <a:lumMod val="50000"/>
                    <a:lumOff val="50000"/>
                  </a:schemeClr>
                </a:solidFill>
              </a:rPr>
              <a:t> le </a:t>
            </a:r>
            <a:r>
              <a:rPr lang="de-CH" sz="1600" kern="0" dirty="0" err="1">
                <a:solidFill>
                  <a:schemeClr val="tx1">
                    <a:lumMod val="50000"/>
                    <a:lumOff val="50000"/>
                  </a:schemeClr>
                </a:solidFill>
              </a:rPr>
              <a:t>long</a:t>
            </a:r>
            <a:r>
              <a:rPr lang="de-CH" sz="1600" kern="0" dirty="0">
                <a:solidFill>
                  <a:schemeClr val="tx1">
                    <a:lumMod val="50000"/>
                    <a:lumOff val="50000"/>
                  </a:schemeClr>
                </a:solidFill>
              </a:rPr>
              <a:t> </a:t>
            </a:r>
            <a:r>
              <a:rPr lang="de-CH" sz="1600" kern="0" dirty="0" err="1">
                <a:solidFill>
                  <a:schemeClr val="tx1">
                    <a:lumMod val="50000"/>
                    <a:lumOff val="50000"/>
                  </a:schemeClr>
                </a:solidFill>
              </a:rPr>
              <a:t>terme</a:t>
            </a:r>
            <a:endParaRPr lang="fr-CH" sz="1600" kern="0" dirty="0">
              <a:solidFill>
                <a:schemeClr val="tx1">
                  <a:lumMod val="50000"/>
                  <a:lumOff val="50000"/>
                </a:schemeClr>
              </a:solidFill>
            </a:endParaRPr>
          </a:p>
        </p:txBody>
      </p:sp>
      <p:sp>
        <p:nvSpPr>
          <p:cNvPr id="3" name="Espace réservé du numéro de diapositive 2">
            <a:extLst>
              <a:ext uri="{FF2B5EF4-FFF2-40B4-BE49-F238E27FC236}">
                <a16:creationId xmlns:a16="http://schemas.microsoft.com/office/drawing/2014/main" id="{97705DD6-4001-7A24-8810-1B0E365FB531}"/>
              </a:ext>
            </a:extLst>
          </p:cNvPr>
          <p:cNvSpPr>
            <a:spLocks noGrp="1"/>
          </p:cNvSpPr>
          <p:nvPr>
            <p:ph type="sldNum" sz="quarter" idx="10"/>
          </p:nvPr>
        </p:nvSpPr>
        <p:spPr/>
        <p:txBody>
          <a:bodyPr/>
          <a:lstStyle/>
          <a:p>
            <a:fld id="{7D21FFDD-132D-4B5B-AD6B-BCC06A41D268}" type="slidenum">
              <a:rPr lang="de-CH" smtClean="0"/>
              <a:pPr/>
              <a:t>57</a:t>
            </a:fld>
            <a:endParaRPr lang="de-CH" dirty="0"/>
          </a:p>
        </p:txBody>
      </p:sp>
      <p:sp>
        <p:nvSpPr>
          <p:cNvPr id="4" name="Espace réservé du pied de page 3">
            <a:extLst>
              <a:ext uri="{FF2B5EF4-FFF2-40B4-BE49-F238E27FC236}">
                <a16:creationId xmlns:a16="http://schemas.microsoft.com/office/drawing/2014/main" id="{4FA15B1B-9C4E-8D00-2500-6D14C993506E}"/>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7" name="Picture 2" descr="Innovation Games: Applying Serious Game Design in Climate Change Mitigation">
            <a:extLst>
              <a:ext uri="{FF2B5EF4-FFF2-40B4-BE49-F238E27FC236}">
                <a16:creationId xmlns:a16="http://schemas.microsoft.com/office/drawing/2014/main" id="{CD082763-7799-D131-3097-F30377868C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37" b="5149"/>
          <a:stretch/>
        </p:blipFill>
        <p:spPr bwMode="auto">
          <a:xfrm>
            <a:off x="1351137" y="1350000"/>
            <a:ext cx="9735613" cy="4860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154219C8-7C3D-A25F-DEAD-BDB5F432632D}"/>
              </a:ext>
            </a:extLst>
          </p:cNvPr>
          <p:cNvSpPr txBox="1"/>
          <p:nvPr/>
        </p:nvSpPr>
        <p:spPr>
          <a:xfrm>
            <a:off x="1351137" y="1350000"/>
            <a:ext cx="9735612" cy="4247317"/>
          </a:xfrm>
          <a:prstGeom prst="rect">
            <a:avLst/>
          </a:prstGeom>
          <a:noFill/>
        </p:spPr>
        <p:txBody>
          <a:bodyPr wrap="square">
            <a:spAutoFit/>
          </a:bodyPr>
          <a:lstStyle/>
          <a:p>
            <a:pPr>
              <a:spcBef>
                <a:spcPts val="1800"/>
              </a:spcBef>
            </a:pPr>
            <a:endParaRPr lang="de-CH" sz="2500" b="0" i="0" dirty="0">
              <a:solidFill>
                <a:srgbClr val="000000"/>
              </a:solidFill>
              <a:effectLst/>
              <a:latin typeface="+mn-lt"/>
            </a:endParaRPr>
          </a:p>
          <a:p>
            <a:pPr>
              <a:spcBef>
                <a:spcPts val="1800"/>
              </a:spcBef>
            </a:pPr>
            <a:r>
              <a:rPr lang="de-CH" sz="2500" b="0" i="0" dirty="0">
                <a:solidFill>
                  <a:srgbClr val="000000"/>
                </a:solidFill>
                <a:effectLst/>
                <a:latin typeface="+mn-lt"/>
              </a:rPr>
              <a:t>Art. 37b </a:t>
            </a:r>
            <a:r>
              <a:rPr lang="fr-CH" sz="2500" dirty="0">
                <a:solidFill>
                  <a:srgbClr val="000000"/>
                </a:solidFill>
                <a:latin typeface="+mn-lt"/>
              </a:rPr>
              <a:t>Mesures visant à éviter les dommages </a:t>
            </a:r>
            <a:r>
              <a:rPr lang="fr-CH" sz="2500" dirty="0">
                <a:solidFill>
                  <a:schemeClr val="tx1">
                    <a:lumMod val="50000"/>
                    <a:lumOff val="50000"/>
                  </a:schemeClr>
                </a:solidFill>
                <a:latin typeface="+mn-lt"/>
              </a:rPr>
              <a:t>et à décarboner les installations soumises au SEQE</a:t>
            </a:r>
            <a:r>
              <a:rPr lang="de-CH" sz="2500" b="0" i="0" dirty="0">
                <a:solidFill>
                  <a:schemeClr val="tx1">
                    <a:lumMod val="50000"/>
                    <a:lumOff val="50000"/>
                  </a:schemeClr>
                </a:solidFill>
                <a:effectLst/>
                <a:latin typeface="+mn-lt"/>
              </a:rPr>
              <a:t> </a:t>
            </a:r>
          </a:p>
          <a:p>
            <a:pPr>
              <a:spcBef>
                <a:spcPts val="1800"/>
              </a:spcBef>
            </a:pPr>
            <a:r>
              <a:rPr lang="de-CH" sz="2500" b="0" i="0" baseline="30000" dirty="0">
                <a:solidFill>
                  <a:srgbClr val="000000"/>
                </a:solidFill>
                <a:effectLst/>
                <a:latin typeface="+mn-lt"/>
              </a:rPr>
              <a:t>1</a:t>
            </a:r>
            <a:r>
              <a:rPr lang="de-CH" sz="2500" b="0" i="0" dirty="0">
                <a:solidFill>
                  <a:srgbClr val="000000"/>
                </a:solidFill>
                <a:effectLst/>
                <a:latin typeface="+mn-lt"/>
              </a:rPr>
              <a:t> </a:t>
            </a:r>
            <a:r>
              <a:rPr lang="fr-CH" sz="2500" dirty="0">
                <a:solidFill>
                  <a:srgbClr val="000000"/>
                </a:solidFill>
                <a:latin typeface="+mn-lt"/>
              </a:rPr>
              <a:t>Les recettes issues de la mise aux enchères des droits d’émission pour installations sont utilisées pour soutenir :</a:t>
            </a:r>
            <a:endParaRPr lang="de-CH" sz="2500" b="0" i="0" dirty="0">
              <a:solidFill>
                <a:srgbClr val="000000"/>
              </a:solidFill>
              <a:effectLst/>
              <a:latin typeface="+mn-lt"/>
            </a:endParaRPr>
          </a:p>
          <a:p>
            <a:pPr marL="457200" indent="-457200">
              <a:spcBef>
                <a:spcPts val="1800"/>
              </a:spcBef>
              <a:buFont typeface="+mj-lt"/>
              <a:buAutoNum type="alphaLcPeriod"/>
            </a:pPr>
            <a:r>
              <a:rPr lang="fr-CH" sz="2500" dirty="0">
                <a:solidFill>
                  <a:srgbClr val="000000"/>
                </a:solidFill>
                <a:latin typeface="+mn-lt"/>
              </a:rPr>
              <a:t>les mesures visant à éviter les dommages causés à des personnes ou à des biens d’une valeur notable qui pourraient résulter de l’augmentation de la concentration de gaz à effet de serre dans l’atmosphère</a:t>
            </a:r>
            <a:endParaRPr lang="fr-CH" sz="2500" dirty="0">
              <a:latin typeface="+mn-lt"/>
            </a:endParaRPr>
          </a:p>
        </p:txBody>
      </p:sp>
    </p:spTree>
    <p:extLst>
      <p:ext uri="{BB962C8B-B14F-4D97-AF65-F5344CB8AC3E}">
        <p14:creationId xmlns:p14="http://schemas.microsoft.com/office/powerpoint/2010/main" val="3430293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882C6-2E64-B99D-EF6D-CF48FF440D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35434F-032C-6EBE-8447-D47BBF5AD41F}"/>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Programme </a:t>
            </a:r>
            <a:r>
              <a:rPr lang="de-CH" sz="1600" dirty="0" err="1">
                <a:solidFill>
                  <a:schemeClr val="tx1">
                    <a:lumMod val="50000"/>
                    <a:lumOff val="50000"/>
                  </a:schemeClr>
                </a:solidFill>
              </a:rPr>
              <a:t>pilote</a:t>
            </a:r>
            <a:r>
              <a:rPr lang="de-CH" sz="1600" dirty="0">
                <a:solidFill>
                  <a:schemeClr val="tx1">
                    <a:lumMod val="50000"/>
                    <a:lumOff val="50000"/>
                  </a:schemeClr>
                </a:solidFill>
              </a:rPr>
              <a:t> </a:t>
            </a:r>
            <a:r>
              <a:rPr lang="de-CH" sz="1600" dirty="0">
                <a:solidFill>
                  <a:schemeClr val="tx1">
                    <a:lumMod val="50000"/>
                    <a:lumOff val="50000"/>
                  </a:schemeClr>
                </a:solidFill>
                <a:sym typeface="Wingdings 3" panose="05040102010807070707" pitchFamily="18" charset="2"/>
              </a:rPr>
              <a:t>►</a:t>
            </a:r>
            <a:r>
              <a:rPr lang="de-CH" sz="1600" dirty="0">
                <a:solidFill>
                  <a:schemeClr val="tx1">
                    <a:lumMod val="50000"/>
                    <a:lumOff val="50000"/>
                  </a:schemeClr>
                </a:solidFill>
              </a:rPr>
              <a:t> Innovation, </a:t>
            </a:r>
            <a:r>
              <a:rPr lang="de-CH" sz="1600" dirty="0" err="1">
                <a:solidFill>
                  <a:schemeClr val="tx1">
                    <a:lumMod val="50000"/>
                    <a:lumOff val="50000"/>
                  </a:schemeClr>
                </a:solidFill>
              </a:rPr>
              <a:t>Multiplication</a:t>
            </a:r>
            <a:r>
              <a:rPr lang="de-CH" sz="1600" dirty="0">
                <a:solidFill>
                  <a:schemeClr val="tx1">
                    <a:lumMod val="50000"/>
                    <a:lumOff val="50000"/>
                  </a:schemeClr>
                </a:solidFill>
              </a:rPr>
              <a:t>, </a:t>
            </a:r>
            <a:r>
              <a:rPr lang="de-CH" sz="1600" dirty="0" err="1">
                <a:solidFill>
                  <a:schemeClr val="tx1">
                    <a:lumMod val="50000"/>
                    <a:lumOff val="50000"/>
                  </a:schemeClr>
                </a:solidFill>
              </a:rPr>
              <a:t>Mises</a:t>
            </a:r>
            <a:r>
              <a:rPr lang="de-CH" sz="1600" dirty="0">
                <a:solidFill>
                  <a:schemeClr val="tx1">
                    <a:lumMod val="50000"/>
                    <a:lumOff val="50000"/>
                  </a:schemeClr>
                </a:solidFill>
              </a:rPr>
              <a:t> en </a:t>
            </a:r>
            <a:r>
              <a:rPr lang="de-CH" sz="1600" dirty="0" err="1">
                <a:solidFill>
                  <a:schemeClr val="tx1">
                    <a:lumMod val="50000"/>
                    <a:lumOff val="50000"/>
                  </a:schemeClr>
                </a:solidFill>
              </a:rPr>
              <a:t>œuvre</a:t>
            </a:r>
            <a:r>
              <a:rPr lang="de-CH" sz="1600" dirty="0">
                <a:solidFill>
                  <a:schemeClr val="tx1">
                    <a:lumMod val="50000"/>
                    <a:lumOff val="50000"/>
                  </a:schemeClr>
                </a:solidFill>
              </a:rPr>
              <a:t> </a:t>
            </a:r>
            <a:r>
              <a:rPr lang="de-CH" sz="1600" dirty="0" err="1">
                <a:solidFill>
                  <a:schemeClr val="tx1">
                    <a:lumMod val="50000"/>
                    <a:lumOff val="50000"/>
                  </a:schemeClr>
                </a:solidFill>
              </a:rPr>
              <a:t>intégrales</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93CFF701-EE3E-557C-5A08-40BB6D8BCAFA}"/>
              </a:ext>
            </a:extLst>
          </p:cNvPr>
          <p:cNvSpPr>
            <a:spLocks noGrp="1"/>
          </p:cNvSpPr>
          <p:nvPr>
            <p:ph type="sldNum" sz="quarter" idx="10"/>
          </p:nvPr>
        </p:nvSpPr>
        <p:spPr/>
        <p:txBody>
          <a:bodyPr/>
          <a:lstStyle/>
          <a:p>
            <a:fld id="{7D21FFDD-132D-4B5B-AD6B-BCC06A41D268}" type="slidenum">
              <a:rPr lang="de-CH" smtClean="0"/>
              <a:pPr/>
              <a:t>58</a:t>
            </a:fld>
            <a:endParaRPr lang="de-CH" dirty="0"/>
          </a:p>
        </p:txBody>
      </p:sp>
      <p:sp>
        <p:nvSpPr>
          <p:cNvPr id="4" name="Espace réservé du pied de page 3">
            <a:extLst>
              <a:ext uri="{FF2B5EF4-FFF2-40B4-BE49-F238E27FC236}">
                <a16:creationId xmlns:a16="http://schemas.microsoft.com/office/drawing/2014/main" id="{EA25D588-B65B-98B8-E88D-6DC0E776A1BC}"/>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grpSp>
        <p:nvGrpSpPr>
          <p:cNvPr id="177" name="Groupe 176">
            <a:extLst>
              <a:ext uri="{FF2B5EF4-FFF2-40B4-BE49-F238E27FC236}">
                <a16:creationId xmlns:a16="http://schemas.microsoft.com/office/drawing/2014/main" id="{EA52B7E7-FFC6-D877-3113-6BC9EEF979C9}"/>
              </a:ext>
            </a:extLst>
          </p:cNvPr>
          <p:cNvGrpSpPr/>
          <p:nvPr/>
        </p:nvGrpSpPr>
        <p:grpSpPr>
          <a:xfrm>
            <a:off x="1798831" y="1499172"/>
            <a:ext cx="8376053" cy="4680000"/>
            <a:chOff x="1127781" y="1499172"/>
            <a:chExt cx="8376053" cy="4680000"/>
          </a:xfrm>
        </p:grpSpPr>
        <p:pic>
          <p:nvPicPr>
            <p:cNvPr id="178" name="Image 177">
              <a:extLst>
                <a:ext uri="{FF2B5EF4-FFF2-40B4-BE49-F238E27FC236}">
                  <a16:creationId xmlns:a16="http://schemas.microsoft.com/office/drawing/2014/main" id="{3718396A-B146-75C6-CF55-AC00D3035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1" t="5337" r="1245" b="5063"/>
            <a:stretch/>
          </p:blipFill>
          <p:spPr>
            <a:xfrm>
              <a:off x="2577432" y="1499172"/>
              <a:ext cx="6926402" cy="4680000"/>
            </a:xfrm>
            <a:prstGeom prst="rect">
              <a:avLst/>
            </a:prstGeom>
          </p:spPr>
        </p:pic>
        <p:sp>
          <p:nvSpPr>
            <p:cNvPr id="179" name="Espace réservé du contenu 3">
              <a:extLst>
                <a:ext uri="{FF2B5EF4-FFF2-40B4-BE49-F238E27FC236}">
                  <a16:creationId xmlns:a16="http://schemas.microsoft.com/office/drawing/2014/main" id="{4957A0BF-1F96-7B40-24BE-40478EFE7B01}"/>
                </a:ext>
              </a:extLst>
            </p:cNvPr>
            <p:cNvSpPr txBox="1">
              <a:spLocks/>
            </p:cNvSpPr>
            <p:nvPr/>
          </p:nvSpPr>
          <p:spPr bwMode="auto">
            <a:xfrm>
              <a:off x="1127781" y="1575891"/>
              <a:ext cx="3212395"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lang="fr-CH" sz="2800" b="1" kern="1200" dirty="0">
                  <a:solidFill>
                    <a:schemeClr val="tx1"/>
                  </a:solidFill>
                  <a:latin typeface="+mj-lt"/>
                  <a:ea typeface="+mj-ea"/>
                  <a:cs typeface="+mj-cs"/>
                </a:defRPr>
              </a:lvl1pPr>
              <a:lvl2pPr marL="541338" indent="-274638" algn="l" rtl="0" eaLnBrk="1" fontAlgn="base" hangingPunct="1">
                <a:spcBef>
                  <a:spcPct val="20000"/>
                </a:spcBef>
                <a:spcAft>
                  <a:spcPct val="0"/>
                </a:spcAft>
                <a:buClr>
                  <a:schemeClr val="bg2"/>
                </a:buClr>
                <a:buChar char="•"/>
                <a:defRPr sz="2000" kern="1200">
                  <a:solidFill>
                    <a:schemeClr val="tx1"/>
                  </a:solidFill>
                  <a:latin typeface="+mn-lt"/>
                  <a:ea typeface="+mn-ea"/>
                  <a:cs typeface="+mn-cs"/>
                </a:defRPr>
              </a:lvl2pPr>
              <a:lvl3pPr marL="808038" indent="-266700" algn="l" rtl="0" eaLnBrk="1" fontAlgn="base" hangingPunct="1">
                <a:spcBef>
                  <a:spcPct val="20000"/>
                </a:spcBef>
                <a:spcAft>
                  <a:spcPct val="0"/>
                </a:spcAft>
                <a:buClr>
                  <a:srgbClr val="B2B2B2"/>
                </a:buClr>
                <a:buChar char="•"/>
                <a:tabLst>
                  <a:tab pos="808038" algn="l"/>
                </a:tabLst>
                <a:defRPr sz="2000" kern="1200">
                  <a:solidFill>
                    <a:schemeClr val="tx1"/>
                  </a:solidFill>
                  <a:latin typeface="+mn-lt"/>
                  <a:ea typeface="+mn-ea"/>
                  <a:cs typeface="+mn-cs"/>
                </a:defRPr>
              </a:lvl3pPr>
              <a:lvl4pPr marL="1074738" indent="-266700" algn="l" rtl="0" eaLnBrk="1" fontAlgn="base" hangingPunct="1">
                <a:spcBef>
                  <a:spcPct val="20000"/>
                </a:spcBef>
                <a:spcAft>
                  <a:spcPct val="0"/>
                </a:spcAft>
                <a:buClr>
                  <a:srgbClr val="C0C0C0"/>
                </a:buClr>
                <a:buChar char="•"/>
                <a:defRPr sz="2000" kern="1200">
                  <a:solidFill>
                    <a:schemeClr val="tx1"/>
                  </a:solidFill>
                  <a:latin typeface="+mn-lt"/>
                  <a:ea typeface="+mn-ea"/>
                  <a:cs typeface="+mn-cs"/>
                </a:defRPr>
              </a:lvl4pPr>
              <a:lvl5pPr marL="1257300" indent="-182563" algn="l" rtl="0" eaLnBrk="1" fontAlgn="base" hangingPunct="1">
                <a:spcBef>
                  <a:spcPct val="20000"/>
                </a:spcBef>
                <a:spcAft>
                  <a:spcPct val="0"/>
                </a:spcAft>
                <a:buClr>
                  <a:srgbClr val="DDDDDD"/>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2000" b="1" i="0" u="none" strike="noStrike" kern="1200" cap="none" spc="0" normalizeH="0" baseline="0" noProof="0" dirty="0">
                  <a:ln>
                    <a:noFill/>
                  </a:ln>
                  <a:solidFill>
                    <a:srgbClr val="000000"/>
                  </a:solidFill>
                  <a:effectLst/>
                  <a:uLnTx/>
                  <a:uFillTx/>
                  <a:latin typeface="Arial"/>
                  <a:ea typeface="Arial"/>
                  <a:cs typeface="Arial"/>
                </a:rPr>
                <a:t>Pilotprogramm – Anpassung an den Klimawandel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2000" b="1" i="0" u="none" strike="noStrike" kern="1200" cap="none" spc="0" normalizeH="0" baseline="0" noProof="0" dirty="0">
                  <a:ln>
                    <a:noFill/>
                  </a:ln>
                  <a:solidFill>
                    <a:srgbClr val="000000"/>
                  </a:solidFill>
                  <a:effectLst/>
                  <a:uLnTx/>
                  <a:uFillTx/>
                  <a:latin typeface="Arial"/>
                  <a:ea typeface="Arial"/>
                  <a:cs typeface="Arial"/>
                </a:rPr>
                <a:t>2013 – 2022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CH" sz="2000" b="1" i="0" u="none" strike="noStrike" kern="1200" cap="none" spc="0" normalizeH="0" baseline="0" noProof="0" dirty="0">
                <a:ln>
                  <a:noFill/>
                </a:ln>
                <a:solidFill>
                  <a:srgbClr val="000000"/>
                </a:solidFill>
                <a:effectLst/>
                <a:uLnTx/>
                <a:uFillTx/>
                <a:latin typeface="Arial"/>
                <a:ea typeface="+mj-ea"/>
                <a:cs typeface="+mj-cs"/>
              </a:endParaRPr>
            </a:p>
          </p:txBody>
        </p:sp>
      </p:grpSp>
      <p:sp>
        <p:nvSpPr>
          <p:cNvPr id="180" name="Flèche : droite 179">
            <a:extLst>
              <a:ext uri="{FF2B5EF4-FFF2-40B4-BE49-F238E27FC236}">
                <a16:creationId xmlns:a16="http://schemas.microsoft.com/office/drawing/2014/main" id="{B7318755-7501-4BE6-5D48-E1B1898E8DE8}"/>
              </a:ext>
            </a:extLst>
          </p:cNvPr>
          <p:cNvSpPr/>
          <p:nvPr/>
        </p:nvSpPr>
        <p:spPr>
          <a:xfrm rot="5400000">
            <a:off x="3969310" y="2784744"/>
            <a:ext cx="2984033" cy="412890"/>
          </a:xfrm>
          <a:prstGeom prst="rightArrow">
            <a:avLst/>
          </a:prstGeom>
          <a:solidFill>
            <a:srgbClr val="A5A5A5">
              <a:lumMod val="60000"/>
              <a:lumOff val="40000"/>
            </a:srgbClr>
          </a:solidFill>
          <a:ln w="12700" cap="flat" cmpd="sng" algn="ctr">
            <a:solidFill>
              <a:srgbClr val="A5A5A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181" name="Groupe 180">
            <a:extLst>
              <a:ext uri="{FF2B5EF4-FFF2-40B4-BE49-F238E27FC236}">
                <a16:creationId xmlns:a16="http://schemas.microsoft.com/office/drawing/2014/main" id="{FF6732ED-E088-3A80-0614-88ADE2C2CE35}"/>
              </a:ext>
            </a:extLst>
          </p:cNvPr>
          <p:cNvGrpSpPr/>
          <p:nvPr/>
        </p:nvGrpSpPr>
        <p:grpSpPr>
          <a:xfrm>
            <a:off x="3144472" y="4584743"/>
            <a:ext cx="7200000" cy="1232191"/>
            <a:chOff x="2700000" y="4859999"/>
            <a:chExt cx="7200000" cy="1232191"/>
          </a:xfrm>
          <a:effectLst>
            <a:outerShdw blurRad="50800" dist="38100" dir="2700000" algn="tl" rotWithShape="0">
              <a:prstClr val="black">
                <a:alpha val="40000"/>
              </a:prstClr>
            </a:outerShdw>
          </a:effectLst>
        </p:grpSpPr>
        <p:sp>
          <p:nvSpPr>
            <p:cNvPr id="182" name="Rectangle 181">
              <a:extLst>
                <a:ext uri="{FF2B5EF4-FFF2-40B4-BE49-F238E27FC236}">
                  <a16:creationId xmlns:a16="http://schemas.microsoft.com/office/drawing/2014/main" id="{EA85C08F-9B5C-942F-1FE5-8F002019EA84}"/>
                </a:ext>
              </a:extLst>
            </p:cNvPr>
            <p:cNvSpPr/>
            <p:nvPr/>
          </p:nvSpPr>
          <p:spPr bwMode="auto">
            <a:xfrm>
              <a:off x="2700000" y="4859999"/>
              <a:ext cx="7200000" cy="1232191"/>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3600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endParaRPr>
            </a:p>
          </p:txBody>
        </p:sp>
        <p:sp>
          <p:nvSpPr>
            <p:cNvPr id="183" name="Flèche : haut 182">
              <a:extLst>
                <a:ext uri="{FF2B5EF4-FFF2-40B4-BE49-F238E27FC236}">
                  <a16:creationId xmlns:a16="http://schemas.microsoft.com/office/drawing/2014/main" id="{1ADB26E6-F25A-9E17-BA27-2C814A771178}"/>
                </a:ext>
              </a:extLst>
            </p:cNvPr>
            <p:cNvSpPr/>
            <p:nvPr/>
          </p:nvSpPr>
          <p:spPr>
            <a:xfrm>
              <a:off x="9517146" y="4914549"/>
              <a:ext cx="324000" cy="1044000"/>
            </a:xfrm>
            <a:prstGeom prst="upArrow">
              <a:avLst>
                <a:gd name="adj1" fmla="val 100000"/>
                <a:gd name="adj2" fmla="val 50000"/>
              </a:avLst>
            </a:prstGeom>
            <a:solidFill>
              <a:srgbClr val="CCECFF"/>
            </a:solidFill>
          </p:spPr>
          <p:txBody>
            <a:bodyPr wrap="square" tIns="0" bIns="0">
              <a:spAutoFit/>
            </a:bodyPr>
            <a:lstStyle/>
            <a:p>
              <a:pPr eaLnBrk="1" fontAlgn="auto" hangingPunct="1">
                <a:spcBef>
                  <a:spcPts val="0"/>
                </a:spcBef>
                <a:spcAft>
                  <a:spcPts val="0"/>
                </a:spcAft>
                <a:defRPr/>
              </a:pPr>
              <a:endParaRPr lang="fr-CH" sz="2000" kern="0">
                <a:solidFill>
                  <a:srgbClr val="007FB2"/>
                </a:solidFill>
                <a:latin typeface="Arial" panose="020B0604020202020204" pitchFamily="34" charset="0"/>
                <a:cs typeface="Arial" panose="020B0604020202020204" pitchFamily="34" charset="0"/>
              </a:endParaRPr>
            </a:p>
          </p:txBody>
        </p:sp>
        <p:sp>
          <p:nvSpPr>
            <p:cNvPr id="184" name="ZoneTexte 183">
              <a:extLst>
                <a:ext uri="{FF2B5EF4-FFF2-40B4-BE49-F238E27FC236}">
                  <a16:creationId xmlns:a16="http://schemas.microsoft.com/office/drawing/2014/main" id="{5610DDFF-7FF1-87AD-93DB-E33F674BE6F9}"/>
                </a:ext>
              </a:extLst>
            </p:cNvPr>
            <p:cNvSpPr txBox="1"/>
            <p:nvPr/>
          </p:nvSpPr>
          <p:spPr>
            <a:xfrm>
              <a:off x="5797190" y="4883659"/>
              <a:ext cx="995911" cy="769441"/>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eaLnBrk="1" fontAlgn="auto" hangingPunct="1">
                <a:spcBef>
                  <a:spcPts val="0"/>
                </a:spcBef>
                <a:spcAft>
                  <a:spcPts val="0"/>
                </a:spcAft>
                <a:defRPr/>
              </a:pPr>
              <a:r>
                <a:rPr lang="de-CH" sz="5000" b="1">
                  <a:solidFill>
                    <a:prstClr val="white"/>
                  </a:solidFill>
                  <a:latin typeface="Arial" panose="020B0604020202020204" pitchFamily="34" charset="0"/>
                  <a:ea typeface="Arial"/>
                  <a:cs typeface="Arial"/>
                </a:rPr>
                <a:t>m</a:t>
              </a:r>
              <a:endParaRPr lang="fr-CH" sz="5000" b="1" kern="0" dirty="0">
                <a:solidFill>
                  <a:prstClr val="white"/>
                </a:solidFill>
                <a:latin typeface="Arial" panose="020B0604020202020204" pitchFamily="34" charset="0"/>
                <a:cs typeface="Arial" panose="020B0604020202020204" pitchFamily="34" charset="0"/>
              </a:endParaRPr>
            </a:p>
          </p:txBody>
        </p:sp>
        <p:sp>
          <p:nvSpPr>
            <p:cNvPr id="185" name="ZoneTexte 184">
              <a:extLst>
                <a:ext uri="{FF2B5EF4-FFF2-40B4-BE49-F238E27FC236}">
                  <a16:creationId xmlns:a16="http://schemas.microsoft.com/office/drawing/2014/main" id="{4F3124B9-F23F-E81E-664C-117105B99943}"/>
                </a:ext>
              </a:extLst>
            </p:cNvPr>
            <p:cNvSpPr txBox="1"/>
            <p:nvPr/>
          </p:nvSpPr>
          <p:spPr>
            <a:xfrm>
              <a:off x="2749146" y="5727590"/>
              <a:ext cx="7092000" cy="340519"/>
            </a:xfrm>
            <a:prstGeom prst="roundRect">
              <a:avLst/>
            </a:prstGeom>
            <a:solidFill>
              <a:srgbClr val="CCECFF"/>
            </a:solidFill>
          </p:spPr>
          <p:txBody>
            <a:bodyPr wrap="square" tIns="0" bIns="0" anchor="ctr">
              <a:spAutoFit/>
            </a:bodyPr>
            <a:lstStyle/>
            <a:p>
              <a:pPr eaLnBrk="1" fontAlgn="auto" hangingPunct="1">
                <a:spcBef>
                  <a:spcPts val="0"/>
                </a:spcBef>
                <a:spcAft>
                  <a:spcPts val="0"/>
                </a:spcAft>
                <a:defRPr/>
              </a:pPr>
              <a:r>
                <a:rPr lang="de-CH" sz="2000">
                  <a:solidFill>
                    <a:srgbClr val="007FB2"/>
                  </a:solidFill>
                  <a:latin typeface="Arial" panose="020B0604020202020204" pitchFamily="34" charset="0"/>
                  <a:ea typeface="Arial"/>
                  <a:cs typeface="Arial"/>
                </a:rPr>
                <a:t>Multiplikation </a:t>
              </a:r>
              <a:r>
                <a:rPr lang="de-CH" sz="1050">
                  <a:solidFill>
                    <a:srgbClr val="007FB2"/>
                  </a:solidFill>
                  <a:latin typeface="Arial" panose="020B0604020202020204" pitchFamily="34" charset="0"/>
                  <a:ea typeface="Arial"/>
                  <a:cs typeface="Arial"/>
                  <a:sym typeface="Wingdings"/>
                </a:rPr>
                <a:t></a:t>
              </a:r>
              <a:r>
                <a:rPr lang="de-CH" sz="2000">
                  <a:solidFill>
                    <a:srgbClr val="007FB2"/>
                  </a:solidFill>
                  <a:latin typeface="Arial" panose="020B0604020202020204" pitchFamily="34" charset="0"/>
                  <a:ea typeface="Arial"/>
                  <a:cs typeface="Arial"/>
                </a:rPr>
                <a:t> Multiplication</a:t>
              </a:r>
              <a:endParaRPr lang="fr-CH" sz="2000" kern="0" dirty="0">
                <a:solidFill>
                  <a:srgbClr val="007FB2"/>
                </a:solidFill>
                <a:latin typeface="Arial" panose="020B0604020202020204" pitchFamily="34" charset="0"/>
                <a:cs typeface="Arial" panose="020B0604020202020204" pitchFamily="34" charset="0"/>
              </a:endParaRPr>
            </a:p>
          </p:txBody>
        </p:sp>
      </p:grpSp>
      <p:grpSp>
        <p:nvGrpSpPr>
          <p:cNvPr id="186" name="Groupe 185">
            <a:extLst>
              <a:ext uri="{FF2B5EF4-FFF2-40B4-BE49-F238E27FC236}">
                <a16:creationId xmlns:a16="http://schemas.microsoft.com/office/drawing/2014/main" id="{464D52AB-C9C2-7C60-43FA-7A3F1CF95A31}"/>
              </a:ext>
            </a:extLst>
          </p:cNvPr>
          <p:cNvGrpSpPr/>
          <p:nvPr/>
        </p:nvGrpSpPr>
        <p:grpSpPr>
          <a:xfrm>
            <a:off x="7674880" y="4759423"/>
            <a:ext cx="2584863" cy="990441"/>
            <a:chOff x="7230408" y="5034679"/>
            <a:chExt cx="2584863" cy="990441"/>
          </a:xfrm>
          <a:effectLst>
            <a:outerShdw blurRad="50800" dist="38100" dir="2700000" algn="tl" rotWithShape="0">
              <a:prstClr val="black">
                <a:alpha val="40000"/>
              </a:prstClr>
            </a:outerShdw>
          </a:effectLst>
        </p:grpSpPr>
        <p:sp>
          <p:nvSpPr>
            <p:cNvPr id="187" name="Hexagone 186">
              <a:extLst>
                <a:ext uri="{FF2B5EF4-FFF2-40B4-BE49-F238E27FC236}">
                  <a16:creationId xmlns:a16="http://schemas.microsoft.com/office/drawing/2014/main" id="{40820F63-8649-3636-6919-4AB2F03DA2B8}"/>
                </a:ext>
              </a:extLst>
            </p:cNvPr>
            <p:cNvSpPr/>
            <p:nvPr/>
          </p:nvSpPr>
          <p:spPr>
            <a:xfrm>
              <a:off x="7424667"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8" name="Hexagone 187">
              <a:extLst>
                <a:ext uri="{FF2B5EF4-FFF2-40B4-BE49-F238E27FC236}">
                  <a16:creationId xmlns:a16="http://schemas.microsoft.com/office/drawing/2014/main" id="{42040B94-108D-CEB4-5317-6E4F60619A06}"/>
                </a:ext>
              </a:extLst>
            </p:cNvPr>
            <p:cNvSpPr/>
            <p:nvPr/>
          </p:nvSpPr>
          <p:spPr>
            <a:xfrm>
              <a:off x="7710030"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9" name="Hexagone 188">
              <a:extLst>
                <a:ext uri="{FF2B5EF4-FFF2-40B4-BE49-F238E27FC236}">
                  <a16:creationId xmlns:a16="http://schemas.microsoft.com/office/drawing/2014/main" id="{4FDB3004-455A-EFF4-760F-B6C36B023044}"/>
                </a:ext>
              </a:extLst>
            </p:cNvPr>
            <p:cNvSpPr/>
            <p:nvPr/>
          </p:nvSpPr>
          <p:spPr>
            <a:xfrm>
              <a:off x="7808101"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0" name="Hexagone 189">
              <a:extLst>
                <a:ext uri="{FF2B5EF4-FFF2-40B4-BE49-F238E27FC236}">
                  <a16:creationId xmlns:a16="http://schemas.microsoft.com/office/drawing/2014/main" id="{B39D2982-54B2-69F3-08E4-8E2E0D25308F}"/>
                </a:ext>
              </a:extLst>
            </p:cNvPr>
            <p:cNvSpPr/>
            <p:nvPr/>
          </p:nvSpPr>
          <p:spPr>
            <a:xfrm>
              <a:off x="751798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1" name="Hexagone 190">
              <a:extLst>
                <a:ext uri="{FF2B5EF4-FFF2-40B4-BE49-F238E27FC236}">
                  <a16:creationId xmlns:a16="http://schemas.microsoft.com/office/drawing/2014/main" id="{993B1BC8-7CF1-7EF8-83B2-6AD60947782C}"/>
                </a:ext>
              </a:extLst>
            </p:cNvPr>
            <p:cNvSpPr/>
            <p:nvPr/>
          </p:nvSpPr>
          <p:spPr>
            <a:xfrm>
              <a:off x="7232950"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2" name="Hexagone 191">
              <a:extLst>
                <a:ext uri="{FF2B5EF4-FFF2-40B4-BE49-F238E27FC236}">
                  <a16:creationId xmlns:a16="http://schemas.microsoft.com/office/drawing/2014/main" id="{95C2F827-0572-7C06-3A31-9D357C5C7387}"/>
                </a:ext>
              </a:extLst>
            </p:cNvPr>
            <p:cNvSpPr/>
            <p:nvPr/>
          </p:nvSpPr>
          <p:spPr>
            <a:xfrm>
              <a:off x="7325824"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3" name="Hexagone 192">
              <a:extLst>
                <a:ext uri="{FF2B5EF4-FFF2-40B4-BE49-F238E27FC236}">
                  <a16:creationId xmlns:a16="http://schemas.microsoft.com/office/drawing/2014/main" id="{9ED6DF00-CB69-4D53-50B3-FB7C2AAAFCF4}"/>
                </a:ext>
              </a:extLst>
            </p:cNvPr>
            <p:cNvSpPr/>
            <p:nvPr/>
          </p:nvSpPr>
          <p:spPr>
            <a:xfrm>
              <a:off x="7230408"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4" name="Hexagone 193">
              <a:extLst>
                <a:ext uri="{FF2B5EF4-FFF2-40B4-BE49-F238E27FC236}">
                  <a16:creationId xmlns:a16="http://schemas.microsoft.com/office/drawing/2014/main" id="{D4F78ABF-2734-646F-F096-FDFB4B657DC3}"/>
                </a:ext>
              </a:extLst>
            </p:cNvPr>
            <p:cNvSpPr/>
            <p:nvPr/>
          </p:nvSpPr>
          <p:spPr>
            <a:xfrm>
              <a:off x="7709676"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5" name="Hexagone 194">
              <a:extLst>
                <a:ext uri="{FF2B5EF4-FFF2-40B4-BE49-F238E27FC236}">
                  <a16:creationId xmlns:a16="http://schemas.microsoft.com/office/drawing/2014/main" id="{C00032BD-D898-8676-7BB4-EFBB6956D438}"/>
                </a:ext>
              </a:extLst>
            </p:cNvPr>
            <p:cNvSpPr/>
            <p:nvPr/>
          </p:nvSpPr>
          <p:spPr>
            <a:xfrm>
              <a:off x="7422289"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6" name="Hexagone 195">
              <a:extLst>
                <a:ext uri="{FF2B5EF4-FFF2-40B4-BE49-F238E27FC236}">
                  <a16:creationId xmlns:a16="http://schemas.microsoft.com/office/drawing/2014/main" id="{ECFAC5D2-109D-70DB-CC4F-65682F688699}"/>
                </a:ext>
              </a:extLst>
            </p:cNvPr>
            <p:cNvSpPr/>
            <p:nvPr/>
          </p:nvSpPr>
          <p:spPr>
            <a:xfrm>
              <a:off x="7616384"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7" name="Hexagone 196">
              <a:extLst>
                <a:ext uri="{FF2B5EF4-FFF2-40B4-BE49-F238E27FC236}">
                  <a16:creationId xmlns:a16="http://schemas.microsoft.com/office/drawing/2014/main" id="{565900BF-5EBE-7C31-C497-EBAE380969B1}"/>
                </a:ext>
              </a:extLst>
            </p:cNvPr>
            <p:cNvSpPr/>
            <p:nvPr/>
          </p:nvSpPr>
          <p:spPr>
            <a:xfrm>
              <a:off x="751775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8" name="Hexagone 197">
              <a:extLst>
                <a:ext uri="{FF2B5EF4-FFF2-40B4-BE49-F238E27FC236}">
                  <a16:creationId xmlns:a16="http://schemas.microsoft.com/office/drawing/2014/main" id="{03897392-F00D-011F-4624-AA71BA4C7D4D}"/>
                </a:ext>
              </a:extLst>
            </p:cNvPr>
            <p:cNvSpPr/>
            <p:nvPr/>
          </p:nvSpPr>
          <p:spPr>
            <a:xfrm>
              <a:off x="7325942"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9" name="Hexagone 198">
              <a:extLst>
                <a:ext uri="{FF2B5EF4-FFF2-40B4-BE49-F238E27FC236}">
                  <a16:creationId xmlns:a16="http://schemas.microsoft.com/office/drawing/2014/main" id="{786A2747-EBE3-7F07-CBA8-97E4D65F8803}"/>
                </a:ext>
              </a:extLst>
            </p:cNvPr>
            <p:cNvSpPr/>
            <p:nvPr/>
          </p:nvSpPr>
          <p:spPr>
            <a:xfrm>
              <a:off x="7614170"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0" name="Hexagone 199">
              <a:extLst>
                <a:ext uri="{FF2B5EF4-FFF2-40B4-BE49-F238E27FC236}">
                  <a16:creationId xmlns:a16="http://schemas.microsoft.com/office/drawing/2014/main" id="{904CE244-A93A-F931-CB6E-7CE0379C2D5A}"/>
                </a:ext>
              </a:extLst>
            </p:cNvPr>
            <p:cNvSpPr/>
            <p:nvPr/>
          </p:nvSpPr>
          <p:spPr>
            <a:xfrm flipH="1" flipV="1">
              <a:off x="8094118"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1" name="Hexagone 200">
              <a:extLst>
                <a:ext uri="{FF2B5EF4-FFF2-40B4-BE49-F238E27FC236}">
                  <a16:creationId xmlns:a16="http://schemas.microsoft.com/office/drawing/2014/main" id="{106D38C0-54B1-0D4B-EB26-9B5A7552A3DF}"/>
                </a:ext>
              </a:extLst>
            </p:cNvPr>
            <p:cNvSpPr/>
            <p:nvPr/>
          </p:nvSpPr>
          <p:spPr>
            <a:xfrm flipH="1" flipV="1">
              <a:off x="7999818"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2" name="Hexagone 201">
              <a:extLst>
                <a:ext uri="{FF2B5EF4-FFF2-40B4-BE49-F238E27FC236}">
                  <a16:creationId xmlns:a16="http://schemas.microsoft.com/office/drawing/2014/main" id="{FE914871-EDC8-7420-4E9B-53D441A61450}"/>
                </a:ext>
              </a:extLst>
            </p:cNvPr>
            <p:cNvSpPr/>
            <p:nvPr/>
          </p:nvSpPr>
          <p:spPr>
            <a:xfrm flipH="1" flipV="1">
              <a:off x="8286162" y="5876141"/>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3" name="Hexagone 202">
              <a:extLst>
                <a:ext uri="{FF2B5EF4-FFF2-40B4-BE49-F238E27FC236}">
                  <a16:creationId xmlns:a16="http://schemas.microsoft.com/office/drawing/2014/main" id="{CB706D80-7F08-D42E-8F24-CB0B28474982}"/>
                </a:ext>
              </a:extLst>
            </p:cNvPr>
            <p:cNvSpPr/>
            <p:nvPr/>
          </p:nvSpPr>
          <p:spPr>
            <a:xfrm flipH="1" flipV="1">
              <a:off x="8189813"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4" name="Hexagone 203">
              <a:extLst>
                <a:ext uri="{FF2B5EF4-FFF2-40B4-BE49-F238E27FC236}">
                  <a16:creationId xmlns:a16="http://schemas.microsoft.com/office/drawing/2014/main" id="{8F0877C3-0466-D306-5FED-013C8F7CC7FD}"/>
                </a:ext>
              </a:extLst>
            </p:cNvPr>
            <p:cNvSpPr/>
            <p:nvPr/>
          </p:nvSpPr>
          <p:spPr>
            <a:xfrm flipH="1" flipV="1">
              <a:off x="828545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5" name="Hexagone 204">
              <a:extLst>
                <a:ext uri="{FF2B5EF4-FFF2-40B4-BE49-F238E27FC236}">
                  <a16:creationId xmlns:a16="http://schemas.microsoft.com/office/drawing/2014/main" id="{72C844B6-41DF-53EB-DFC7-7D8E7BC0815C}"/>
                </a:ext>
              </a:extLst>
            </p:cNvPr>
            <p:cNvSpPr/>
            <p:nvPr/>
          </p:nvSpPr>
          <p:spPr>
            <a:xfrm flipH="1" flipV="1">
              <a:off x="780605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6" name="Hexagone 205">
              <a:extLst>
                <a:ext uri="{FF2B5EF4-FFF2-40B4-BE49-F238E27FC236}">
                  <a16:creationId xmlns:a16="http://schemas.microsoft.com/office/drawing/2014/main" id="{1318251B-6ED5-6FE6-3689-7591AB430A7E}"/>
                </a:ext>
              </a:extLst>
            </p:cNvPr>
            <p:cNvSpPr/>
            <p:nvPr/>
          </p:nvSpPr>
          <p:spPr>
            <a:xfrm flipH="1" flipV="1">
              <a:off x="8093528"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7" name="Hexagone 206">
              <a:extLst>
                <a:ext uri="{FF2B5EF4-FFF2-40B4-BE49-F238E27FC236}">
                  <a16:creationId xmlns:a16="http://schemas.microsoft.com/office/drawing/2014/main" id="{4088F749-7316-2DB5-5105-611387520419}"/>
                </a:ext>
              </a:extLst>
            </p:cNvPr>
            <p:cNvSpPr/>
            <p:nvPr/>
          </p:nvSpPr>
          <p:spPr>
            <a:xfrm flipH="1" flipV="1">
              <a:off x="790207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8" name="Hexagone 207">
              <a:extLst>
                <a:ext uri="{FF2B5EF4-FFF2-40B4-BE49-F238E27FC236}">
                  <a16:creationId xmlns:a16="http://schemas.microsoft.com/office/drawing/2014/main" id="{4B138E4C-EAB7-B1EE-771F-9C8EE0BF17AC}"/>
                </a:ext>
              </a:extLst>
            </p:cNvPr>
            <p:cNvSpPr/>
            <p:nvPr/>
          </p:nvSpPr>
          <p:spPr>
            <a:xfrm flipH="1" flipV="1">
              <a:off x="7997932"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9" name="Hexagone 208">
              <a:extLst>
                <a:ext uri="{FF2B5EF4-FFF2-40B4-BE49-F238E27FC236}">
                  <a16:creationId xmlns:a16="http://schemas.microsoft.com/office/drawing/2014/main" id="{C823DA86-0E23-0016-23EC-2A956660B1AF}"/>
                </a:ext>
              </a:extLst>
            </p:cNvPr>
            <p:cNvSpPr/>
            <p:nvPr/>
          </p:nvSpPr>
          <p:spPr>
            <a:xfrm flipH="1" flipV="1">
              <a:off x="8191535"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0" name="Hexagone 209">
              <a:extLst>
                <a:ext uri="{FF2B5EF4-FFF2-40B4-BE49-F238E27FC236}">
                  <a16:creationId xmlns:a16="http://schemas.microsoft.com/office/drawing/2014/main" id="{B330B4FA-6EA5-809A-D0E6-2D550CBF07C2}"/>
                </a:ext>
              </a:extLst>
            </p:cNvPr>
            <p:cNvSpPr/>
            <p:nvPr/>
          </p:nvSpPr>
          <p:spPr>
            <a:xfrm flipH="1" flipV="1">
              <a:off x="8381694"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1" name="Hexagone 210">
              <a:extLst>
                <a:ext uri="{FF2B5EF4-FFF2-40B4-BE49-F238E27FC236}">
                  <a16:creationId xmlns:a16="http://schemas.microsoft.com/office/drawing/2014/main" id="{6A298E40-3F6B-754E-AF95-0B11B8705C80}"/>
                </a:ext>
              </a:extLst>
            </p:cNvPr>
            <p:cNvSpPr/>
            <p:nvPr/>
          </p:nvSpPr>
          <p:spPr>
            <a:xfrm flipH="1" flipV="1">
              <a:off x="8383252"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2" name="Hexagone 211">
              <a:extLst>
                <a:ext uri="{FF2B5EF4-FFF2-40B4-BE49-F238E27FC236}">
                  <a16:creationId xmlns:a16="http://schemas.microsoft.com/office/drawing/2014/main" id="{5A41BAF0-9C82-5863-21D9-D15D2120A110}"/>
                </a:ext>
              </a:extLst>
            </p:cNvPr>
            <p:cNvSpPr/>
            <p:nvPr/>
          </p:nvSpPr>
          <p:spPr>
            <a:xfrm flipH="1" flipV="1">
              <a:off x="7901602"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3" name="Hexagone 212">
              <a:extLst>
                <a:ext uri="{FF2B5EF4-FFF2-40B4-BE49-F238E27FC236}">
                  <a16:creationId xmlns:a16="http://schemas.microsoft.com/office/drawing/2014/main" id="{972200B5-7E3C-96AA-BB63-71B7DD15D33F}"/>
                </a:ext>
              </a:extLst>
            </p:cNvPr>
            <p:cNvSpPr/>
            <p:nvPr/>
          </p:nvSpPr>
          <p:spPr>
            <a:xfrm flipH="1">
              <a:off x="8766686"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4" name="Hexagone 213">
              <a:extLst>
                <a:ext uri="{FF2B5EF4-FFF2-40B4-BE49-F238E27FC236}">
                  <a16:creationId xmlns:a16="http://schemas.microsoft.com/office/drawing/2014/main" id="{0DA1F197-DCB6-85C6-7C6D-492E9FA7BA95}"/>
                </a:ext>
              </a:extLst>
            </p:cNvPr>
            <p:cNvSpPr/>
            <p:nvPr/>
          </p:nvSpPr>
          <p:spPr>
            <a:xfrm flipH="1">
              <a:off x="8478206"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5" name="Hexagone 214">
              <a:extLst>
                <a:ext uri="{FF2B5EF4-FFF2-40B4-BE49-F238E27FC236}">
                  <a16:creationId xmlns:a16="http://schemas.microsoft.com/office/drawing/2014/main" id="{0BCD9E87-2AD3-E643-E18B-7D5357CDD946}"/>
                </a:ext>
              </a:extLst>
            </p:cNvPr>
            <p:cNvSpPr/>
            <p:nvPr/>
          </p:nvSpPr>
          <p:spPr>
            <a:xfrm flipH="1">
              <a:off x="8670250"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6" name="Hexagone 215">
              <a:extLst>
                <a:ext uri="{FF2B5EF4-FFF2-40B4-BE49-F238E27FC236}">
                  <a16:creationId xmlns:a16="http://schemas.microsoft.com/office/drawing/2014/main" id="{B716F161-7BF4-EA6E-7826-AA42BF6DBC53}"/>
                </a:ext>
              </a:extLst>
            </p:cNvPr>
            <p:cNvSpPr/>
            <p:nvPr/>
          </p:nvSpPr>
          <p:spPr>
            <a:xfrm flipH="1">
              <a:off x="8958403"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7" name="Hexagone 216">
              <a:extLst>
                <a:ext uri="{FF2B5EF4-FFF2-40B4-BE49-F238E27FC236}">
                  <a16:creationId xmlns:a16="http://schemas.microsoft.com/office/drawing/2014/main" id="{E427DEB1-3D9B-A9C6-9D24-46FD3DE68104}"/>
                </a:ext>
              </a:extLst>
            </p:cNvPr>
            <p:cNvSpPr/>
            <p:nvPr/>
          </p:nvSpPr>
          <p:spPr>
            <a:xfrm flipH="1">
              <a:off x="8861232"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8" name="Hexagone 217">
              <a:extLst>
                <a:ext uri="{FF2B5EF4-FFF2-40B4-BE49-F238E27FC236}">
                  <a16:creationId xmlns:a16="http://schemas.microsoft.com/office/drawing/2014/main" id="{0AD258FE-A522-C67C-1B61-A8D31D49B95B}"/>
                </a:ext>
              </a:extLst>
            </p:cNvPr>
            <p:cNvSpPr/>
            <p:nvPr/>
          </p:nvSpPr>
          <p:spPr>
            <a:xfrm flipH="1">
              <a:off x="8957337"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9" name="Hexagone 218">
              <a:extLst>
                <a:ext uri="{FF2B5EF4-FFF2-40B4-BE49-F238E27FC236}">
                  <a16:creationId xmlns:a16="http://schemas.microsoft.com/office/drawing/2014/main" id="{3056F672-5EBD-DE19-0F1A-3BC7B79E092A}"/>
                </a:ext>
              </a:extLst>
            </p:cNvPr>
            <p:cNvSpPr/>
            <p:nvPr/>
          </p:nvSpPr>
          <p:spPr>
            <a:xfrm flipH="1">
              <a:off x="8477380"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0" name="Hexagone 219">
              <a:extLst>
                <a:ext uri="{FF2B5EF4-FFF2-40B4-BE49-F238E27FC236}">
                  <a16:creationId xmlns:a16="http://schemas.microsoft.com/office/drawing/2014/main" id="{1F1E8469-601A-8E66-4CFA-0D4686D17E74}"/>
                </a:ext>
              </a:extLst>
            </p:cNvPr>
            <p:cNvSpPr/>
            <p:nvPr/>
          </p:nvSpPr>
          <p:spPr>
            <a:xfrm flipH="1">
              <a:off x="8765456"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1" name="Hexagone 220">
              <a:extLst>
                <a:ext uri="{FF2B5EF4-FFF2-40B4-BE49-F238E27FC236}">
                  <a16:creationId xmlns:a16="http://schemas.microsoft.com/office/drawing/2014/main" id="{F27B92F2-D465-78EB-AF10-F7C4D3BEA379}"/>
                </a:ext>
              </a:extLst>
            </p:cNvPr>
            <p:cNvSpPr/>
            <p:nvPr/>
          </p:nvSpPr>
          <p:spPr>
            <a:xfrm flipH="1">
              <a:off x="8574969" y="581585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2" name="Hexagone 221">
              <a:extLst>
                <a:ext uri="{FF2B5EF4-FFF2-40B4-BE49-F238E27FC236}">
                  <a16:creationId xmlns:a16="http://schemas.microsoft.com/office/drawing/2014/main" id="{F08E2839-31DF-43C3-7E30-921447188C06}"/>
                </a:ext>
              </a:extLst>
            </p:cNvPr>
            <p:cNvSpPr/>
            <p:nvPr/>
          </p:nvSpPr>
          <p:spPr>
            <a:xfrm flipH="1">
              <a:off x="8669306"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3" name="Hexagone 222">
              <a:extLst>
                <a:ext uri="{FF2B5EF4-FFF2-40B4-BE49-F238E27FC236}">
                  <a16:creationId xmlns:a16="http://schemas.microsoft.com/office/drawing/2014/main" id="{BD8BFF89-44D4-551D-AEE4-6F61D2E3704A}"/>
                </a:ext>
              </a:extLst>
            </p:cNvPr>
            <p:cNvSpPr/>
            <p:nvPr/>
          </p:nvSpPr>
          <p:spPr>
            <a:xfrm flipH="1">
              <a:off x="886229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4" name="Hexagone 223">
              <a:extLst>
                <a:ext uri="{FF2B5EF4-FFF2-40B4-BE49-F238E27FC236}">
                  <a16:creationId xmlns:a16="http://schemas.microsoft.com/office/drawing/2014/main" id="{B3D5A30E-E2C7-CAD7-CB9D-A6254E033C16}"/>
                </a:ext>
              </a:extLst>
            </p:cNvPr>
            <p:cNvSpPr/>
            <p:nvPr/>
          </p:nvSpPr>
          <p:spPr>
            <a:xfrm flipH="1">
              <a:off x="9053158"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5" name="Hexagone 224">
              <a:extLst>
                <a:ext uri="{FF2B5EF4-FFF2-40B4-BE49-F238E27FC236}">
                  <a16:creationId xmlns:a16="http://schemas.microsoft.com/office/drawing/2014/main" id="{E0DC2370-B2B0-18A6-8B3D-C377E2F2EBD6}"/>
                </a:ext>
              </a:extLst>
            </p:cNvPr>
            <p:cNvSpPr/>
            <p:nvPr/>
          </p:nvSpPr>
          <p:spPr>
            <a:xfrm flipH="1">
              <a:off x="9054338"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6" name="Hexagone 225">
              <a:extLst>
                <a:ext uri="{FF2B5EF4-FFF2-40B4-BE49-F238E27FC236}">
                  <a16:creationId xmlns:a16="http://schemas.microsoft.com/office/drawing/2014/main" id="{58385B5B-4B40-9742-D149-E5D37868CAB8}"/>
                </a:ext>
              </a:extLst>
            </p:cNvPr>
            <p:cNvSpPr/>
            <p:nvPr/>
          </p:nvSpPr>
          <p:spPr>
            <a:xfrm flipH="1">
              <a:off x="8573575"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7" name="Hexagone 226">
              <a:extLst>
                <a:ext uri="{FF2B5EF4-FFF2-40B4-BE49-F238E27FC236}">
                  <a16:creationId xmlns:a16="http://schemas.microsoft.com/office/drawing/2014/main" id="{35597D40-8273-92D1-3F4A-D869CD4763A7}"/>
                </a:ext>
              </a:extLst>
            </p:cNvPr>
            <p:cNvSpPr/>
            <p:nvPr/>
          </p:nvSpPr>
          <p:spPr>
            <a:xfrm flipH="1" flipV="1">
              <a:off x="9149218"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8" name="Hexagone 227">
              <a:extLst>
                <a:ext uri="{FF2B5EF4-FFF2-40B4-BE49-F238E27FC236}">
                  <a16:creationId xmlns:a16="http://schemas.microsoft.com/office/drawing/2014/main" id="{511733A1-544C-260D-89A1-B11A862D70B6}"/>
                </a:ext>
              </a:extLst>
            </p:cNvPr>
            <p:cNvSpPr/>
            <p:nvPr/>
          </p:nvSpPr>
          <p:spPr>
            <a:xfrm flipH="1" flipV="1">
              <a:off x="9150120"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9" name="Hexagone 228">
              <a:extLst>
                <a:ext uri="{FF2B5EF4-FFF2-40B4-BE49-F238E27FC236}">
                  <a16:creationId xmlns:a16="http://schemas.microsoft.com/office/drawing/2014/main" id="{2514ED2E-0204-CC80-19B2-431EA7890587}"/>
                </a:ext>
              </a:extLst>
            </p:cNvPr>
            <p:cNvSpPr/>
            <p:nvPr/>
          </p:nvSpPr>
          <p:spPr>
            <a:xfrm flipH="1">
              <a:off x="9533554"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0" name="Hexagone 229">
              <a:extLst>
                <a:ext uri="{FF2B5EF4-FFF2-40B4-BE49-F238E27FC236}">
                  <a16:creationId xmlns:a16="http://schemas.microsoft.com/office/drawing/2014/main" id="{8A2BC7CF-70D5-A256-1A62-BBEABCD43508}"/>
                </a:ext>
              </a:extLst>
            </p:cNvPr>
            <p:cNvSpPr/>
            <p:nvPr/>
          </p:nvSpPr>
          <p:spPr>
            <a:xfrm flipH="1">
              <a:off x="9246382"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1" name="Hexagone 230">
              <a:extLst>
                <a:ext uri="{FF2B5EF4-FFF2-40B4-BE49-F238E27FC236}">
                  <a16:creationId xmlns:a16="http://schemas.microsoft.com/office/drawing/2014/main" id="{58A9BA40-848F-FD16-DC3D-5BC638C247E3}"/>
                </a:ext>
              </a:extLst>
            </p:cNvPr>
            <p:cNvSpPr/>
            <p:nvPr/>
          </p:nvSpPr>
          <p:spPr>
            <a:xfrm flipH="1">
              <a:off x="943842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2" name="Hexagone 231">
              <a:extLst>
                <a:ext uri="{FF2B5EF4-FFF2-40B4-BE49-F238E27FC236}">
                  <a16:creationId xmlns:a16="http://schemas.microsoft.com/office/drawing/2014/main" id="{EB380B97-7E49-5E1C-B48A-7313AE5305FB}"/>
                </a:ext>
              </a:extLst>
            </p:cNvPr>
            <p:cNvSpPr/>
            <p:nvPr/>
          </p:nvSpPr>
          <p:spPr>
            <a:xfrm flipH="1">
              <a:off x="9725271"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3" name="Hexagone 232">
              <a:extLst>
                <a:ext uri="{FF2B5EF4-FFF2-40B4-BE49-F238E27FC236}">
                  <a16:creationId xmlns:a16="http://schemas.microsoft.com/office/drawing/2014/main" id="{E9AC22C5-5520-294F-EDEC-E6AEEE8826B5}"/>
                </a:ext>
              </a:extLst>
            </p:cNvPr>
            <p:cNvSpPr/>
            <p:nvPr/>
          </p:nvSpPr>
          <p:spPr>
            <a:xfrm flipH="1">
              <a:off x="9628936"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4" name="Hexagone 233">
              <a:extLst>
                <a:ext uri="{FF2B5EF4-FFF2-40B4-BE49-F238E27FC236}">
                  <a16:creationId xmlns:a16="http://schemas.microsoft.com/office/drawing/2014/main" id="{4094D1C4-DD52-616D-55FC-7A4CEBF42257}"/>
                </a:ext>
              </a:extLst>
            </p:cNvPr>
            <p:cNvSpPr/>
            <p:nvPr/>
          </p:nvSpPr>
          <p:spPr>
            <a:xfrm flipH="1">
              <a:off x="972486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5" name="Hexagone 234">
              <a:extLst>
                <a:ext uri="{FF2B5EF4-FFF2-40B4-BE49-F238E27FC236}">
                  <a16:creationId xmlns:a16="http://schemas.microsoft.com/office/drawing/2014/main" id="{8D325D40-4C67-09C4-1AD9-BD5F56C2E11D}"/>
                </a:ext>
              </a:extLst>
            </p:cNvPr>
            <p:cNvSpPr/>
            <p:nvPr/>
          </p:nvSpPr>
          <p:spPr>
            <a:xfrm flipH="1">
              <a:off x="924508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6" name="Hexagone 235">
              <a:extLst>
                <a:ext uri="{FF2B5EF4-FFF2-40B4-BE49-F238E27FC236}">
                  <a16:creationId xmlns:a16="http://schemas.microsoft.com/office/drawing/2014/main" id="{E4D92A13-953D-46DF-CC9C-A5485B1F0D1A}"/>
                </a:ext>
              </a:extLst>
            </p:cNvPr>
            <p:cNvSpPr/>
            <p:nvPr/>
          </p:nvSpPr>
          <p:spPr>
            <a:xfrm flipH="1">
              <a:off x="9532980"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7" name="Hexagone 236">
              <a:extLst>
                <a:ext uri="{FF2B5EF4-FFF2-40B4-BE49-F238E27FC236}">
                  <a16:creationId xmlns:a16="http://schemas.microsoft.com/office/drawing/2014/main" id="{46117B96-EE09-7430-AFEB-E549705F95A7}"/>
                </a:ext>
              </a:extLst>
            </p:cNvPr>
            <p:cNvSpPr/>
            <p:nvPr/>
          </p:nvSpPr>
          <p:spPr>
            <a:xfrm flipH="1">
              <a:off x="9341837"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8" name="Hexagone 237">
              <a:extLst>
                <a:ext uri="{FF2B5EF4-FFF2-40B4-BE49-F238E27FC236}">
                  <a16:creationId xmlns:a16="http://schemas.microsoft.com/office/drawing/2014/main" id="{D642C6CD-D885-92B2-3563-A6A9CA6BBDB4}"/>
                </a:ext>
              </a:extLst>
            </p:cNvPr>
            <p:cNvSpPr/>
            <p:nvPr/>
          </p:nvSpPr>
          <p:spPr>
            <a:xfrm flipH="1">
              <a:off x="943701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9" name="Hexagone 238">
              <a:extLst>
                <a:ext uri="{FF2B5EF4-FFF2-40B4-BE49-F238E27FC236}">
                  <a16:creationId xmlns:a16="http://schemas.microsoft.com/office/drawing/2014/main" id="{C2B5A7A0-8235-E48D-399A-730B324BE036}"/>
                </a:ext>
              </a:extLst>
            </p:cNvPr>
            <p:cNvSpPr/>
            <p:nvPr/>
          </p:nvSpPr>
          <p:spPr>
            <a:xfrm flipH="1">
              <a:off x="9630470"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0" name="Hexagone 239">
              <a:extLst>
                <a:ext uri="{FF2B5EF4-FFF2-40B4-BE49-F238E27FC236}">
                  <a16:creationId xmlns:a16="http://schemas.microsoft.com/office/drawing/2014/main" id="{096DC392-7751-FE3E-7709-9D64C7D65306}"/>
                </a:ext>
              </a:extLst>
            </p:cNvPr>
            <p:cNvSpPr/>
            <p:nvPr/>
          </p:nvSpPr>
          <p:spPr>
            <a:xfrm flipH="1">
              <a:off x="9341099" y="59351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1" name="Hexagone 240">
              <a:extLst>
                <a:ext uri="{FF2B5EF4-FFF2-40B4-BE49-F238E27FC236}">
                  <a16:creationId xmlns:a16="http://schemas.microsoft.com/office/drawing/2014/main" id="{16628015-3416-988E-F438-C4A2E6795C38}"/>
                </a:ext>
              </a:extLst>
            </p:cNvPr>
            <p:cNvSpPr/>
            <p:nvPr/>
          </p:nvSpPr>
          <p:spPr>
            <a:xfrm flipH="1">
              <a:off x="9542603" y="55782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2" name="Hexagone 241">
              <a:extLst>
                <a:ext uri="{FF2B5EF4-FFF2-40B4-BE49-F238E27FC236}">
                  <a16:creationId xmlns:a16="http://schemas.microsoft.com/office/drawing/2014/main" id="{5300B35F-3693-7675-C1B8-9F7E259BF683}"/>
                </a:ext>
              </a:extLst>
            </p:cNvPr>
            <p:cNvSpPr/>
            <p:nvPr/>
          </p:nvSpPr>
          <p:spPr>
            <a:xfrm flipH="1">
              <a:off x="9542603" y="5697415"/>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3" name="Hexagone 242">
              <a:extLst>
                <a:ext uri="{FF2B5EF4-FFF2-40B4-BE49-F238E27FC236}">
                  <a16:creationId xmlns:a16="http://schemas.microsoft.com/office/drawing/2014/main" id="{63EC71D4-E250-6EE0-9052-5145FB5BDB31}"/>
                </a:ext>
              </a:extLst>
            </p:cNvPr>
            <p:cNvSpPr/>
            <p:nvPr/>
          </p:nvSpPr>
          <p:spPr>
            <a:xfrm flipH="1">
              <a:off x="9722348" y="557814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4" name="Hexagone 243">
              <a:extLst>
                <a:ext uri="{FF2B5EF4-FFF2-40B4-BE49-F238E27FC236}">
                  <a16:creationId xmlns:a16="http://schemas.microsoft.com/office/drawing/2014/main" id="{FDCC26D5-8A75-34F9-D857-70D268B4E9BD}"/>
                </a:ext>
              </a:extLst>
            </p:cNvPr>
            <p:cNvSpPr/>
            <p:nvPr/>
          </p:nvSpPr>
          <p:spPr>
            <a:xfrm flipH="1">
              <a:off x="9628935" y="5517683"/>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5" name="Hexagone 244">
              <a:extLst>
                <a:ext uri="{FF2B5EF4-FFF2-40B4-BE49-F238E27FC236}">
                  <a16:creationId xmlns:a16="http://schemas.microsoft.com/office/drawing/2014/main" id="{DED71D5B-B5A3-1F9D-BC0A-EC0E975C2039}"/>
                </a:ext>
              </a:extLst>
            </p:cNvPr>
            <p:cNvSpPr/>
            <p:nvPr/>
          </p:nvSpPr>
          <p:spPr>
            <a:xfrm flipH="1">
              <a:off x="9722348" y="5697415"/>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6" name="Hexagone 245">
              <a:extLst>
                <a:ext uri="{FF2B5EF4-FFF2-40B4-BE49-F238E27FC236}">
                  <a16:creationId xmlns:a16="http://schemas.microsoft.com/office/drawing/2014/main" id="{2B31590B-E84F-8511-D36E-DA8260ED91B8}"/>
                </a:ext>
              </a:extLst>
            </p:cNvPr>
            <p:cNvSpPr/>
            <p:nvPr/>
          </p:nvSpPr>
          <p:spPr>
            <a:xfrm flipH="1">
              <a:off x="9628935" y="5638436"/>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7" name="Hexagone 246">
              <a:extLst>
                <a:ext uri="{FF2B5EF4-FFF2-40B4-BE49-F238E27FC236}">
                  <a16:creationId xmlns:a16="http://schemas.microsoft.com/office/drawing/2014/main" id="{50C84EB7-35DD-4D89-4BF0-2C62BDAD15C7}"/>
                </a:ext>
              </a:extLst>
            </p:cNvPr>
            <p:cNvSpPr/>
            <p:nvPr/>
          </p:nvSpPr>
          <p:spPr>
            <a:xfrm flipH="1">
              <a:off x="9542603" y="5220632"/>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8" name="Hexagone 247">
              <a:extLst>
                <a:ext uri="{FF2B5EF4-FFF2-40B4-BE49-F238E27FC236}">
                  <a16:creationId xmlns:a16="http://schemas.microsoft.com/office/drawing/2014/main" id="{1BABB7BC-596D-0D15-1594-8F3A96AF6193}"/>
                </a:ext>
              </a:extLst>
            </p:cNvPr>
            <p:cNvSpPr/>
            <p:nvPr/>
          </p:nvSpPr>
          <p:spPr>
            <a:xfrm flipH="1">
              <a:off x="9542603" y="5339828"/>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9" name="Hexagone 248">
              <a:extLst>
                <a:ext uri="{FF2B5EF4-FFF2-40B4-BE49-F238E27FC236}">
                  <a16:creationId xmlns:a16="http://schemas.microsoft.com/office/drawing/2014/main" id="{6F51E825-1FC7-9A70-B2EF-2FD31CD94228}"/>
                </a:ext>
              </a:extLst>
            </p:cNvPr>
            <p:cNvSpPr/>
            <p:nvPr/>
          </p:nvSpPr>
          <p:spPr>
            <a:xfrm flipH="1">
              <a:off x="9722348" y="5335857"/>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0" name="Hexagone 249">
              <a:extLst>
                <a:ext uri="{FF2B5EF4-FFF2-40B4-BE49-F238E27FC236}">
                  <a16:creationId xmlns:a16="http://schemas.microsoft.com/office/drawing/2014/main" id="{15A37D2F-D330-383D-6674-9F47ED128FAE}"/>
                </a:ext>
              </a:extLst>
            </p:cNvPr>
            <p:cNvSpPr/>
            <p:nvPr/>
          </p:nvSpPr>
          <p:spPr>
            <a:xfrm flipH="1">
              <a:off x="9628935" y="5276181"/>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1" name="Hexagone 250">
              <a:extLst>
                <a:ext uri="{FF2B5EF4-FFF2-40B4-BE49-F238E27FC236}">
                  <a16:creationId xmlns:a16="http://schemas.microsoft.com/office/drawing/2014/main" id="{E2B1EDF2-2692-5D21-856D-49A15F751B08}"/>
                </a:ext>
              </a:extLst>
            </p:cNvPr>
            <p:cNvSpPr/>
            <p:nvPr/>
          </p:nvSpPr>
          <p:spPr>
            <a:xfrm flipH="1">
              <a:off x="9722348" y="5455127"/>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2" name="Hexagone 251">
              <a:extLst>
                <a:ext uri="{FF2B5EF4-FFF2-40B4-BE49-F238E27FC236}">
                  <a16:creationId xmlns:a16="http://schemas.microsoft.com/office/drawing/2014/main" id="{06212627-7F70-4212-E4B4-FAE3B2CA3E2E}"/>
                </a:ext>
              </a:extLst>
            </p:cNvPr>
            <p:cNvSpPr/>
            <p:nvPr/>
          </p:nvSpPr>
          <p:spPr>
            <a:xfrm flipH="1">
              <a:off x="9628935" y="5396932"/>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3" name="Hexagone 252">
              <a:extLst>
                <a:ext uri="{FF2B5EF4-FFF2-40B4-BE49-F238E27FC236}">
                  <a16:creationId xmlns:a16="http://schemas.microsoft.com/office/drawing/2014/main" id="{10746135-AFD6-0929-8E56-20BB20690DB7}"/>
                </a:ext>
              </a:extLst>
            </p:cNvPr>
            <p:cNvSpPr/>
            <p:nvPr/>
          </p:nvSpPr>
          <p:spPr>
            <a:xfrm flipH="1">
              <a:off x="9722348" y="509592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4" name="Hexagone 253">
              <a:extLst>
                <a:ext uri="{FF2B5EF4-FFF2-40B4-BE49-F238E27FC236}">
                  <a16:creationId xmlns:a16="http://schemas.microsoft.com/office/drawing/2014/main" id="{CB7EFB58-41F4-BE59-36F1-51EA7EAC59B4}"/>
                </a:ext>
              </a:extLst>
            </p:cNvPr>
            <p:cNvSpPr/>
            <p:nvPr/>
          </p:nvSpPr>
          <p:spPr>
            <a:xfrm flipH="1">
              <a:off x="9628935" y="5034679"/>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5" name="Hexagone 254">
              <a:extLst>
                <a:ext uri="{FF2B5EF4-FFF2-40B4-BE49-F238E27FC236}">
                  <a16:creationId xmlns:a16="http://schemas.microsoft.com/office/drawing/2014/main" id="{956D1D00-24CD-BFAE-911E-9E37CBEA4BF8}"/>
                </a:ext>
              </a:extLst>
            </p:cNvPr>
            <p:cNvSpPr/>
            <p:nvPr/>
          </p:nvSpPr>
          <p:spPr>
            <a:xfrm flipH="1">
              <a:off x="9628935" y="515543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sp>
        <p:nvSpPr>
          <p:cNvPr id="256" name="ZoneTexte 255">
            <a:extLst>
              <a:ext uri="{FF2B5EF4-FFF2-40B4-BE49-F238E27FC236}">
                <a16:creationId xmlns:a16="http://schemas.microsoft.com/office/drawing/2014/main" id="{29705149-0EEA-C123-938D-4754E32BBA02}"/>
              </a:ext>
            </a:extLst>
          </p:cNvPr>
          <p:cNvSpPr txBox="1"/>
          <p:nvPr/>
        </p:nvSpPr>
        <p:spPr>
          <a:xfrm>
            <a:off x="3147487" y="5821119"/>
            <a:ext cx="4809274" cy="349702"/>
          </a:xfrm>
          <a:prstGeom prst="rect">
            <a:avLst/>
          </a:prstGeom>
          <a:noFill/>
        </p:spPr>
        <p:txBody>
          <a:bodyPr wrap="square" lIns="0" tIns="36000" rIns="36000" bIns="36000">
            <a:spAutoFit/>
          </a:bodyPr>
          <a:lstStyle/>
          <a:p>
            <a:pPr eaLnBrk="1" fontAlgn="auto" hangingPunct="1">
              <a:spcBef>
                <a:spcPts val="0"/>
              </a:spcBef>
              <a:spcAft>
                <a:spcPts val="0"/>
              </a:spcAft>
              <a:defRPr/>
            </a:pPr>
            <a:r>
              <a:rPr lang="de-CH" sz="900">
                <a:solidFill>
                  <a:srgbClr val="007FB2"/>
                </a:solidFill>
                <a:latin typeface="Arial" panose="020B0604020202020204" pitchFamily="34" charset="0"/>
                <a:ea typeface="Arial"/>
                <a:cs typeface="Arial"/>
              </a:rPr>
              <a:t>(Übertragung von Lösungen in anderen Reg., Kant., Gemeinden mit leichter Anpassungen)</a:t>
            </a:r>
          </a:p>
          <a:p>
            <a:pPr eaLnBrk="1" fontAlgn="auto" hangingPunct="1">
              <a:spcBef>
                <a:spcPts val="0"/>
              </a:spcBef>
              <a:spcAft>
                <a:spcPts val="0"/>
              </a:spcAft>
              <a:defRPr/>
            </a:pPr>
            <a:r>
              <a:rPr lang="de-CH" sz="900">
                <a:solidFill>
                  <a:srgbClr val="007FB2"/>
                </a:solidFill>
                <a:latin typeface="Arial" panose="020B0604020202020204" pitchFamily="34" charset="0"/>
                <a:ea typeface="Arial"/>
                <a:cs typeface="Arial"/>
              </a:rPr>
              <a:t>(transmission des solutions à d’autres régions, cantons, communes avec légères adaptations) </a:t>
            </a:r>
            <a:endParaRPr lang="fr-CH" sz="900" dirty="0">
              <a:solidFill>
                <a:srgbClr val="007FB2"/>
              </a:solidFill>
              <a:latin typeface="Arial" panose="020B0604020202020204" pitchFamily="34" charset="0"/>
              <a:cs typeface="Arial" panose="020B0604020202020204" pitchFamily="34" charset="0"/>
            </a:endParaRPr>
          </a:p>
        </p:txBody>
      </p:sp>
      <p:grpSp>
        <p:nvGrpSpPr>
          <p:cNvPr id="257" name="Groupe 256">
            <a:extLst>
              <a:ext uri="{FF2B5EF4-FFF2-40B4-BE49-F238E27FC236}">
                <a16:creationId xmlns:a16="http://schemas.microsoft.com/office/drawing/2014/main" id="{69D211DF-02A0-55F0-C38F-D326061878BF}"/>
              </a:ext>
            </a:extLst>
          </p:cNvPr>
          <p:cNvGrpSpPr/>
          <p:nvPr/>
        </p:nvGrpSpPr>
        <p:grpSpPr>
          <a:xfrm>
            <a:off x="5520203" y="1426900"/>
            <a:ext cx="2080438" cy="1962899"/>
            <a:chOff x="5075731" y="1702156"/>
            <a:chExt cx="2080438" cy="1962899"/>
          </a:xfrm>
        </p:grpSpPr>
        <p:sp>
          <p:nvSpPr>
            <p:cNvPr id="258" name="Forme libre : forme 257">
              <a:extLst>
                <a:ext uri="{FF2B5EF4-FFF2-40B4-BE49-F238E27FC236}">
                  <a16:creationId xmlns:a16="http://schemas.microsoft.com/office/drawing/2014/main" id="{48122E72-A04D-969C-4936-A265B3275CA0}"/>
                </a:ext>
              </a:extLst>
            </p:cNvPr>
            <p:cNvSpPr/>
            <p:nvPr/>
          </p:nvSpPr>
          <p:spPr bwMode="auto">
            <a:xfrm>
              <a:off x="5081273" y="1702156"/>
              <a:ext cx="2074182" cy="156460"/>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Lst>
              <a:ahLst/>
              <a:cxnLst>
                <a:cxn ang="0">
                  <a:pos x="connsiteX0" y="connsiteY0"/>
                </a:cxn>
                <a:cxn ang="0">
                  <a:pos x="connsiteX1" y="connsiteY1"/>
                </a:cxn>
                <a:cxn ang="0">
                  <a:pos x="connsiteX2" y="connsiteY2"/>
                </a:cxn>
                <a:cxn ang="0">
                  <a:pos x="connsiteX3" y="connsiteY3"/>
                </a:cxn>
              </a:cxnLst>
              <a:rect l="l" t="t" r="r" b="b"/>
              <a:pathLst>
                <a:path w="3308350" h="318069">
                  <a:moveTo>
                    <a:pt x="0" y="318069"/>
                  </a:moveTo>
                  <a:cubicBezTo>
                    <a:pt x="489479" y="127569"/>
                    <a:pt x="1147278" y="0"/>
                    <a:pt x="1698670" y="0"/>
                  </a:cubicBezTo>
                  <a:cubicBezTo>
                    <a:pt x="2250062" y="0"/>
                    <a:pt x="3308350" y="318069"/>
                    <a:pt x="3308350" y="318069"/>
                  </a:cubicBezTo>
                  <a:lnTo>
                    <a:pt x="3308350" y="318069"/>
                  </a:ln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59" name="Forme libre : forme 258">
              <a:extLst>
                <a:ext uri="{FF2B5EF4-FFF2-40B4-BE49-F238E27FC236}">
                  <a16:creationId xmlns:a16="http://schemas.microsoft.com/office/drawing/2014/main" id="{C2554DD3-7ACD-9E0F-B2EB-2B1C38D75CD7}"/>
                </a:ext>
              </a:extLst>
            </p:cNvPr>
            <p:cNvSpPr/>
            <p:nvPr/>
          </p:nvSpPr>
          <p:spPr bwMode="auto">
            <a:xfrm>
              <a:off x="5079242" y="1846170"/>
              <a:ext cx="2074182" cy="156460"/>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Lst>
              <a:ahLst/>
              <a:cxnLst>
                <a:cxn ang="0">
                  <a:pos x="connsiteX0" y="connsiteY0"/>
                </a:cxn>
                <a:cxn ang="0">
                  <a:pos x="connsiteX1" y="connsiteY1"/>
                </a:cxn>
                <a:cxn ang="0">
                  <a:pos x="connsiteX2" y="connsiteY2"/>
                </a:cxn>
                <a:cxn ang="0">
                  <a:pos x="connsiteX3" y="connsiteY3"/>
                </a:cxn>
              </a:cxnLst>
              <a:rect l="l" t="t" r="r" b="b"/>
              <a:pathLst>
                <a:path w="3308350" h="318069">
                  <a:moveTo>
                    <a:pt x="0" y="318069"/>
                  </a:moveTo>
                  <a:cubicBezTo>
                    <a:pt x="489479" y="127569"/>
                    <a:pt x="1147278" y="0"/>
                    <a:pt x="1698670" y="0"/>
                  </a:cubicBezTo>
                  <a:cubicBezTo>
                    <a:pt x="2250062" y="0"/>
                    <a:pt x="3308350" y="318069"/>
                    <a:pt x="3308350" y="318069"/>
                  </a:cubicBezTo>
                  <a:lnTo>
                    <a:pt x="3308350" y="318069"/>
                  </a:ln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0" name="Forme libre : forme 259">
              <a:extLst>
                <a:ext uri="{FF2B5EF4-FFF2-40B4-BE49-F238E27FC236}">
                  <a16:creationId xmlns:a16="http://schemas.microsoft.com/office/drawing/2014/main" id="{1977C63D-D97D-C19E-9772-AE907C00C96A}"/>
                </a:ext>
              </a:extLst>
            </p:cNvPr>
            <p:cNvSpPr/>
            <p:nvPr/>
          </p:nvSpPr>
          <p:spPr bwMode="auto">
            <a:xfrm>
              <a:off x="5081273" y="2200977"/>
              <a:ext cx="2074182" cy="256095"/>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318069 h 627884"/>
                <a:gd name="connsiteX1" fmla="*/ 1698670 w 3308350"/>
                <a:gd name="connsiteY1" fmla="*/ 0 h 627884"/>
                <a:gd name="connsiteX2" fmla="*/ 3308350 w 3308350"/>
                <a:gd name="connsiteY2" fmla="*/ 318069 h 627884"/>
                <a:gd name="connsiteX3" fmla="*/ 3308350 w 3308350"/>
                <a:gd name="connsiteY3" fmla="*/ 627884 h 627884"/>
                <a:gd name="connsiteX0" fmla="*/ 0 w 3308350"/>
                <a:gd name="connsiteY0" fmla="*/ 327067 h 636882"/>
                <a:gd name="connsiteX1" fmla="*/ 1698670 w 3308350"/>
                <a:gd name="connsiteY1" fmla="*/ 8998 h 636882"/>
                <a:gd name="connsiteX2" fmla="*/ 3308350 w 3308350"/>
                <a:gd name="connsiteY2" fmla="*/ 636882 h 636882"/>
                <a:gd name="connsiteX0" fmla="*/ 0 w 3308350"/>
                <a:gd name="connsiteY0" fmla="*/ 210803 h 520618"/>
                <a:gd name="connsiteX1" fmla="*/ 1607514 w 3308350"/>
                <a:gd name="connsiteY1" fmla="*/ 18597 h 520618"/>
                <a:gd name="connsiteX2" fmla="*/ 3308350 w 3308350"/>
                <a:gd name="connsiteY2" fmla="*/ 520618 h 520618"/>
              </a:gdLst>
              <a:ahLst/>
              <a:cxnLst>
                <a:cxn ang="0">
                  <a:pos x="connsiteX0" y="connsiteY0"/>
                </a:cxn>
                <a:cxn ang="0">
                  <a:pos x="connsiteX1" y="connsiteY1"/>
                </a:cxn>
                <a:cxn ang="0">
                  <a:pos x="connsiteX2" y="connsiteY2"/>
                </a:cxn>
              </a:cxnLst>
              <a:rect l="l" t="t" r="r" b="b"/>
              <a:pathLst>
                <a:path w="3308350" h="520618">
                  <a:moveTo>
                    <a:pt x="0" y="210803"/>
                  </a:moveTo>
                  <a:cubicBezTo>
                    <a:pt x="489479" y="20303"/>
                    <a:pt x="1056122" y="-33039"/>
                    <a:pt x="1607514" y="18597"/>
                  </a:cubicBezTo>
                  <a:cubicBezTo>
                    <a:pt x="2158906" y="70233"/>
                    <a:pt x="2973000" y="389809"/>
                    <a:pt x="3308350" y="520618"/>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1" name="Forme libre : forme 260">
              <a:extLst>
                <a:ext uri="{FF2B5EF4-FFF2-40B4-BE49-F238E27FC236}">
                  <a16:creationId xmlns:a16="http://schemas.microsoft.com/office/drawing/2014/main" id="{C7A9B202-1107-F0B8-4024-CF22C62D4C25}"/>
                </a:ext>
              </a:extLst>
            </p:cNvPr>
            <p:cNvSpPr/>
            <p:nvPr/>
          </p:nvSpPr>
          <p:spPr bwMode="auto">
            <a:xfrm>
              <a:off x="5081273" y="2315969"/>
              <a:ext cx="2074182" cy="450056"/>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914923 h 914923"/>
                <a:gd name="connsiteX1" fmla="*/ 1698670 w 3308350"/>
                <a:gd name="connsiteY1" fmla="*/ 596854 h 914923"/>
                <a:gd name="connsiteX2" fmla="*/ 3308350 w 3308350"/>
                <a:gd name="connsiteY2" fmla="*/ 914923 h 914923"/>
                <a:gd name="connsiteX3" fmla="*/ 3308350 w 3308350"/>
                <a:gd name="connsiteY3" fmla="*/ 0 h 914923"/>
                <a:gd name="connsiteX0" fmla="*/ 0 w 3308350"/>
                <a:gd name="connsiteY0" fmla="*/ 914923 h 914923"/>
                <a:gd name="connsiteX1" fmla="*/ 1698670 w 3308350"/>
                <a:gd name="connsiteY1" fmla="*/ 596854 h 914923"/>
                <a:gd name="connsiteX2" fmla="*/ 3308350 w 3308350"/>
                <a:gd name="connsiteY2" fmla="*/ 0 h 914923"/>
                <a:gd name="connsiteX0" fmla="*/ 0 w 3308350"/>
                <a:gd name="connsiteY0" fmla="*/ 914923 h 914923"/>
                <a:gd name="connsiteX1" fmla="*/ 1626505 w 3308350"/>
                <a:gd name="connsiteY1" fmla="*/ 253152 h 914923"/>
                <a:gd name="connsiteX2" fmla="*/ 3308350 w 3308350"/>
                <a:gd name="connsiteY2" fmla="*/ 0 h 914923"/>
                <a:gd name="connsiteX0" fmla="*/ 0 w 3308350"/>
                <a:gd name="connsiteY0" fmla="*/ 914923 h 914923"/>
                <a:gd name="connsiteX1" fmla="*/ 1626505 w 3308350"/>
                <a:gd name="connsiteY1" fmla="*/ 253152 h 914923"/>
                <a:gd name="connsiteX2" fmla="*/ 3308350 w 3308350"/>
                <a:gd name="connsiteY2" fmla="*/ 0 h 914923"/>
                <a:gd name="connsiteX0" fmla="*/ 0 w 3308350"/>
                <a:gd name="connsiteY0" fmla="*/ 914923 h 914923"/>
                <a:gd name="connsiteX1" fmla="*/ 1584725 w 3308350"/>
                <a:gd name="connsiteY1" fmla="*/ 195062 h 914923"/>
                <a:gd name="connsiteX2" fmla="*/ 3308350 w 3308350"/>
                <a:gd name="connsiteY2" fmla="*/ 0 h 914923"/>
                <a:gd name="connsiteX0" fmla="*/ 0 w 3308350"/>
                <a:gd name="connsiteY0" fmla="*/ 914923 h 914923"/>
                <a:gd name="connsiteX1" fmla="*/ 1618908 w 3308350"/>
                <a:gd name="connsiteY1" fmla="*/ 267675 h 914923"/>
                <a:gd name="connsiteX2" fmla="*/ 3308350 w 3308350"/>
                <a:gd name="connsiteY2" fmla="*/ 0 h 914923"/>
              </a:gdLst>
              <a:ahLst/>
              <a:cxnLst>
                <a:cxn ang="0">
                  <a:pos x="connsiteX0" y="connsiteY0"/>
                </a:cxn>
                <a:cxn ang="0">
                  <a:pos x="connsiteX1" y="connsiteY1"/>
                </a:cxn>
                <a:cxn ang="0">
                  <a:pos x="connsiteX2" y="connsiteY2"/>
                </a:cxn>
              </a:cxnLst>
              <a:rect l="l" t="t" r="r" b="b"/>
              <a:pathLst>
                <a:path w="3308350" h="914923">
                  <a:moveTo>
                    <a:pt x="0" y="914923"/>
                  </a:moveTo>
                  <a:cubicBezTo>
                    <a:pt x="489479" y="724423"/>
                    <a:pt x="1067516" y="420162"/>
                    <a:pt x="1618908" y="267675"/>
                  </a:cubicBezTo>
                  <a:cubicBezTo>
                    <a:pt x="2170300" y="115188"/>
                    <a:pt x="2950212" y="3324"/>
                    <a:pt x="3308350" y="0"/>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2" name="Forme libre : forme 261">
              <a:extLst>
                <a:ext uri="{FF2B5EF4-FFF2-40B4-BE49-F238E27FC236}">
                  <a16:creationId xmlns:a16="http://schemas.microsoft.com/office/drawing/2014/main" id="{A01CB92D-35FD-40CE-8D4D-3B42248A8132}"/>
                </a:ext>
              </a:extLst>
            </p:cNvPr>
            <p:cNvSpPr/>
            <p:nvPr/>
          </p:nvSpPr>
          <p:spPr bwMode="auto">
            <a:xfrm>
              <a:off x="5079242" y="2830507"/>
              <a:ext cx="2074182" cy="493789"/>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318069 h 1165221"/>
                <a:gd name="connsiteX1" fmla="*/ 1698670 w 3308350"/>
                <a:gd name="connsiteY1" fmla="*/ 0 h 1165221"/>
                <a:gd name="connsiteX2" fmla="*/ 3308350 w 3308350"/>
                <a:gd name="connsiteY2" fmla="*/ 318069 h 1165221"/>
                <a:gd name="connsiteX3" fmla="*/ 3308350 w 3308350"/>
                <a:gd name="connsiteY3" fmla="*/ 1165221 h 1165221"/>
                <a:gd name="connsiteX0" fmla="*/ 0 w 3308350"/>
                <a:gd name="connsiteY0" fmla="*/ 357522 h 1204674"/>
                <a:gd name="connsiteX1" fmla="*/ 1698670 w 3308350"/>
                <a:gd name="connsiteY1" fmla="*/ 39453 h 1204674"/>
                <a:gd name="connsiteX2" fmla="*/ 3308350 w 3308350"/>
                <a:gd name="connsiteY2" fmla="*/ 1204674 h 1204674"/>
                <a:gd name="connsiteX0" fmla="*/ 0 w 3308350"/>
                <a:gd name="connsiteY0" fmla="*/ 156677 h 1003829"/>
                <a:gd name="connsiteX1" fmla="*/ 1683477 w 3308350"/>
                <a:gd name="connsiteY1" fmla="*/ 95173 h 1003829"/>
                <a:gd name="connsiteX2" fmla="*/ 3308350 w 3308350"/>
                <a:gd name="connsiteY2" fmla="*/ 1003829 h 1003829"/>
              </a:gdLst>
              <a:ahLst/>
              <a:cxnLst>
                <a:cxn ang="0">
                  <a:pos x="connsiteX0" y="connsiteY0"/>
                </a:cxn>
                <a:cxn ang="0">
                  <a:pos x="connsiteX1" y="connsiteY1"/>
                </a:cxn>
                <a:cxn ang="0">
                  <a:pos x="connsiteX2" y="connsiteY2"/>
                </a:cxn>
              </a:cxnLst>
              <a:rect l="l" t="t" r="r" b="b"/>
              <a:pathLst>
                <a:path w="3308350" h="1003829">
                  <a:moveTo>
                    <a:pt x="0" y="156677"/>
                  </a:moveTo>
                  <a:cubicBezTo>
                    <a:pt x="489479" y="-33823"/>
                    <a:pt x="1132085" y="-46019"/>
                    <a:pt x="1683477" y="95173"/>
                  </a:cubicBezTo>
                  <a:cubicBezTo>
                    <a:pt x="2234869" y="236365"/>
                    <a:pt x="2973000" y="761075"/>
                    <a:pt x="3308350" y="1003829"/>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3" name="Forme libre : forme 262">
              <a:extLst>
                <a:ext uri="{FF2B5EF4-FFF2-40B4-BE49-F238E27FC236}">
                  <a16:creationId xmlns:a16="http://schemas.microsoft.com/office/drawing/2014/main" id="{B2ACD901-E626-0C63-A26B-B22AF1DF436E}"/>
                </a:ext>
              </a:extLst>
            </p:cNvPr>
            <p:cNvSpPr/>
            <p:nvPr/>
          </p:nvSpPr>
          <p:spPr bwMode="auto">
            <a:xfrm>
              <a:off x="5088053" y="2161388"/>
              <a:ext cx="2067039" cy="1045369"/>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2144504 h 2144504"/>
                <a:gd name="connsiteX1" fmla="*/ 1698670 w 3308350"/>
                <a:gd name="connsiteY1" fmla="*/ 1826435 h 2144504"/>
                <a:gd name="connsiteX2" fmla="*/ 3308350 w 3308350"/>
                <a:gd name="connsiteY2" fmla="*/ 2144504 h 2144504"/>
                <a:gd name="connsiteX3" fmla="*/ 3308350 w 3308350"/>
                <a:gd name="connsiteY3" fmla="*/ 0 h 2144504"/>
                <a:gd name="connsiteX0" fmla="*/ 0 w 3308350"/>
                <a:gd name="connsiteY0" fmla="*/ 2144504 h 2144504"/>
                <a:gd name="connsiteX1" fmla="*/ 1698670 w 3308350"/>
                <a:gd name="connsiteY1" fmla="*/ 1826435 h 2144504"/>
                <a:gd name="connsiteX2" fmla="*/ 3308350 w 3308350"/>
                <a:gd name="connsiteY2" fmla="*/ 2144504 h 2144504"/>
                <a:gd name="connsiteX3" fmla="*/ 3308350 w 3308350"/>
                <a:gd name="connsiteY3" fmla="*/ 0 h 2144504"/>
                <a:gd name="connsiteX0" fmla="*/ 0 w 3308350"/>
                <a:gd name="connsiteY0" fmla="*/ 2144504 h 2144504"/>
                <a:gd name="connsiteX1" fmla="*/ 1698670 w 3308350"/>
                <a:gd name="connsiteY1" fmla="*/ 1826435 h 2144504"/>
                <a:gd name="connsiteX2" fmla="*/ 3308350 w 3308350"/>
                <a:gd name="connsiteY2" fmla="*/ 0 h 2144504"/>
                <a:gd name="connsiteX0" fmla="*/ 0 w 3308350"/>
                <a:gd name="connsiteY0" fmla="*/ 2144504 h 2144504"/>
                <a:gd name="connsiteX1" fmla="*/ 1349242 w 3308350"/>
                <a:gd name="connsiteY1" fmla="*/ 751762 h 2144504"/>
                <a:gd name="connsiteX2" fmla="*/ 3308350 w 3308350"/>
                <a:gd name="connsiteY2" fmla="*/ 0 h 2144504"/>
                <a:gd name="connsiteX0" fmla="*/ 0 w 3308350"/>
                <a:gd name="connsiteY0" fmla="*/ 2144504 h 2144504"/>
                <a:gd name="connsiteX1" fmla="*/ 1349242 w 3308350"/>
                <a:gd name="connsiteY1" fmla="*/ 751762 h 2144504"/>
                <a:gd name="connsiteX2" fmla="*/ 3308350 w 3308350"/>
                <a:gd name="connsiteY2" fmla="*/ 0 h 2144504"/>
                <a:gd name="connsiteX0" fmla="*/ 0 w 3308350"/>
                <a:gd name="connsiteY0" fmla="*/ 2144504 h 2144504"/>
                <a:gd name="connsiteX1" fmla="*/ 1349242 w 3308350"/>
                <a:gd name="connsiteY1" fmla="*/ 751762 h 2144504"/>
                <a:gd name="connsiteX2" fmla="*/ 3308350 w 3308350"/>
                <a:gd name="connsiteY2" fmla="*/ 0 h 2144504"/>
                <a:gd name="connsiteX0" fmla="*/ 0 w 3308350"/>
                <a:gd name="connsiteY0" fmla="*/ 2144504 h 2144504"/>
                <a:gd name="connsiteX1" fmla="*/ 1364434 w 3308350"/>
                <a:gd name="connsiteY1" fmla="*/ 645262 h 2144504"/>
                <a:gd name="connsiteX2" fmla="*/ 3308350 w 3308350"/>
                <a:gd name="connsiteY2" fmla="*/ 0 h 2144504"/>
                <a:gd name="connsiteX0" fmla="*/ 0 w 3296957"/>
                <a:gd name="connsiteY0" fmla="*/ 2125141 h 2125141"/>
                <a:gd name="connsiteX1" fmla="*/ 1353041 w 3296957"/>
                <a:gd name="connsiteY1" fmla="*/ 645262 h 2125141"/>
                <a:gd name="connsiteX2" fmla="*/ 3296957 w 3296957"/>
                <a:gd name="connsiteY2" fmla="*/ 0 h 2125141"/>
              </a:gdLst>
              <a:ahLst/>
              <a:cxnLst>
                <a:cxn ang="0">
                  <a:pos x="connsiteX0" y="connsiteY0"/>
                </a:cxn>
                <a:cxn ang="0">
                  <a:pos x="connsiteX1" y="connsiteY1"/>
                </a:cxn>
                <a:cxn ang="0">
                  <a:pos x="connsiteX2" y="connsiteY2"/>
                </a:cxn>
              </a:cxnLst>
              <a:rect l="l" t="t" r="r" b="b"/>
              <a:pathLst>
                <a:path w="3296957" h="2125141">
                  <a:moveTo>
                    <a:pt x="0" y="2125141"/>
                  </a:moveTo>
                  <a:cubicBezTo>
                    <a:pt x="310967" y="1624826"/>
                    <a:pt x="803548" y="999452"/>
                    <a:pt x="1353041" y="645262"/>
                  </a:cubicBezTo>
                  <a:cubicBezTo>
                    <a:pt x="1902534" y="291072"/>
                    <a:pt x="2760306" y="22283"/>
                    <a:pt x="3296957" y="0"/>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4" name="Forme libre : forme 263">
              <a:extLst>
                <a:ext uri="{FF2B5EF4-FFF2-40B4-BE49-F238E27FC236}">
                  <a16:creationId xmlns:a16="http://schemas.microsoft.com/office/drawing/2014/main" id="{D8DA3940-28F4-87AA-3111-454F8D508B88}"/>
                </a:ext>
              </a:extLst>
            </p:cNvPr>
            <p:cNvSpPr/>
            <p:nvPr/>
          </p:nvSpPr>
          <p:spPr bwMode="auto">
            <a:xfrm>
              <a:off x="5094249" y="3443589"/>
              <a:ext cx="2059895" cy="221466"/>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392110 h 392110"/>
                <a:gd name="connsiteX1" fmla="*/ 1698670 w 3308350"/>
                <a:gd name="connsiteY1" fmla="*/ 74041 h 392110"/>
                <a:gd name="connsiteX2" fmla="*/ 3308350 w 3308350"/>
                <a:gd name="connsiteY2" fmla="*/ 392110 h 392110"/>
                <a:gd name="connsiteX3" fmla="*/ 3285562 w 3308350"/>
                <a:gd name="connsiteY3" fmla="*/ 0 h 392110"/>
                <a:gd name="connsiteX0" fmla="*/ 0 w 3285562"/>
                <a:gd name="connsiteY0" fmla="*/ 392110 h 392110"/>
                <a:gd name="connsiteX1" fmla="*/ 1698670 w 3285562"/>
                <a:gd name="connsiteY1" fmla="*/ 74041 h 392110"/>
                <a:gd name="connsiteX2" fmla="*/ 3285562 w 3285562"/>
                <a:gd name="connsiteY2" fmla="*/ 0 h 392110"/>
                <a:gd name="connsiteX0" fmla="*/ 0 w 3285562"/>
                <a:gd name="connsiteY0" fmla="*/ 436739 h 436739"/>
                <a:gd name="connsiteX1" fmla="*/ 1660687 w 3285562"/>
                <a:gd name="connsiteY1" fmla="*/ 21852 h 436739"/>
                <a:gd name="connsiteX2" fmla="*/ 3285562 w 3285562"/>
                <a:gd name="connsiteY2" fmla="*/ 44629 h 436739"/>
                <a:gd name="connsiteX0" fmla="*/ 0 w 3285562"/>
                <a:gd name="connsiteY0" fmla="*/ 450221 h 450221"/>
                <a:gd name="connsiteX1" fmla="*/ 1660687 w 3285562"/>
                <a:gd name="connsiteY1" fmla="*/ 35334 h 450221"/>
                <a:gd name="connsiteX2" fmla="*/ 3285562 w 3285562"/>
                <a:gd name="connsiteY2" fmla="*/ 58111 h 450221"/>
              </a:gdLst>
              <a:ahLst/>
              <a:cxnLst>
                <a:cxn ang="0">
                  <a:pos x="connsiteX0" y="connsiteY0"/>
                </a:cxn>
                <a:cxn ang="0">
                  <a:pos x="connsiteX1" y="connsiteY1"/>
                </a:cxn>
                <a:cxn ang="0">
                  <a:pos x="connsiteX2" y="connsiteY2"/>
                </a:cxn>
              </a:cxnLst>
              <a:rect l="l" t="t" r="r" b="b"/>
              <a:pathLst>
                <a:path w="3285562" h="450221">
                  <a:moveTo>
                    <a:pt x="0" y="450221"/>
                  </a:moveTo>
                  <a:cubicBezTo>
                    <a:pt x="489479" y="259721"/>
                    <a:pt x="1113093" y="100686"/>
                    <a:pt x="1660687" y="35334"/>
                  </a:cubicBezTo>
                  <a:cubicBezTo>
                    <a:pt x="2208281" y="-30018"/>
                    <a:pt x="2954960" y="5765"/>
                    <a:pt x="3285562" y="58111"/>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5" name="Forme libre : forme 264">
              <a:extLst>
                <a:ext uri="{FF2B5EF4-FFF2-40B4-BE49-F238E27FC236}">
                  <a16:creationId xmlns:a16="http://schemas.microsoft.com/office/drawing/2014/main" id="{00917FF4-1E81-7AC4-04C5-E821EBEB7DDF}"/>
                </a:ext>
              </a:extLst>
            </p:cNvPr>
            <p:cNvSpPr/>
            <p:nvPr/>
          </p:nvSpPr>
          <p:spPr bwMode="auto">
            <a:xfrm>
              <a:off x="5081987" y="2156560"/>
              <a:ext cx="2074182" cy="1017438"/>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318069 h 2385117"/>
                <a:gd name="connsiteX1" fmla="*/ 1698670 w 3308350"/>
                <a:gd name="connsiteY1" fmla="*/ 0 h 2385117"/>
                <a:gd name="connsiteX2" fmla="*/ 3308350 w 3308350"/>
                <a:gd name="connsiteY2" fmla="*/ 318069 h 2385117"/>
                <a:gd name="connsiteX3" fmla="*/ 3308350 w 3308350"/>
                <a:gd name="connsiteY3" fmla="*/ 2385117 h 2385117"/>
                <a:gd name="connsiteX0" fmla="*/ 0 w 3308350"/>
                <a:gd name="connsiteY0" fmla="*/ 440531 h 2507579"/>
                <a:gd name="connsiteX1" fmla="*/ 1698670 w 3308350"/>
                <a:gd name="connsiteY1" fmla="*/ 122462 h 2507579"/>
                <a:gd name="connsiteX2" fmla="*/ 3308350 w 3308350"/>
                <a:gd name="connsiteY2" fmla="*/ 2507579 h 2507579"/>
                <a:gd name="connsiteX0" fmla="*/ 0 w 3308350"/>
                <a:gd name="connsiteY0" fmla="*/ 47332 h 2114380"/>
                <a:gd name="connsiteX1" fmla="*/ 1668284 w 3308350"/>
                <a:gd name="connsiteY1" fmla="*/ 624825 h 2114380"/>
                <a:gd name="connsiteX2" fmla="*/ 3308350 w 3308350"/>
                <a:gd name="connsiteY2" fmla="*/ 2114380 h 2114380"/>
                <a:gd name="connsiteX0" fmla="*/ 0 w 3308350"/>
                <a:gd name="connsiteY0" fmla="*/ 1222 h 2068270"/>
                <a:gd name="connsiteX1" fmla="*/ 1668284 w 3308350"/>
                <a:gd name="connsiteY1" fmla="*/ 578715 h 2068270"/>
                <a:gd name="connsiteX2" fmla="*/ 3308350 w 3308350"/>
                <a:gd name="connsiteY2" fmla="*/ 2068270 h 2068270"/>
                <a:gd name="connsiteX0" fmla="*/ 0 w 3308350"/>
                <a:gd name="connsiteY0" fmla="*/ 1287 h 2068335"/>
                <a:gd name="connsiteX1" fmla="*/ 1888577 w 3308350"/>
                <a:gd name="connsiteY1" fmla="*/ 564258 h 2068335"/>
                <a:gd name="connsiteX2" fmla="*/ 3308350 w 3308350"/>
                <a:gd name="connsiteY2" fmla="*/ 2068335 h 2068335"/>
                <a:gd name="connsiteX0" fmla="*/ 0 w 3308350"/>
                <a:gd name="connsiteY0" fmla="*/ 1311 h 2068359"/>
                <a:gd name="connsiteX1" fmla="*/ 1930357 w 3308350"/>
                <a:gd name="connsiteY1" fmla="*/ 559442 h 2068359"/>
                <a:gd name="connsiteX2" fmla="*/ 3308350 w 3308350"/>
                <a:gd name="connsiteY2" fmla="*/ 2068359 h 2068359"/>
              </a:gdLst>
              <a:ahLst/>
              <a:cxnLst>
                <a:cxn ang="0">
                  <a:pos x="connsiteX0" y="connsiteY0"/>
                </a:cxn>
                <a:cxn ang="0">
                  <a:pos x="connsiteX1" y="connsiteY1"/>
                </a:cxn>
                <a:cxn ang="0">
                  <a:pos x="connsiteX2" y="connsiteY2"/>
                </a:cxn>
              </a:cxnLst>
              <a:rect l="l" t="t" r="r" b="b"/>
              <a:pathLst>
                <a:path w="3308350" h="2068359">
                  <a:moveTo>
                    <a:pt x="0" y="1311"/>
                  </a:moveTo>
                  <a:cubicBezTo>
                    <a:pt x="626212" y="-19760"/>
                    <a:pt x="1378966" y="214934"/>
                    <a:pt x="1930357" y="559442"/>
                  </a:cubicBezTo>
                  <a:cubicBezTo>
                    <a:pt x="2481748" y="903950"/>
                    <a:pt x="2973000" y="1571460"/>
                    <a:pt x="3308350" y="2068359"/>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6" name="Forme libre : forme 265">
              <a:extLst>
                <a:ext uri="{FF2B5EF4-FFF2-40B4-BE49-F238E27FC236}">
                  <a16:creationId xmlns:a16="http://schemas.microsoft.com/office/drawing/2014/main" id="{66363B87-4163-7607-A933-150D80C2BB77}"/>
                </a:ext>
              </a:extLst>
            </p:cNvPr>
            <p:cNvSpPr/>
            <p:nvPr/>
          </p:nvSpPr>
          <p:spPr bwMode="auto">
            <a:xfrm>
              <a:off x="5075731" y="2379935"/>
              <a:ext cx="2078944" cy="498591"/>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15945"/>
                <a:gd name="connsiteY0" fmla="*/ 318069 h 1184584"/>
                <a:gd name="connsiteX1" fmla="*/ 1698670 w 3315945"/>
                <a:gd name="connsiteY1" fmla="*/ 0 h 1184584"/>
                <a:gd name="connsiteX2" fmla="*/ 3308350 w 3315945"/>
                <a:gd name="connsiteY2" fmla="*/ 318069 h 1184584"/>
                <a:gd name="connsiteX3" fmla="*/ 3315945 w 3315945"/>
                <a:gd name="connsiteY3" fmla="*/ 1184584 h 1184584"/>
                <a:gd name="connsiteX0" fmla="*/ 0 w 3315945"/>
                <a:gd name="connsiteY0" fmla="*/ 358745 h 1225260"/>
                <a:gd name="connsiteX1" fmla="*/ 1698670 w 3315945"/>
                <a:gd name="connsiteY1" fmla="*/ 40676 h 1225260"/>
                <a:gd name="connsiteX2" fmla="*/ 3315945 w 3315945"/>
                <a:gd name="connsiteY2" fmla="*/ 1225260 h 1225260"/>
                <a:gd name="connsiteX0" fmla="*/ 0 w 3315945"/>
                <a:gd name="connsiteY0" fmla="*/ 147075 h 1013590"/>
                <a:gd name="connsiteX1" fmla="*/ 1721460 w 3315945"/>
                <a:gd name="connsiteY1" fmla="*/ 104935 h 1013590"/>
                <a:gd name="connsiteX2" fmla="*/ 3315945 w 3315945"/>
                <a:gd name="connsiteY2" fmla="*/ 1013590 h 1013590"/>
              </a:gdLst>
              <a:ahLst/>
              <a:cxnLst>
                <a:cxn ang="0">
                  <a:pos x="connsiteX0" y="connsiteY0"/>
                </a:cxn>
                <a:cxn ang="0">
                  <a:pos x="connsiteX1" y="connsiteY1"/>
                </a:cxn>
                <a:cxn ang="0">
                  <a:pos x="connsiteX2" y="connsiteY2"/>
                </a:cxn>
              </a:cxnLst>
              <a:rect l="l" t="t" r="r" b="b"/>
              <a:pathLst>
                <a:path w="3315945" h="1013590">
                  <a:moveTo>
                    <a:pt x="0" y="147075"/>
                  </a:moveTo>
                  <a:cubicBezTo>
                    <a:pt x="489479" y="-43425"/>
                    <a:pt x="1168802" y="-39484"/>
                    <a:pt x="1721460" y="104935"/>
                  </a:cubicBezTo>
                  <a:cubicBezTo>
                    <a:pt x="2274118" y="249354"/>
                    <a:pt x="2979013" y="766802"/>
                    <a:pt x="3315945" y="1013590"/>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67" name="Forme libre : forme 266">
              <a:extLst>
                <a:ext uri="{FF2B5EF4-FFF2-40B4-BE49-F238E27FC236}">
                  <a16:creationId xmlns:a16="http://schemas.microsoft.com/office/drawing/2014/main" id="{837910F1-2B19-E622-5B1F-01B86A1AACA1}"/>
                </a:ext>
              </a:extLst>
            </p:cNvPr>
            <p:cNvSpPr/>
            <p:nvPr/>
          </p:nvSpPr>
          <p:spPr bwMode="auto">
            <a:xfrm>
              <a:off x="5078891" y="2536077"/>
              <a:ext cx="2074182" cy="482120"/>
            </a:xfrm>
            <a:custGeom>
              <a:avLst/>
              <a:gdLst>
                <a:gd name="connsiteX0" fmla="*/ 0 w 3308350"/>
                <a:gd name="connsiteY0" fmla="*/ 381000 h 381000"/>
                <a:gd name="connsiteX1" fmla="*/ 1530350 w 3308350"/>
                <a:gd name="connsiteY1" fmla="*/ 0 h 381000"/>
                <a:gd name="connsiteX2" fmla="*/ 3308350 w 3308350"/>
                <a:gd name="connsiteY2" fmla="*/ 381000 h 381000"/>
                <a:gd name="connsiteX3" fmla="*/ 3308350 w 3308350"/>
                <a:gd name="connsiteY3" fmla="*/ 381000 h 381000"/>
                <a:gd name="connsiteX0" fmla="*/ 0 w 3308350"/>
                <a:gd name="connsiteY0" fmla="*/ 342273 h 342273"/>
                <a:gd name="connsiteX1" fmla="*/ 1698670 w 3308350"/>
                <a:gd name="connsiteY1" fmla="*/ 0 h 342273"/>
                <a:gd name="connsiteX2" fmla="*/ 3308350 w 3308350"/>
                <a:gd name="connsiteY2" fmla="*/ 342273 h 342273"/>
                <a:gd name="connsiteX3" fmla="*/ 3308350 w 3308350"/>
                <a:gd name="connsiteY3" fmla="*/ 342273 h 342273"/>
                <a:gd name="connsiteX0" fmla="*/ 0 w 3308350"/>
                <a:gd name="connsiteY0" fmla="*/ 318069 h 318069"/>
                <a:gd name="connsiteX1" fmla="*/ 1698670 w 3308350"/>
                <a:gd name="connsiteY1" fmla="*/ 0 h 318069"/>
                <a:gd name="connsiteX2" fmla="*/ 3308350 w 3308350"/>
                <a:gd name="connsiteY2" fmla="*/ 318069 h 318069"/>
                <a:gd name="connsiteX3" fmla="*/ 3308350 w 3308350"/>
                <a:gd name="connsiteY3" fmla="*/ 318069 h 318069"/>
                <a:gd name="connsiteX0" fmla="*/ 0 w 3308350"/>
                <a:gd name="connsiteY0" fmla="*/ 318069 h 1150698"/>
                <a:gd name="connsiteX1" fmla="*/ 1698670 w 3308350"/>
                <a:gd name="connsiteY1" fmla="*/ 0 h 1150698"/>
                <a:gd name="connsiteX2" fmla="*/ 3308350 w 3308350"/>
                <a:gd name="connsiteY2" fmla="*/ 318069 h 1150698"/>
                <a:gd name="connsiteX3" fmla="*/ 3296955 w 3308350"/>
                <a:gd name="connsiteY3" fmla="*/ 1150698 h 1150698"/>
                <a:gd name="connsiteX0" fmla="*/ 0 w 3308350"/>
                <a:gd name="connsiteY0" fmla="*/ 318069 h 1150698"/>
                <a:gd name="connsiteX1" fmla="*/ 1698670 w 3308350"/>
                <a:gd name="connsiteY1" fmla="*/ 0 h 1150698"/>
                <a:gd name="connsiteX2" fmla="*/ 3308350 w 3308350"/>
                <a:gd name="connsiteY2" fmla="*/ 318069 h 1150698"/>
                <a:gd name="connsiteX3" fmla="*/ 3308350 w 3308350"/>
                <a:gd name="connsiteY3" fmla="*/ 1150698 h 1150698"/>
                <a:gd name="connsiteX0" fmla="*/ 0 w 3308350"/>
                <a:gd name="connsiteY0" fmla="*/ 356605 h 1189234"/>
                <a:gd name="connsiteX1" fmla="*/ 1698670 w 3308350"/>
                <a:gd name="connsiteY1" fmla="*/ 38536 h 1189234"/>
                <a:gd name="connsiteX2" fmla="*/ 3308350 w 3308350"/>
                <a:gd name="connsiteY2" fmla="*/ 1189234 h 1189234"/>
                <a:gd name="connsiteX0" fmla="*/ 0 w 3308350"/>
                <a:gd name="connsiteY0" fmla="*/ 147478 h 980107"/>
                <a:gd name="connsiteX1" fmla="*/ 1653092 w 3308350"/>
                <a:gd name="connsiteY1" fmla="*/ 100497 h 980107"/>
                <a:gd name="connsiteX2" fmla="*/ 3308350 w 3308350"/>
                <a:gd name="connsiteY2" fmla="*/ 980107 h 980107"/>
              </a:gdLst>
              <a:ahLst/>
              <a:cxnLst>
                <a:cxn ang="0">
                  <a:pos x="connsiteX0" y="connsiteY0"/>
                </a:cxn>
                <a:cxn ang="0">
                  <a:pos x="connsiteX1" y="connsiteY1"/>
                </a:cxn>
                <a:cxn ang="0">
                  <a:pos x="connsiteX2" y="connsiteY2"/>
                </a:cxn>
              </a:cxnLst>
              <a:rect l="l" t="t" r="r" b="b"/>
              <a:pathLst>
                <a:path w="3308350" h="980107">
                  <a:moveTo>
                    <a:pt x="0" y="147478"/>
                  </a:moveTo>
                  <a:cubicBezTo>
                    <a:pt x="489479" y="-43022"/>
                    <a:pt x="1101700" y="-38274"/>
                    <a:pt x="1653092" y="100497"/>
                  </a:cubicBezTo>
                  <a:cubicBezTo>
                    <a:pt x="2204484" y="239268"/>
                    <a:pt x="2973000" y="740378"/>
                    <a:pt x="3308350" y="980107"/>
                  </a:cubicBezTo>
                </a:path>
              </a:pathLst>
            </a:custGeom>
            <a:noFill/>
            <a:ln w="9525" cap="flat" cmpd="sng" algn="ctr">
              <a:solidFill>
                <a:sysClr val="window" lastClr="FFFFFF">
                  <a:lumMod val="65000"/>
                </a:sysClr>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grpSp>
      <p:grpSp>
        <p:nvGrpSpPr>
          <p:cNvPr id="268" name="Groupe 267">
            <a:extLst>
              <a:ext uri="{FF2B5EF4-FFF2-40B4-BE49-F238E27FC236}">
                <a16:creationId xmlns:a16="http://schemas.microsoft.com/office/drawing/2014/main" id="{6E641D75-1C3E-576F-6E21-2D1277259A25}"/>
              </a:ext>
            </a:extLst>
          </p:cNvPr>
          <p:cNvGrpSpPr/>
          <p:nvPr/>
        </p:nvGrpSpPr>
        <p:grpSpPr>
          <a:xfrm>
            <a:off x="5241530" y="1524744"/>
            <a:ext cx="275389" cy="2224677"/>
            <a:chOff x="4797058" y="1800000"/>
            <a:chExt cx="275389" cy="2224677"/>
          </a:xfrm>
          <a:effectLst>
            <a:outerShdw blurRad="50800" dist="38100" dir="2700000" algn="tl" rotWithShape="0">
              <a:prstClr val="black">
                <a:alpha val="40000"/>
              </a:prstClr>
            </a:outerShdw>
          </a:effectLst>
        </p:grpSpPr>
        <p:cxnSp>
          <p:nvCxnSpPr>
            <p:cNvPr id="269" name="Connecteur droit 268">
              <a:extLst>
                <a:ext uri="{FF2B5EF4-FFF2-40B4-BE49-F238E27FC236}">
                  <a16:creationId xmlns:a16="http://schemas.microsoft.com/office/drawing/2014/main" id="{C7933890-6A9D-FAAA-470D-41DAF27F39A5}"/>
                </a:ext>
              </a:extLst>
            </p:cNvPr>
            <p:cNvCxnSpPr>
              <a:cxnSpLocks/>
              <a:stCxn id="285" idx="3"/>
            </p:cNvCxnSpPr>
            <p:nvPr/>
          </p:nvCxnSpPr>
          <p:spPr>
            <a:xfrm flipH="1">
              <a:off x="4799440" y="1854000"/>
              <a:ext cx="165007" cy="0"/>
            </a:xfrm>
            <a:prstGeom prst="line">
              <a:avLst/>
            </a:prstGeom>
            <a:solidFill>
              <a:srgbClr val="ED7D31"/>
            </a:solidFill>
            <a:ln w="6350" cap="flat" cmpd="sng" algn="ctr">
              <a:solidFill>
                <a:srgbClr val="ED7D31">
                  <a:shade val="50000"/>
                </a:srgbClr>
              </a:solidFill>
              <a:prstDash val="solid"/>
              <a:miter lim="800000"/>
            </a:ln>
            <a:effectLst/>
          </p:spPr>
        </p:cxnSp>
        <p:cxnSp>
          <p:nvCxnSpPr>
            <p:cNvPr id="270" name="Connecteur droit 269">
              <a:extLst>
                <a:ext uri="{FF2B5EF4-FFF2-40B4-BE49-F238E27FC236}">
                  <a16:creationId xmlns:a16="http://schemas.microsoft.com/office/drawing/2014/main" id="{86CB9887-155C-77D6-AFE9-B1FFD102CB11}"/>
                </a:ext>
              </a:extLst>
            </p:cNvPr>
            <p:cNvCxnSpPr>
              <a:cxnSpLocks/>
            </p:cNvCxnSpPr>
            <p:nvPr/>
          </p:nvCxnSpPr>
          <p:spPr>
            <a:xfrm flipH="1">
              <a:off x="4814679" y="1998000"/>
              <a:ext cx="153321" cy="0"/>
            </a:xfrm>
            <a:prstGeom prst="line">
              <a:avLst/>
            </a:prstGeom>
            <a:solidFill>
              <a:srgbClr val="ED7D31"/>
            </a:solidFill>
            <a:ln w="6350" cap="flat" cmpd="sng" algn="ctr">
              <a:solidFill>
                <a:srgbClr val="ED7D31">
                  <a:shade val="50000"/>
                </a:srgbClr>
              </a:solidFill>
              <a:prstDash val="solid"/>
              <a:miter lim="800000"/>
            </a:ln>
            <a:effectLst/>
          </p:spPr>
        </p:cxnSp>
        <p:cxnSp>
          <p:nvCxnSpPr>
            <p:cNvPr id="271" name="Connecteur droit 270">
              <a:extLst>
                <a:ext uri="{FF2B5EF4-FFF2-40B4-BE49-F238E27FC236}">
                  <a16:creationId xmlns:a16="http://schemas.microsoft.com/office/drawing/2014/main" id="{213BFFAD-585B-0590-4337-9C81004D494B}"/>
                </a:ext>
              </a:extLst>
            </p:cNvPr>
            <p:cNvCxnSpPr>
              <a:cxnSpLocks/>
            </p:cNvCxnSpPr>
            <p:nvPr/>
          </p:nvCxnSpPr>
          <p:spPr>
            <a:xfrm flipH="1">
              <a:off x="4814678" y="2156991"/>
              <a:ext cx="153321" cy="0"/>
            </a:xfrm>
            <a:prstGeom prst="line">
              <a:avLst/>
            </a:prstGeom>
            <a:solidFill>
              <a:srgbClr val="ED7D31"/>
            </a:solidFill>
            <a:ln w="6350" cap="flat" cmpd="sng" algn="ctr">
              <a:solidFill>
                <a:srgbClr val="ED7D31">
                  <a:shade val="50000"/>
                </a:srgbClr>
              </a:solidFill>
              <a:prstDash val="solid"/>
              <a:miter lim="800000"/>
            </a:ln>
            <a:effectLst/>
          </p:spPr>
        </p:cxnSp>
        <p:cxnSp>
          <p:nvCxnSpPr>
            <p:cNvPr id="272" name="Connecteur droit 271">
              <a:extLst>
                <a:ext uri="{FF2B5EF4-FFF2-40B4-BE49-F238E27FC236}">
                  <a16:creationId xmlns:a16="http://schemas.microsoft.com/office/drawing/2014/main" id="{40B6D628-DA12-80DE-D550-8BA6556C34F8}"/>
                </a:ext>
              </a:extLst>
            </p:cNvPr>
            <p:cNvCxnSpPr>
              <a:cxnSpLocks/>
              <a:stCxn id="288" idx="3"/>
            </p:cNvCxnSpPr>
            <p:nvPr/>
          </p:nvCxnSpPr>
          <p:spPr>
            <a:xfrm flipH="1">
              <a:off x="4797058" y="2306216"/>
              <a:ext cx="167389" cy="0"/>
            </a:xfrm>
            <a:prstGeom prst="line">
              <a:avLst/>
            </a:prstGeom>
            <a:solidFill>
              <a:srgbClr val="5B9BD5"/>
            </a:solidFill>
            <a:ln w="6350" cap="flat" cmpd="sng" algn="ctr">
              <a:solidFill>
                <a:srgbClr val="5B9BD5">
                  <a:shade val="50000"/>
                </a:srgbClr>
              </a:solidFill>
              <a:prstDash val="solid"/>
              <a:miter lim="800000"/>
            </a:ln>
            <a:effectLst/>
          </p:spPr>
        </p:cxnSp>
        <p:cxnSp>
          <p:nvCxnSpPr>
            <p:cNvPr id="273" name="Connecteur droit 272">
              <a:extLst>
                <a:ext uri="{FF2B5EF4-FFF2-40B4-BE49-F238E27FC236}">
                  <a16:creationId xmlns:a16="http://schemas.microsoft.com/office/drawing/2014/main" id="{6CFAD587-F229-C283-48D4-17A6189E34E5}"/>
                </a:ext>
              </a:extLst>
            </p:cNvPr>
            <p:cNvCxnSpPr>
              <a:cxnSpLocks/>
            </p:cNvCxnSpPr>
            <p:nvPr/>
          </p:nvCxnSpPr>
          <p:spPr>
            <a:xfrm flipH="1">
              <a:off x="4812297" y="2450216"/>
              <a:ext cx="153321" cy="0"/>
            </a:xfrm>
            <a:prstGeom prst="line">
              <a:avLst/>
            </a:prstGeom>
            <a:solidFill>
              <a:srgbClr val="5B9BD5"/>
            </a:solidFill>
            <a:ln w="6350" cap="flat" cmpd="sng" algn="ctr">
              <a:solidFill>
                <a:srgbClr val="5B9BD5">
                  <a:shade val="50000"/>
                </a:srgbClr>
              </a:solidFill>
              <a:prstDash val="solid"/>
              <a:miter lim="800000"/>
            </a:ln>
            <a:effectLst/>
          </p:spPr>
        </p:cxnSp>
        <p:cxnSp>
          <p:nvCxnSpPr>
            <p:cNvPr id="274" name="Connecteur droit 273">
              <a:extLst>
                <a:ext uri="{FF2B5EF4-FFF2-40B4-BE49-F238E27FC236}">
                  <a16:creationId xmlns:a16="http://schemas.microsoft.com/office/drawing/2014/main" id="{7F07C446-96A5-7EDA-58E3-AEFD09F04F0D}"/>
                </a:ext>
              </a:extLst>
            </p:cNvPr>
            <p:cNvCxnSpPr>
              <a:cxnSpLocks/>
            </p:cNvCxnSpPr>
            <p:nvPr/>
          </p:nvCxnSpPr>
          <p:spPr>
            <a:xfrm flipH="1">
              <a:off x="4812296" y="2609207"/>
              <a:ext cx="153321" cy="0"/>
            </a:xfrm>
            <a:prstGeom prst="line">
              <a:avLst/>
            </a:prstGeom>
            <a:solidFill>
              <a:srgbClr val="5B9BD5"/>
            </a:solidFill>
            <a:ln w="6350" cap="flat" cmpd="sng" algn="ctr">
              <a:solidFill>
                <a:srgbClr val="5B9BD5">
                  <a:shade val="50000"/>
                </a:srgbClr>
              </a:solidFill>
              <a:prstDash val="solid"/>
              <a:miter lim="800000"/>
            </a:ln>
            <a:effectLst/>
          </p:spPr>
        </p:cxnSp>
        <p:cxnSp>
          <p:nvCxnSpPr>
            <p:cNvPr id="275" name="Connecteur droit 274">
              <a:extLst>
                <a:ext uri="{FF2B5EF4-FFF2-40B4-BE49-F238E27FC236}">
                  <a16:creationId xmlns:a16="http://schemas.microsoft.com/office/drawing/2014/main" id="{6C1A572D-7F6C-90E5-1E0C-6F2F70AA26FB}"/>
                </a:ext>
              </a:extLst>
            </p:cNvPr>
            <p:cNvCxnSpPr>
              <a:cxnSpLocks/>
              <a:stCxn id="291" idx="3"/>
            </p:cNvCxnSpPr>
            <p:nvPr/>
          </p:nvCxnSpPr>
          <p:spPr>
            <a:xfrm flipH="1">
              <a:off x="4801460" y="2766025"/>
              <a:ext cx="162987" cy="0"/>
            </a:xfrm>
            <a:prstGeom prst="line">
              <a:avLst/>
            </a:prstGeom>
            <a:solidFill>
              <a:srgbClr val="70AD47"/>
            </a:solidFill>
            <a:ln w="6350" cap="flat" cmpd="sng" algn="ctr">
              <a:solidFill>
                <a:srgbClr val="70AD47">
                  <a:shade val="50000"/>
                </a:srgbClr>
              </a:solidFill>
              <a:prstDash val="solid"/>
              <a:miter lim="800000"/>
            </a:ln>
            <a:effectLst/>
          </p:spPr>
        </p:cxnSp>
        <p:cxnSp>
          <p:nvCxnSpPr>
            <p:cNvPr id="276" name="Connecteur droit 275">
              <a:extLst>
                <a:ext uri="{FF2B5EF4-FFF2-40B4-BE49-F238E27FC236}">
                  <a16:creationId xmlns:a16="http://schemas.microsoft.com/office/drawing/2014/main" id="{2B07F7A7-544B-8AA8-86B5-75BE57EBDD96}"/>
                </a:ext>
              </a:extLst>
            </p:cNvPr>
            <p:cNvCxnSpPr>
              <a:cxnSpLocks/>
            </p:cNvCxnSpPr>
            <p:nvPr/>
          </p:nvCxnSpPr>
          <p:spPr>
            <a:xfrm flipH="1">
              <a:off x="4816699" y="2910025"/>
              <a:ext cx="153321" cy="0"/>
            </a:xfrm>
            <a:prstGeom prst="line">
              <a:avLst/>
            </a:prstGeom>
            <a:solidFill>
              <a:srgbClr val="70AD47"/>
            </a:solidFill>
            <a:ln w="6350" cap="flat" cmpd="sng" algn="ctr">
              <a:solidFill>
                <a:srgbClr val="70AD47">
                  <a:shade val="50000"/>
                </a:srgbClr>
              </a:solidFill>
              <a:prstDash val="solid"/>
              <a:miter lim="800000"/>
            </a:ln>
            <a:effectLst/>
          </p:spPr>
        </p:cxnSp>
        <p:cxnSp>
          <p:nvCxnSpPr>
            <p:cNvPr id="277" name="Connecteur droit 276">
              <a:extLst>
                <a:ext uri="{FF2B5EF4-FFF2-40B4-BE49-F238E27FC236}">
                  <a16:creationId xmlns:a16="http://schemas.microsoft.com/office/drawing/2014/main" id="{DDAF7546-CB63-34D7-DFCF-9AE45B58BEFF}"/>
                </a:ext>
              </a:extLst>
            </p:cNvPr>
            <p:cNvCxnSpPr>
              <a:cxnSpLocks/>
            </p:cNvCxnSpPr>
            <p:nvPr/>
          </p:nvCxnSpPr>
          <p:spPr>
            <a:xfrm flipH="1">
              <a:off x="4816698" y="3069016"/>
              <a:ext cx="153321" cy="0"/>
            </a:xfrm>
            <a:prstGeom prst="line">
              <a:avLst/>
            </a:prstGeom>
            <a:solidFill>
              <a:srgbClr val="70AD47"/>
            </a:solidFill>
            <a:ln w="6350" cap="flat" cmpd="sng" algn="ctr">
              <a:solidFill>
                <a:srgbClr val="70AD47">
                  <a:shade val="50000"/>
                </a:srgbClr>
              </a:solidFill>
              <a:prstDash val="solid"/>
              <a:miter lim="800000"/>
            </a:ln>
            <a:effectLst/>
          </p:spPr>
        </p:cxnSp>
        <p:cxnSp>
          <p:nvCxnSpPr>
            <p:cNvPr id="278" name="Connecteur droit 277">
              <a:extLst>
                <a:ext uri="{FF2B5EF4-FFF2-40B4-BE49-F238E27FC236}">
                  <a16:creationId xmlns:a16="http://schemas.microsoft.com/office/drawing/2014/main" id="{E4B8946F-F23A-7A97-556C-28F081B4D6FD}"/>
                </a:ext>
              </a:extLst>
            </p:cNvPr>
            <p:cNvCxnSpPr>
              <a:cxnSpLocks/>
              <a:stCxn id="294" idx="3"/>
            </p:cNvCxnSpPr>
            <p:nvPr/>
          </p:nvCxnSpPr>
          <p:spPr>
            <a:xfrm flipH="1">
              <a:off x="4804755" y="3215973"/>
              <a:ext cx="159692" cy="0"/>
            </a:xfrm>
            <a:prstGeom prst="line">
              <a:avLst/>
            </a:prstGeom>
            <a:solidFill>
              <a:srgbClr val="FFC000"/>
            </a:solidFill>
            <a:ln w="6350" cap="flat" cmpd="sng" algn="ctr">
              <a:solidFill>
                <a:srgbClr val="FFC000">
                  <a:shade val="50000"/>
                </a:srgbClr>
              </a:solidFill>
              <a:prstDash val="solid"/>
              <a:miter lim="800000"/>
            </a:ln>
            <a:effectLst/>
          </p:spPr>
        </p:cxnSp>
        <p:cxnSp>
          <p:nvCxnSpPr>
            <p:cNvPr id="279" name="Connecteur droit 278">
              <a:extLst>
                <a:ext uri="{FF2B5EF4-FFF2-40B4-BE49-F238E27FC236}">
                  <a16:creationId xmlns:a16="http://schemas.microsoft.com/office/drawing/2014/main" id="{DDAC257A-505C-8DA9-2C89-877285D863AD}"/>
                </a:ext>
              </a:extLst>
            </p:cNvPr>
            <p:cNvCxnSpPr>
              <a:cxnSpLocks/>
            </p:cNvCxnSpPr>
            <p:nvPr/>
          </p:nvCxnSpPr>
          <p:spPr>
            <a:xfrm flipH="1">
              <a:off x="4819994" y="3359973"/>
              <a:ext cx="153321" cy="0"/>
            </a:xfrm>
            <a:prstGeom prst="line">
              <a:avLst/>
            </a:prstGeom>
            <a:solidFill>
              <a:srgbClr val="FFC000"/>
            </a:solidFill>
            <a:ln w="6350" cap="flat" cmpd="sng" algn="ctr">
              <a:solidFill>
                <a:srgbClr val="FFC000">
                  <a:shade val="50000"/>
                </a:srgbClr>
              </a:solidFill>
              <a:prstDash val="solid"/>
              <a:miter lim="800000"/>
            </a:ln>
            <a:effectLst/>
          </p:spPr>
        </p:cxnSp>
        <p:cxnSp>
          <p:nvCxnSpPr>
            <p:cNvPr id="280" name="Connecteur droit 279">
              <a:extLst>
                <a:ext uri="{FF2B5EF4-FFF2-40B4-BE49-F238E27FC236}">
                  <a16:creationId xmlns:a16="http://schemas.microsoft.com/office/drawing/2014/main" id="{402669D4-0A78-C1A7-87AF-09BD6B9E6897}"/>
                </a:ext>
              </a:extLst>
            </p:cNvPr>
            <p:cNvCxnSpPr>
              <a:cxnSpLocks/>
            </p:cNvCxnSpPr>
            <p:nvPr/>
          </p:nvCxnSpPr>
          <p:spPr>
            <a:xfrm flipH="1">
              <a:off x="4819993" y="3518964"/>
              <a:ext cx="153321" cy="0"/>
            </a:xfrm>
            <a:prstGeom prst="line">
              <a:avLst/>
            </a:prstGeom>
            <a:solidFill>
              <a:srgbClr val="FFC000"/>
            </a:solidFill>
            <a:ln w="6350" cap="flat" cmpd="sng" algn="ctr">
              <a:solidFill>
                <a:srgbClr val="FFC000">
                  <a:shade val="50000"/>
                </a:srgbClr>
              </a:solidFill>
              <a:prstDash val="solid"/>
              <a:miter lim="800000"/>
            </a:ln>
            <a:effectLst/>
          </p:spPr>
        </p:cxnSp>
        <p:cxnSp>
          <p:nvCxnSpPr>
            <p:cNvPr id="281" name="Connecteur droit 280">
              <a:extLst>
                <a:ext uri="{FF2B5EF4-FFF2-40B4-BE49-F238E27FC236}">
                  <a16:creationId xmlns:a16="http://schemas.microsoft.com/office/drawing/2014/main" id="{4A656D99-DD00-E1C5-ECD5-8387427E892A}"/>
                </a:ext>
              </a:extLst>
            </p:cNvPr>
            <p:cNvCxnSpPr>
              <a:cxnSpLocks/>
              <a:stCxn id="297" idx="3"/>
            </p:cNvCxnSpPr>
            <p:nvPr/>
          </p:nvCxnSpPr>
          <p:spPr>
            <a:xfrm flipH="1">
              <a:off x="4811127" y="3669073"/>
              <a:ext cx="153320" cy="0"/>
            </a:xfrm>
            <a:prstGeom prst="line">
              <a:avLst/>
            </a:prstGeom>
            <a:solidFill>
              <a:srgbClr val="CC99FF"/>
            </a:solidFill>
            <a:ln w="6350" cap="flat" cmpd="sng" algn="ctr">
              <a:solidFill>
                <a:srgbClr val="660066"/>
              </a:solidFill>
              <a:prstDash val="solid"/>
              <a:miter lim="800000"/>
            </a:ln>
            <a:effectLst/>
          </p:spPr>
        </p:cxnSp>
        <p:cxnSp>
          <p:nvCxnSpPr>
            <p:cNvPr id="282" name="Connecteur droit 281">
              <a:extLst>
                <a:ext uri="{FF2B5EF4-FFF2-40B4-BE49-F238E27FC236}">
                  <a16:creationId xmlns:a16="http://schemas.microsoft.com/office/drawing/2014/main" id="{4D54619A-0891-1A69-E2E0-A24E73F839F3}"/>
                </a:ext>
              </a:extLst>
            </p:cNvPr>
            <p:cNvCxnSpPr>
              <a:cxnSpLocks/>
            </p:cNvCxnSpPr>
            <p:nvPr/>
          </p:nvCxnSpPr>
          <p:spPr>
            <a:xfrm flipH="1">
              <a:off x="4826366" y="3813073"/>
              <a:ext cx="153321" cy="0"/>
            </a:xfrm>
            <a:prstGeom prst="line">
              <a:avLst/>
            </a:prstGeom>
            <a:solidFill>
              <a:srgbClr val="CC99FF"/>
            </a:solidFill>
            <a:ln w="6350" cap="flat" cmpd="sng" algn="ctr">
              <a:solidFill>
                <a:srgbClr val="660066"/>
              </a:solidFill>
              <a:prstDash val="solid"/>
              <a:miter lim="800000"/>
            </a:ln>
            <a:effectLst/>
          </p:spPr>
        </p:cxnSp>
        <p:cxnSp>
          <p:nvCxnSpPr>
            <p:cNvPr id="283" name="Connecteur droit 282">
              <a:extLst>
                <a:ext uri="{FF2B5EF4-FFF2-40B4-BE49-F238E27FC236}">
                  <a16:creationId xmlns:a16="http://schemas.microsoft.com/office/drawing/2014/main" id="{27C61764-5D14-4912-70DE-C29EF77C73A3}"/>
                </a:ext>
              </a:extLst>
            </p:cNvPr>
            <p:cNvCxnSpPr>
              <a:cxnSpLocks/>
            </p:cNvCxnSpPr>
            <p:nvPr/>
          </p:nvCxnSpPr>
          <p:spPr>
            <a:xfrm flipH="1">
              <a:off x="4826365" y="3972064"/>
              <a:ext cx="153321" cy="0"/>
            </a:xfrm>
            <a:prstGeom prst="line">
              <a:avLst/>
            </a:prstGeom>
            <a:solidFill>
              <a:srgbClr val="CC99FF"/>
            </a:solidFill>
            <a:ln w="6350" cap="flat" cmpd="sng" algn="ctr">
              <a:solidFill>
                <a:srgbClr val="660066"/>
              </a:solidFill>
              <a:prstDash val="solid"/>
              <a:miter lim="800000"/>
            </a:ln>
            <a:effectLst/>
          </p:spPr>
        </p:cxnSp>
        <p:grpSp>
          <p:nvGrpSpPr>
            <p:cNvPr id="284" name="Groupe 283">
              <a:extLst>
                <a:ext uri="{FF2B5EF4-FFF2-40B4-BE49-F238E27FC236}">
                  <a16:creationId xmlns:a16="http://schemas.microsoft.com/office/drawing/2014/main" id="{2E4E104A-D1B0-2EBD-06F0-64C07B85AAC4}"/>
                </a:ext>
              </a:extLst>
            </p:cNvPr>
            <p:cNvGrpSpPr/>
            <p:nvPr/>
          </p:nvGrpSpPr>
          <p:grpSpPr>
            <a:xfrm>
              <a:off x="4964447" y="1800000"/>
              <a:ext cx="108000" cy="2224677"/>
              <a:chOff x="4964447" y="1800000"/>
              <a:chExt cx="108000" cy="2224677"/>
            </a:xfrm>
          </p:grpSpPr>
          <p:sp>
            <p:nvSpPr>
              <p:cNvPr id="285" name="Hexagone 284">
                <a:extLst>
                  <a:ext uri="{FF2B5EF4-FFF2-40B4-BE49-F238E27FC236}">
                    <a16:creationId xmlns:a16="http://schemas.microsoft.com/office/drawing/2014/main" id="{D226EC5D-710E-D1B0-106C-037340ADC7DC}"/>
                  </a:ext>
                </a:extLst>
              </p:cNvPr>
              <p:cNvSpPr/>
              <p:nvPr/>
            </p:nvSpPr>
            <p:spPr>
              <a:xfrm>
                <a:off x="4964447" y="1800000"/>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6" name="Hexagone 285">
                <a:extLst>
                  <a:ext uri="{FF2B5EF4-FFF2-40B4-BE49-F238E27FC236}">
                    <a16:creationId xmlns:a16="http://schemas.microsoft.com/office/drawing/2014/main" id="{82F1F51D-DCA7-614C-8E47-34928931F2FB}"/>
                  </a:ext>
                </a:extLst>
              </p:cNvPr>
              <p:cNvSpPr/>
              <p:nvPr/>
            </p:nvSpPr>
            <p:spPr>
              <a:xfrm>
                <a:off x="4964447" y="1944000"/>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7" name="Hexagone 286">
                <a:extLst>
                  <a:ext uri="{FF2B5EF4-FFF2-40B4-BE49-F238E27FC236}">
                    <a16:creationId xmlns:a16="http://schemas.microsoft.com/office/drawing/2014/main" id="{A15D331F-C5B0-EB29-8EBB-7AA2659BD627}"/>
                  </a:ext>
                </a:extLst>
              </p:cNvPr>
              <p:cNvSpPr/>
              <p:nvPr/>
            </p:nvSpPr>
            <p:spPr>
              <a:xfrm>
                <a:off x="4964447" y="2101604"/>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8" name="Hexagone 287">
                <a:extLst>
                  <a:ext uri="{FF2B5EF4-FFF2-40B4-BE49-F238E27FC236}">
                    <a16:creationId xmlns:a16="http://schemas.microsoft.com/office/drawing/2014/main" id="{8496B627-684F-2C51-9EE6-F3E88B5FFEF3}"/>
                  </a:ext>
                </a:extLst>
              </p:cNvPr>
              <p:cNvSpPr/>
              <p:nvPr/>
            </p:nvSpPr>
            <p:spPr>
              <a:xfrm>
                <a:off x="4964447" y="2252216"/>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9" name="Hexagone 288">
                <a:extLst>
                  <a:ext uri="{FF2B5EF4-FFF2-40B4-BE49-F238E27FC236}">
                    <a16:creationId xmlns:a16="http://schemas.microsoft.com/office/drawing/2014/main" id="{590BD206-E61A-24DC-2ECC-6ACE45E45124}"/>
                  </a:ext>
                </a:extLst>
              </p:cNvPr>
              <p:cNvSpPr/>
              <p:nvPr/>
            </p:nvSpPr>
            <p:spPr>
              <a:xfrm>
                <a:off x="4964447" y="2396216"/>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0" name="Hexagone 289">
                <a:extLst>
                  <a:ext uri="{FF2B5EF4-FFF2-40B4-BE49-F238E27FC236}">
                    <a16:creationId xmlns:a16="http://schemas.microsoft.com/office/drawing/2014/main" id="{F421443E-A984-5478-8C30-E7AF69F9BB5A}"/>
                  </a:ext>
                </a:extLst>
              </p:cNvPr>
              <p:cNvSpPr/>
              <p:nvPr/>
            </p:nvSpPr>
            <p:spPr>
              <a:xfrm>
                <a:off x="4964447" y="2553820"/>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1" name="Hexagone 290">
                <a:extLst>
                  <a:ext uri="{FF2B5EF4-FFF2-40B4-BE49-F238E27FC236}">
                    <a16:creationId xmlns:a16="http://schemas.microsoft.com/office/drawing/2014/main" id="{2BC35169-DB1E-04D9-6CEC-AEE3874D9265}"/>
                  </a:ext>
                </a:extLst>
              </p:cNvPr>
              <p:cNvSpPr/>
              <p:nvPr/>
            </p:nvSpPr>
            <p:spPr>
              <a:xfrm>
                <a:off x="4964447" y="2712025"/>
                <a:ext cx="108000" cy="108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2" name="Hexagone 291">
                <a:extLst>
                  <a:ext uri="{FF2B5EF4-FFF2-40B4-BE49-F238E27FC236}">
                    <a16:creationId xmlns:a16="http://schemas.microsoft.com/office/drawing/2014/main" id="{E6330573-00F8-CAF8-0836-2F25658664EC}"/>
                  </a:ext>
                </a:extLst>
              </p:cNvPr>
              <p:cNvSpPr/>
              <p:nvPr/>
            </p:nvSpPr>
            <p:spPr>
              <a:xfrm>
                <a:off x="4964447" y="2856025"/>
                <a:ext cx="108000" cy="108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3" name="Hexagone 292">
                <a:extLst>
                  <a:ext uri="{FF2B5EF4-FFF2-40B4-BE49-F238E27FC236}">
                    <a16:creationId xmlns:a16="http://schemas.microsoft.com/office/drawing/2014/main" id="{A70D7373-F953-E8EC-D4C3-DCC81B3E13A8}"/>
                  </a:ext>
                </a:extLst>
              </p:cNvPr>
              <p:cNvSpPr/>
              <p:nvPr/>
            </p:nvSpPr>
            <p:spPr>
              <a:xfrm>
                <a:off x="4964447" y="3013629"/>
                <a:ext cx="108000" cy="108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4" name="Hexagone 293">
                <a:extLst>
                  <a:ext uri="{FF2B5EF4-FFF2-40B4-BE49-F238E27FC236}">
                    <a16:creationId xmlns:a16="http://schemas.microsoft.com/office/drawing/2014/main" id="{19BB881E-4204-EF2A-9A7D-331B816D4E6C}"/>
                  </a:ext>
                </a:extLst>
              </p:cNvPr>
              <p:cNvSpPr/>
              <p:nvPr/>
            </p:nvSpPr>
            <p:spPr>
              <a:xfrm>
                <a:off x="4964447" y="3161973"/>
                <a:ext cx="108000" cy="108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5" name="Hexagone 294">
                <a:extLst>
                  <a:ext uri="{FF2B5EF4-FFF2-40B4-BE49-F238E27FC236}">
                    <a16:creationId xmlns:a16="http://schemas.microsoft.com/office/drawing/2014/main" id="{BB5A32DB-9226-FF44-56B1-7EA0105F0915}"/>
                  </a:ext>
                </a:extLst>
              </p:cNvPr>
              <p:cNvSpPr/>
              <p:nvPr/>
            </p:nvSpPr>
            <p:spPr>
              <a:xfrm>
                <a:off x="4964447" y="3305973"/>
                <a:ext cx="108000" cy="108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6" name="Hexagone 295">
                <a:extLst>
                  <a:ext uri="{FF2B5EF4-FFF2-40B4-BE49-F238E27FC236}">
                    <a16:creationId xmlns:a16="http://schemas.microsoft.com/office/drawing/2014/main" id="{DF358DC1-4AB5-A8CC-CE62-D44C70EAEE1A}"/>
                  </a:ext>
                </a:extLst>
              </p:cNvPr>
              <p:cNvSpPr/>
              <p:nvPr/>
            </p:nvSpPr>
            <p:spPr>
              <a:xfrm>
                <a:off x="4964447" y="3463577"/>
                <a:ext cx="108000" cy="108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7" name="Hexagone 296">
                <a:extLst>
                  <a:ext uri="{FF2B5EF4-FFF2-40B4-BE49-F238E27FC236}">
                    <a16:creationId xmlns:a16="http://schemas.microsoft.com/office/drawing/2014/main" id="{6D2A2F04-C7A4-F232-80AF-C79B91D4DBB3}"/>
                  </a:ext>
                </a:extLst>
              </p:cNvPr>
              <p:cNvSpPr/>
              <p:nvPr/>
            </p:nvSpPr>
            <p:spPr>
              <a:xfrm>
                <a:off x="4964447" y="3615073"/>
                <a:ext cx="108000" cy="108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8" name="Hexagone 297">
                <a:extLst>
                  <a:ext uri="{FF2B5EF4-FFF2-40B4-BE49-F238E27FC236}">
                    <a16:creationId xmlns:a16="http://schemas.microsoft.com/office/drawing/2014/main" id="{728D9956-38DB-C04F-F880-F031FCB11C3E}"/>
                  </a:ext>
                </a:extLst>
              </p:cNvPr>
              <p:cNvSpPr/>
              <p:nvPr/>
            </p:nvSpPr>
            <p:spPr>
              <a:xfrm>
                <a:off x="4964447" y="3759073"/>
                <a:ext cx="108000" cy="108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9" name="Hexagone 298">
                <a:extLst>
                  <a:ext uri="{FF2B5EF4-FFF2-40B4-BE49-F238E27FC236}">
                    <a16:creationId xmlns:a16="http://schemas.microsoft.com/office/drawing/2014/main" id="{2DB1AA73-701B-1EF3-B445-A584168ABF7C}"/>
                  </a:ext>
                </a:extLst>
              </p:cNvPr>
              <p:cNvSpPr/>
              <p:nvPr/>
            </p:nvSpPr>
            <p:spPr>
              <a:xfrm>
                <a:off x="4964447" y="3916677"/>
                <a:ext cx="108000" cy="108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grpSp>
      <p:grpSp>
        <p:nvGrpSpPr>
          <p:cNvPr id="300" name="Groupe 299">
            <a:extLst>
              <a:ext uri="{FF2B5EF4-FFF2-40B4-BE49-F238E27FC236}">
                <a16:creationId xmlns:a16="http://schemas.microsoft.com/office/drawing/2014/main" id="{0E93AF66-EF1A-79FB-DDF1-E4C379E92857}"/>
              </a:ext>
            </a:extLst>
          </p:cNvPr>
          <p:cNvGrpSpPr/>
          <p:nvPr/>
        </p:nvGrpSpPr>
        <p:grpSpPr>
          <a:xfrm>
            <a:off x="4845567" y="1524744"/>
            <a:ext cx="421362" cy="2229192"/>
            <a:chOff x="4401095" y="1800000"/>
            <a:chExt cx="421362" cy="2229192"/>
          </a:xfrm>
          <a:effectLst>
            <a:outerShdw blurRad="50800" dist="38100" dir="2700000" algn="tl" rotWithShape="0">
              <a:prstClr val="black">
                <a:alpha val="40000"/>
              </a:prstClr>
            </a:outerShdw>
          </a:effectLst>
        </p:grpSpPr>
        <p:sp>
          <p:nvSpPr>
            <p:cNvPr id="301" name="Légende : encadrée 300">
              <a:extLst>
                <a:ext uri="{FF2B5EF4-FFF2-40B4-BE49-F238E27FC236}">
                  <a16:creationId xmlns:a16="http://schemas.microsoft.com/office/drawing/2014/main" id="{5465FD7C-F971-94E9-685B-59FE59B405B6}"/>
                </a:ext>
              </a:extLst>
            </p:cNvPr>
            <p:cNvSpPr/>
            <p:nvPr/>
          </p:nvSpPr>
          <p:spPr bwMode="auto">
            <a:xfrm>
              <a:off x="4401661" y="1800000"/>
              <a:ext cx="413584" cy="413584"/>
            </a:xfrm>
            <a:prstGeom prst="borderCallout1">
              <a:avLst>
                <a:gd name="adj1" fmla="val 45487"/>
                <a:gd name="adj2" fmla="val -312"/>
                <a:gd name="adj3" fmla="val 45658"/>
                <a:gd name="adj4" fmla="val -62396"/>
              </a:avLst>
            </a:prstGeom>
            <a:pattFill prst="pct90">
              <a:fgClr>
                <a:srgbClr val="ED7D31">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302" name="Légende : encadrée 301">
              <a:extLst>
                <a:ext uri="{FF2B5EF4-FFF2-40B4-BE49-F238E27FC236}">
                  <a16:creationId xmlns:a16="http://schemas.microsoft.com/office/drawing/2014/main" id="{FF0DEB1F-1C12-B2DC-67A1-9BB0BDF6007A}"/>
                </a:ext>
              </a:extLst>
            </p:cNvPr>
            <p:cNvSpPr/>
            <p:nvPr/>
          </p:nvSpPr>
          <p:spPr bwMode="auto">
            <a:xfrm>
              <a:off x="4401095" y="2254381"/>
              <a:ext cx="413584" cy="413584"/>
            </a:xfrm>
            <a:prstGeom prst="borderCallout1">
              <a:avLst>
                <a:gd name="adj1" fmla="val 45487"/>
                <a:gd name="adj2" fmla="val -312"/>
                <a:gd name="adj3" fmla="val 45658"/>
                <a:gd name="adj4" fmla="val -62396"/>
              </a:avLst>
            </a:prstGeom>
            <a:pattFill prst="pct90">
              <a:fgClr>
                <a:srgbClr val="5B9BD5">
                  <a:lumMod val="20000"/>
                  <a:lumOff val="8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303" name="Légende : encadrée 302">
              <a:extLst>
                <a:ext uri="{FF2B5EF4-FFF2-40B4-BE49-F238E27FC236}">
                  <a16:creationId xmlns:a16="http://schemas.microsoft.com/office/drawing/2014/main" id="{9C3CDC39-0287-630F-6ACA-83957C6E00D7}"/>
                </a:ext>
              </a:extLst>
            </p:cNvPr>
            <p:cNvSpPr/>
            <p:nvPr/>
          </p:nvSpPr>
          <p:spPr bwMode="auto">
            <a:xfrm>
              <a:off x="4401095" y="2708309"/>
              <a:ext cx="413584" cy="413584"/>
            </a:xfrm>
            <a:prstGeom prst="borderCallout1">
              <a:avLst>
                <a:gd name="adj1" fmla="val 45487"/>
                <a:gd name="adj2" fmla="val -312"/>
                <a:gd name="adj3" fmla="val 45658"/>
                <a:gd name="adj4" fmla="val -62396"/>
              </a:avLst>
            </a:prstGeom>
            <a:pattFill prst="pct90">
              <a:fgClr>
                <a:srgbClr val="CCFF99"/>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304" name="Légende : encadrée 303">
              <a:extLst>
                <a:ext uri="{FF2B5EF4-FFF2-40B4-BE49-F238E27FC236}">
                  <a16:creationId xmlns:a16="http://schemas.microsoft.com/office/drawing/2014/main" id="{87422940-D81C-A8A8-A1E4-FFB5BE9A18A1}"/>
                </a:ext>
              </a:extLst>
            </p:cNvPr>
            <p:cNvSpPr/>
            <p:nvPr/>
          </p:nvSpPr>
          <p:spPr bwMode="auto">
            <a:xfrm>
              <a:off x="4408873" y="3162237"/>
              <a:ext cx="413584" cy="413584"/>
            </a:xfrm>
            <a:prstGeom prst="borderCallout1">
              <a:avLst>
                <a:gd name="adj1" fmla="val 45487"/>
                <a:gd name="adj2" fmla="val -312"/>
                <a:gd name="adj3" fmla="val 45658"/>
                <a:gd name="adj4" fmla="val -62396"/>
              </a:avLst>
            </a:prstGeom>
            <a:pattFill prst="pct90">
              <a:fgClr>
                <a:srgbClr val="FFC000">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305" name="Légende : encadrée 304">
              <a:extLst>
                <a:ext uri="{FF2B5EF4-FFF2-40B4-BE49-F238E27FC236}">
                  <a16:creationId xmlns:a16="http://schemas.microsoft.com/office/drawing/2014/main" id="{0332567A-7F83-BF93-AAD5-47DB812874B1}"/>
                </a:ext>
              </a:extLst>
            </p:cNvPr>
            <p:cNvSpPr/>
            <p:nvPr/>
          </p:nvSpPr>
          <p:spPr bwMode="auto">
            <a:xfrm>
              <a:off x="4407664" y="3615608"/>
              <a:ext cx="413584" cy="413584"/>
            </a:xfrm>
            <a:prstGeom prst="borderCallout1">
              <a:avLst>
                <a:gd name="adj1" fmla="val 45487"/>
                <a:gd name="adj2" fmla="val -312"/>
                <a:gd name="adj3" fmla="val 45658"/>
                <a:gd name="adj4" fmla="val -62396"/>
              </a:avLst>
            </a:prstGeom>
            <a:pattFill prst="pct90">
              <a:fgClr>
                <a:srgbClr val="CCCCFF"/>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grpSp>
      <p:grpSp>
        <p:nvGrpSpPr>
          <p:cNvPr id="306" name="Groupe 305">
            <a:extLst>
              <a:ext uri="{FF2B5EF4-FFF2-40B4-BE49-F238E27FC236}">
                <a16:creationId xmlns:a16="http://schemas.microsoft.com/office/drawing/2014/main" id="{F0069183-5438-ECFE-5398-CB2E617E130E}"/>
              </a:ext>
            </a:extLst>
          </p:cNvPr>
          <p:cNvGrpSpPr/>
          <p:nvPr/>
        </p:nvGrpSpPr>
        <p:grpSpPr>
          <a:xfrm>
            <a:off x="3144472" y="1524744"/>
            <a:ext cx="1440000" cy="2880000"/>
            <a:chOff x="2700000" y="1800000"/>
            <a:chExt cx="1440000" cy="2880000"/>
          </a:xfrm>
          <a:effectLst>
            <a:outerShdw blurRad="50800" dist="38100" dir="2700000" algn="tl" rotWithShape="0">
              <a:prstClr val="black">
                <a:alpha val="40000"/>
              </a:prstClr>
            </a:outerShdw>
          </a:effectLst>
        </p:grpSpPr>
        <p:sp>
          <p:nvSpPr>
            <p:cNvPr id="307" name="Rectangle 306">
              <a:extLst>
                <a:ext uri="{FF2B5EF4-FFF2-40B4-BE49-F238E27FC236}">
                  <a16:creationId xmlns:a16="http://schemas.microsoft.com/office/drawing/2014/main" id="{3427A04B-84A6-B8A0-89C0-AC29A321EA48}"/>
                </a:ext>
              </a:extLst>
            </p:cNvPr>
            <p:cNvSpPr/>
            <p:nvPr/>
          </p:nvSpPr>
          <p:spPr bwMode="auto">
            <a:xfrm>
              <a:off x="2700000" y="1800000"/>
              <a:ext cx="1440000" cy="2880000"/>
            </a:xfrm>
            <a:prstGeom prst="rect">
              <a:avLst/>
            </a:prstGeom>
            <a:solidFill>
              <a:srgbClr val="007FB2"/>
            </a:solidFill>
            <a:ln w="12700" cap="flat" cmpd="sng" algn="ctr">
              <a:solidFill>
                <a:sysClr val="window" lastClr="FFFFFF">
                  <a:lumMod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cs typeface="Arial" panose="020B0604020202020204" pitchFamily="34" charset="0"/>
              </a:endParaRPr>
            </a:p>
          </p:txBody>
        </p:sp>
        <p:sp>
          <p:nvSpPr>
            <p:cNvPr id="308" name="ZoneTexte 307">
              <a:extLst>
                <a:ext uri="{FF2B5EF4-FFF2-40B4-BE49-F238E27FC236}">
                  <a16:creationId xmlns:a16="http://schemas.microsoft.com/office/drawing/2014/main" id="{86CC9595-47B1-EF50-303B-9434FB0F6D48}"/>
                </a:ext>
              </a:extLst>
            </p:cNvPr>
            <p:cNvSpPr txBox="1"/>
            <p:nvPr/>
          </p:nvSpPr>
          <p:spPr>
            <a:xfrm>
              <a:off x="3028976" y="2814083"/>
              <a:ext cx="758697" cy="86177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1" fontAlgn="auto" hangingPunct="1">
                <a:spcBef>
                  <a:spcPts val="0"/>
                </a:spcBef>
                <a:spcAft>
                  <a:spcPts val="0"/>
                </a:spcAft>
                <a:defRPr/>
              </a:pPr>
              <a:r>
                <a:rPr lang="de-CH" sz="5000" b="1">
                  <a:solidFill>
                    <a:prstClr val="white"/>
                  </a:solidFill>
                  <a:latin typeface="Arial" panose="020B0604020202020204" pitchFamily="34" charset="0"/>
                  <a:ea typeface="Arial"/>
                  <a:cs typeface="Arial"/>
                </a:rPr>
                <a:t>i</a:t>
              </a:r>
              <a:endParaRPr lang="fr-CH" sz="5000" b="1" kern="0" dirty="0">
                <a:solidFill>
                  <a:prstClr val="white"/>
                </a:solidFill>
                <a:latin typeface="Arial" panose="020B0604020202020204" pitchFamily="34" charset="0"/>
                <a:cs typeface="Arial" panose="020B0604020202020204" pitchFamily="34" charset="0"/>
              </a:endParaRPr>
            </a:p>
          </p:txBody>
        </p:sp>
        <p:sp>
          <p:nvSpPr>
            <p:cNvPr id="309" name="ZoneTexte 308">
              <a:extLst>
                <a:ext uri="{FF2B5EF4-FFF2-40B4-BE49-F238E27FC236}">
                  <a16:creationId xmlns:a16="http://schemas.microsoft.com/office/drawing/2014/main" id="{AF5F677D-C18D-48EA-F682-1F75DCB28236}"/>
                </a:ext>
              </a:extLst>
            </p:cNvPr>
            <p:cNvSpPr txBox="1"/>
            <p:nvPr/>
          </p:nvSpPr>
          <p:spPr>
            <a:xfrm>
              <a:off x="2739622" y="1842208"/>
              <a:ext cx="1368000" cy="316706"/>
            </a:xfrm>
            <a:prstGeom prst="roundRect">
              <a:avLst>
                <a:gd name="adj" fmla="val 4919"/>
              </a:avLst>
            </a:prstGeom>
            <a:solidFill>
              <a:srgbClr val="CCECFF"/>
            </a:solidFill>
          </p:spPr>
          <p:txBody>
            <a:bodyPr wrap="square" tIns="0" bIns="0">
              <a:spAutoFit/>
            </a:bodyPr>
            <a:lstStyle/>
            <a:p>
              <a:pPr algn="ctr" eaLnBrk="1" fontAlgn="auto" hangingPunct="1">
                <a:spcBef>
                  <a:spcPts val="0"/>
                </a:spcBef>
                <a:spcAft>
                  <a:spcPts val="0"/>
                </a:spcAft>
                <a:defRPr/>
              </a:pPr>
              <a:r>
                <a:rPr lang="de-CH" sz="2000">
                  <a:solidFill>
                    <a:srgbClr val="007FB2"/>
                  </a:solidFill>
                  <a:latin typeface="Arial" panose="020B0604020202020204" pitchFamily="34" charset="0"/>
                  <a:ea typeface="Arial"/>
                  <a:cs typeface="Arial"/>
                </a:rPr>
                <a:t>Innovation</a:t>
              </a:r>
              <a:endParaRPr lang="fr-CH" sz="2000" kern="0" dirty="0">
                <a:solidFill>
                  <a:srgbClr val="007FB2"/>
                </a:solidFill>
                <a:latin typeface="Arial" panose="020B0604020202020204" pitchFamily="34" charset="0"/>
                <a:cs typeface="Arial" panose="020B0604020202020204" pitchFamily="34" charset="0"/>
              </a:endParaRPr>
            </a:p>
          </p:txBody>
        </p:sp>
      </p:grpSp>
      <p:grpSp>
        <p:nvGrpSpPr>
          <p:cNvPr id="310" name="Groupe 309">
            <a:extLst>
              <a:ext uri="{FF2B5EF4-FFF2-40B4-BE49-F238E27FC236}">
                <a16:creationId xmlns:a16="http://schemas.microsoft.com/office/drawing/2014/main" id="{BD81B6BC-3B6A-EC99-BDBB-806C1453DBFE}"/>
              </a:ext>
            </a:extLst>
          </p:cNvPr>
          <p:cNvGrpSpPr/>
          <p:nvPr/>
        </p:nvGrpSpPr>
        <p:grpSpPr>
          <a:xfrm>
            <a:off x="7599927" y="1532347"/>
            <a:ext cx="263704" cy="1714566"/>
            <a:chOff x="7155455" y="1807603"/>
            <a:chExt cx="263704" cy="1714566"/>
          </a:xfrm>
          <a:effectLst>
            <a:outerShdw blurRad="50800" dist="38100" dir="2700000" algn="tl" rotWithShape="0">
              <a:prstClr val="black">
                <a:alpha val="40000"/>
              </a:prstClr>
            </a:outerShdw>
          </a:effectLst>
        </p:grpSpPr>
        <p:grpSp>
          <p:nvGrpSpPr>
            <p:cNvPr id="311" name="Groupe 310">
              <a:extLst>
                <a:ext uri="{FF2B5EF4-FFF2-40B4-BE49-F238E27FC236}">
                  <a16:creationId xmlns:a16="http://schemas.microsoft.com/office/drawing/2014/main" id="{713D503E-1F3A-2AAA-9B46-81DD82FE8829}"/>
                </a:ext>
              </a:extLst>
            </p:cNvPr>
            <p:cNvGrpSpPr/>
            <p:nvPr/>
          </p:nvGrpSpPr>
          <p:grpSpPr>
            <a:xfrm>
              <a:off x="7155455" y="1807603"/>
              <a:ext cx="263704" cy="704216"/>
              <a:chOff x="8955454" y="1800460"/>
              <a:chExt cx="263704" cy="704216"/>
            </a:xfrm>
          </p:grpSpPr>
          <p:sp>
            <p:nvSpPr>
              <p:cNvPr id="323" name="Hexagone 322">
                <a:extLst>
                  <a:ext uri="{FF2B5EF4-FFF2-40B4-BE49-F238E27FC236}">
                    <a16:creationId xmlns:a16="http://schemas.microsoft.com/office/drawing/2014/main" id="{C1233318-A30C-E18E-BF51-F0A70FE23ED9}"/>
                  </a:ext>
                </a:extLst>
              </p:cNvPr>
              <p:cNvSpPr/>
              <p:nvPr/>
            </p:nvSpPr>
            <p:spPr>
              <a:xfrm flipH="1">
                <a:off x="8957836" y="1800460"/>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4" name="Hexagone 323">
                <a:extLst>
                  <a:ext uri="{FF2B5EF4-FFF2-40B4-BE49-F238E27FC236}">
                    <a16:creationId xmlns:a16="http://schemas.microsoft.com/office/drawing/2014/main" id="{EB02393E-54D1-C13B-210D-CA086F62C7F8}"/>
                  </a:ext>
                </a:extLst>
              </p:cNvPr>
              <p:cNvSpPr/>
              <p:nvPr/>
            </p:nvSpPr>
            <p:spPr>
              <a:xfrm flipH="1">
                <a:off x="8957836" y="1944460"/>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5" name="Hexagone 324">
                <a:extLst>
                  <a:ext uri="{FF2B5EF4-FFF2-40B4-BE49-F238E27FC236}">
                    <a16:creationId xmlns:a16="http://schemas.microsoft.com/office/drawing/2014/main" id="{55C71517-653E-4FDF-17E0-103DA8DFA2FB}"/>
                  </a:ext>
                </a:extLst>
              </p:cNvPr>
              <p:cNvSpPr/>
              <p:nvPr/>
            </p:nvSpPr>
            <p:spPr>
              <a:xfrm flipH="1">
                <a:off x="8957836" y="2102064"/>
                <a:ext cx="108000" cy="108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cxnSp>
            <p:nvCxnSpPr>
              <p:cNvPr id="326" name="Connecteur droit 325">
                <a:extLst>
                  <a:ext uri="{FF2B5EF4-FFF2-40B4-BE49-F238E27FC236}">
                    <a16:creationId xmlns:a16="http://schemas.microsoft.com/office/drawing/2014/main" id="{BEB2DB85-2711-E848-DC47-0DCFEBC3653C}"/>
                  </a:ext>
                </a:extLst>
              </p:cNvPr>
              <p:cNvCxnSpPr>
                <a:cxnSpLocks/>
                <a:stCxn id="323" idx="3"/>
              </p:cNvCxnSpPr>
              <p:nvPr/>
            </p:nvCxnSpPr>
            <p:spPr>
              <a:xfrm>
                <a:off x="9065836" y="1854460"/>
                <a:ext cx="153321" cy="0"/>
              </a:xfrm>
              <a:prstGeom prst="line">
                <a:avLst/>
              </a:prstGeom>
              <a:solidFill>
                <a:srgbClr val="ED7D31"/>
              </a:solidFill>
              <a:ln w="6350" cap="flat" cmpd="sng" algn="ctr">
                <a:solidFill>
                  <a:srgbClr val="ED7D31">
                    <a:shade val="50000"/>
                  </a:srgbClr>
                </a:solidFill>
                <a:prstDash val="solid"/>
                <a:miter lim="800000"/>
              </a:ln>
              <a:effectLst/>
            </p:spPr>
          </p:cxnSp>
          <p:cxnSp>
            <p:nvCxnSpPr>
              <p:cNvPr id="327" name="Connecteur droit 326">
                <a:extLst>
                  <a:ext uri="{FF2B5EF4-FFF2-40B4-BE49-F238E27FC236}">
                    <a16:creationId xmlns:a16="http://schemas.microsoft.com/office/drawing/2014/main" id="{0ED9A4D2-691A-A7CA-66A7-9CF237F4EAF3}"/>
                  </a:ext>
                </a:extLst>
              </p:cNvPr>
              <p:cNvCxnSpPr>
                <a:cxnSpLocks/>
              </p:cNvCxnSpPr>
              <p:nvPr/>
            </p:nvCxnSpPr>
            <p:spPr>
              <a:xfrm>
                <a:off x="9065836" y="1998460"/>
                <a:ext cx="153321" cy="0"/>
              </a:xfrm>
              <a:prstGeom prst="line">
                <a:avLst/>
              </a:prstGeom>
              <a:solidFill>
                <a:srgbClr val="ED7D31"/>
              </a:solidFill>
              <a:ln w="6350" cap="flat" cmpd="sng" algn="ctr">
                <a:solidFill>
                  <a:srgbClr val="ED7D31">
                    <a:shade val="50000"/>
                  </a:srgbClr>
                </a:solidFill>
                <a:prstDash val="solid"/>
                <a:miter lim="800000"/>
              </a:ln>
              <a:effectLst/>
            </p:spPr>
          </p:cxnSp>
          <p:cxnSp>
            <p:nvCxnSpPr>
              <p:cNvPr id="328" name="Connecteur droit 327">
                <a:extLst>
                  <a:ext uri="{FF2B5EF4-FFF2-40B4-BE49-F238E27FC236}">
                    <a16:creationId xmlns:a16="http://schemas.microsoft.com/office/drawing/2014/main" id="{639E23CE-1F34-62FC-28E5-B9314B8599AA}"/>
                  </a:ext>
                </a:extLst>
              </p:cNvPr>
              <p:cNvCxnSpPr>
                <a:cxnSpLocks/>
              </p:cNvCxnSpPr>
              <p:nvPr/>
            </p:nvCxnSpPr>
            <p:spPr>
              <a:xfrm>
                <a:off x="9065837" y="2157451"/>
                <a:ext cx="153321" cy="0"/>
              </a:xfrm>
              <a:prstGeom prst="line">
                <a:avLst/>
              </a:prstGeom>
              <a:solidFill>
                <a:srgbClr val="FFC000"/>
              </a:solidFill>
              <a:ln w="6350" cap="flat" cmpd="sng" algn="ctr">
                <a:solidFill>
                  <a:srgbClr val="FFC000">
                    <a:shade val="50000"/>
                  </a:srgbClr>
                </a:solidFill>
                <a:prstDash val="solid"/>
                <a:miter lim="800000"/>
              </a:ln>
              <a:effectLst/>
            </p:spPr>
          </p:cxnSp>
          <p:sp>
            <p:nvSpPr>
              <p:cNvPr id="329" name="Hexagone 328">
                <a:extLst>
                  <a:ext uri="{FF2B5EF4-FFF2-40B4-BE49-F238E27FC236}">
                    <a16:creationId xmlns:a16="http://schemas.microsoft.com/office/drawing/2014/main" id="{C0E993B4-A515-18AD-C21B-B6A542A27C2F}"/>
                  </a:ext>
                </a:extLst>
              </p:cNvPr>
              <p:cNvSpPr/>
              <p:nvPr/>
            </p:nvSpPr>
            <p:spPr>
              <a:xfrm flipH="1">
                <a:off x="8955454" y="2252676"/>
                <a:ext cx="108000" cy="108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0" name="Hexagone 329">
                <a:extLst>
                  <a:ext uri="{FF2B5EF4-FFF2-40B4-BE49-F238E27FC236}">
                    <a16:creationId xmlns:a16="http://schemas.microsoft.com/office/drawing/2014/main" id="{B8226E81-CB32-F7CA-FEE5-67867C601482}"/>
                  </a:ext>
                </a:extLst>
              </p:cNvPr>
              <p:cNvSpPr/>
              <p:nvPr/>
            </p:nvSpPr>
            <p:spPr>
              <a:xfrm flipH="1">
                <a:off x="8955454" y="2396676"/>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cxnSp>
            <p:nvCxnSpPr>
              <p:cNvPr id="331" name="Connecteur droit 330">
                <a:extLst>
                  <a:ext uri="{FF2B5EF4-FFF2-40B4-BE49-F238E27FC236}">
                    <a16:creationId xmlns:a16="http://schemas.microsoft.com/office/drawing/2014/main" id="{1648319A-5189-61B7-ADAB-76A795B3041B}"/>
                  </a:ext>
                </a:extLst>
              </p:cNvPr>
              <p:cNvCxnSpPr>
                <a:cxnSpLocks/>
                <a:stCxn id="329" idx="3"/>
              </p:cNvCxnSpPr>
              <p:nvPr/>
            </p:nvCxnSpPr>
            <p:spPr>
              <a:xfrm>
                <a:off x="9063454" y="2306676"/>
                <a:ext cx="153321" cy="0"/>
              </a:xfrm>
              <a:prstGeom prst="line">
                <a:avLst/>
              </a:prstGeom>
              <a:solidFill>
                <a:srgbClr val="70AD47"/>
              </a:solidFill>
              <a:ln w="6350" cap="flat" cmpd="sng" algn="ctr">
                <a:solidFill>
                  <a:srgbClr val="70AD47">
                    <a:shade val="50000"/>
                  </a:srgbClr>
                </a:solidFill>
                <a:prstDash val="solid"/>
                <a:miter lim="800000"/>
              </a:ln>
              <a:effectLst/>
            </p:spPr>
          </p:cxnSp>
          <p:cxnSp>
            <p:nvCxnSpPr>
              <p:cNvPr id="332" name="Connecteur droit 331">
                <a:extLst>
                  <a:ext uri="{FF2B5EF4-FFF2-40B4-BE49-F238E27FC236}">
                    <a16:creationId xmlns:a16="http://schemas.microsoft.com/office/drawing/2014/main" id="{128B7110-ADC6-40DE-3EBC-92A6C519C2A8}"/>
                  </a:ext>
                </a:extLst>
              </p:cNvPr>
              <p:cNvCxnSpPr>
                <a:cxnSpLocks/>
              </p:cNvCxnSpPr>
              <p:nvPr/>
            </p:nvCxnSpPr>
            <p:spPr>
              <a:xfrm>
                <a:off x="9063454" y="2450676"/>
                <a:ext cx="153321" cy="0"/>
              </a:xfrm>
              <a:prstGeom prst="line">
                <a:avLst/>
              </a:prstGeom>
              <a:solidFill>
                <a:srgbClr val="5B9BD5"/>
              </a:solidFill>
              <a:ln w="6350" cap="flat" cmpd="sng" algn="ctr">
                <a:solidFill>
                  <a:srgbClr val="5B9BD5">
                    <a:shade val="50000"/>
                  </a:srgbClr>
                </a:solidFill>
                <a:prstDash val="solid"/>
                <a:miter lim="800000"/>
              </a:ln>
              <a:effectLst/>
            </p:spPr>
          </p:cxnSp>
        </p:grpSp>
        <p:grpSp>
          <p:nvGrpSpPr>
            <p:cNvPr id="312" name="Groupe 311">
              <a:extLst>
                <a:ext uri="{FF2B5EF4-FFF2-40B4-BE49-F238E27FC236}">
                  <a16:creationId xmlns:a16="http://schemas.microsoft.com/office/drawing/2014/main" id="{F627EA3C-EF95-5C0B-F09E-DE69545EF621}"/>
                </a:ext>
              </a:extLst>
            </p:cNvPr>
            <p:cNvGrpSpPr/>
            <p:nvPr/>
          </p:nvGrpSpPr>
          <p:grpSpPr>
            <a:xfrm>
              <a:off x="7155455" y="2817953"/>
              <a:ext cx="263704" cy="704216"/>
              <a:chOff x="8955454" y="2817953"/>
              <a:chExt cx="263704" cy="704216"/>
            </a:xfrm>
          </p:grpSpPr>
          <p:sp>
            <p:nvSpPr>
              <p:cNvPr id="313" name="Hexagone 312">
                <a:extLst>
                  <a:ext uri="{FF2B5EF4-FFF2-40B4-BE49-F238E27FC236}">
                    <a16:creationId xmlns:a16="http://schemas.microsoft.com/office/drawing/2014/main" id="{EB887B58-D45E-6E28-DE5E-121ABA3C6F65}"/>
                  </a:ext>
                </a:extLst>
              </p:cNvPr>
              <p:cNvSpPr/>
              <p:nvPr/>
            </p:nvSpPr>
            <p:spPr>
              <a:xfrm>
                <a:off x="8955454" y="3414169"/>
                <a:ext cx="108000" cy="108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4" name="Hexagone 313">
                <a:extLst>
                  <a:ext uri="{FF2B5EF4-FFF2-40B4-BE49-F238E27FC236}">
                    <a16:creationId xmlns:a16="http://schemas.microsoft.com/office/drawing/2014/main" id="{30D91121-2FC2-1086-F883-6D7249BEBBD0}"/>
                  </a:ext>
                </a:extLst>
              </p:cNvPr>
              <p:cNvSpPr/>
              <p:nvPr/>
            </p:nvSpPr>
            <p:spPr>
              <a:xfrm flipH="1">
                <a:off x="8957836" y="2817953"/>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5" name="Hexagone 314">
                <a:extLst>
                  <a:ext uri="{FF2B5EF4-FFF2-40B4-BE49-F238E27FC236}">
                    <a16:creationId xmlns:a16="http://schemas.microsoft.com/office/drawing/2014/main" id="{39E4211C-DE39-DDAC-5DAA-ED3EC7601724}"/>
                  </a:ext>
                </a:extLst>
              </p:cNvPr>
              <p:cNvSpPr/>
              <p:nvPr/>
            </p:nvSpPr>
            <p:spPr>
              <a:xfrm flipH="1">
                <a:off x="8957836" y="2961953"/>
                <a:ext cx="108000" cy="108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6" name="Hexagone 315">
                <a:extLst>
                  <a:ext uri="{FF2B5EF4-FFF2-40B4-BE49-F238E27FC236}">
                    <a16:creationId xmlns:a16="http://schemas.microsoft.com/office/drawing/2014/main" id="{A9BAA89F-8E2D-724E-5BA7-1A3C12AA0D89}"/>
                  </a:ext>
                </a:extLst>
              </p:cNvPr>
              <p:cNvSpPr/>
              <p:nvPr/>
            </p:nvSpPr>
            <p:spPr>
              <a:xfrm flipH="1">
                <a:off x="8957836" y="3119557"/>
                <a:ext cx="108000" cy="108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cxnSp>
            <p:nvCxnSpPr>
              <p:cNvPr id="317" name="Connecteur droit 316">
                <a:extLst>
                  <a:ext uri="{FF2B5EF4-FFF2-40B4-BE49-F238E27FC236}">
                    <a16:creationId xmlns:a16="http://schemas.microsoft.com/office/drawing/2014/main" id="{083C95DB-DF73-C075-C3D3-9C0DDDF0C83F}"/>
                  </a:ext>
                </a:extLst>
              </p:cNvPr>
              <p:cNvCxnSpPr>
                <a:cxnSpLocks/>
                <a:stCxn id="314" idx="3"/>
              </p:cNvCxnSpPr>
              <p:nvPr/>
            </p:nvCxnSpPr>
            <p:spPr>
              <a:xfrm>
                <a:off x="9065836" y="2871953"/>
                <a:ext cx="153321" cy="0"/>
              </a:xfrm>
              <a:prstGeom prst="line">
                <a:avLst/>
              </a:prstGeom>
              <a:solidFill>
                <a:srgbClr val="5B9BD5"/>
              </a:solidFill>
              <a:ln w="6350" cap="flat" cmpd="sng" algn="ctr">
                <a:solidFill>
                  <a:srgbClr val="5B9BD5">
                    <a:shade val="50000"/>
                  </a:srgbClr>
                </a:solidFill>
                <a:prstDash val="solid"/>
                <a:miter lim="800000"/>
              </a:ln>
              <a:effectLst/>
            </p:spPr>
          </p:cxnSp>
          <p:cxnSp>
            <p:nvCxnSpPr>
              <p:cNvPr id="318" name="Connecteur droit 317">
                <a:extLst>
                  <a:ext uri="{FF2B5EF4-FFF2-40B4-BE49-F238E27FC236}">
                    <a16:creationId xmlns:a16="http://schemas.microsoft.com/office/drawing/2014/main" id="{DE565757-318F-C161-7969-C8B671BA86D9}"/>
                  </a:ext>
                </a:extLst>
              </p:cNvPr>
              <p:cNvCxnSpPr>
                <a:cxnSpLocks/>
              </p:cNvCxnSpPr>
              <p:nvPr/>
            </p:nvCxnSpPr>
            <p:spPr>
              <a:xfrm>
                <a:off x="9065836" y="3015953"/>
                <a:ext cx="153321" cy="0"/>
              </a:xfrm>
              <a:prstGeom prst="line">
                <a:avLst/>
              </a:prstGeom>
              <a:solidFill>
                <a:srgbClr val="5B9BD5"/>
              </a:solidFill>
              <a:ln w="6350" cap="flat" cmpd="sng" algn="ctr">
                <a:solidFill>
                  <a:srgbClr val="5B9BD5">
                    <a:shade val="50000"/>
                  </a:srgbClr>
                </a:solidFill>
                <a:prstDash val="solid"/>
                <a:miter lim="800000"/>
              </a:ln>
              <a:effectLst/>
            </p:spPr>
          </p:cxnSp>
          <p:cxnSp>
            <p:nvCxnSpPr>
              <p:cNvPr id="319" name="Connecteur droit 318">
                <a:extLst>
                  <a:ext uri="{FF2B5EF4-FFF2-40B4-BE49-F238E27FC236}">
                    <a16:creationId xmlns:a16="http://schemas.microsoft.com/office/drawing/2014/main" id="{288666A8-D162-714D-7A2E-F0C1FA9C40FC}"/>
                  </a:ext>
                </a:extLst>
              </p:cNvPr>
              <p:cNvCxnSpPr>
                <a:cxnSpLocks/>
              </p:cNvCxnSpPr>
              <p:nvPr/>
            </p:nvCxnSpPr>
            <p:spPr>
              <a:xfrm>
                <a:off x="9065837" y="3174944"/>
                <a:ext cx="153321" cy="0"/>
              </a:xfrm>
              <a:prstGeom prst="line">
                <a:avLst/>
              </a:prstGeom>
              <a:solidFill>
                <a:srgbClr val="ED7D31"/>
              </a:solidFill>
              <a:ln w="6350" cap="flat" cmpd="sng" algn="ctr">
                <a:solidFill>
                  <a:srgbClr val="ED7D31">
                    <a:shade val="50000"/>
                  </a:srgbClr>
                </a:solidFill>
                <a:prstDash val="solid"/>
                <a:miter lim="800000"/>
              </a:ln>
              <a:effectLst/>
            </p:spPr>
          </p:cxnSp>
          <p:sp>
            <p:nvSpPr>
              <p:cNvPr id="320" name="Hexagone 319">
                <a:extLst>
                  <a:ext uri="{FF2B5EF4-FFF2-40B4-BE49-F238E27FC236}">
                    <a16:creationId xmlns:a16="http://schemas.microsoft.com/office/drawing/2014/main" id="{973AD336-112B-2A81-DAB9-31E8ACD0E5A3}"/>
                  </a:ext>
                </a:extLst>
              </p:cNvPr>
              <p:cNvSpPr/>
              <p:nvPr/>
            </p:nvSpPr>
            <p:spPr>
              <a:xfrm flipH="1">
                <a:off x="8955454" y="3270169"/>
                <a:ext cx="108000" cy="108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cxnSp>
            <p:nvCxnSpPr>
              <p:cNvPr id="321" name="Connecteur droit 320">
                <a:extLst>
                  <a:ext uri="{FF2B5EF4-FFF2-40B4-BE49-F238E27FC236}">
                    <a16:creationId xmlns:a16="http://schemas.microsoft.com/office/drawing/2014/main" id="{1744C656-C13D-A9FE-1EB7-4E16744DD1E3}"/>
                  </a:ext>
                </a:extLst>
              </p:cNvPr>
              <p:cNvCxnSpPr>
                <a:cxnSpLocks/>
                <a:stCxn id="320" idx="3"/>
              </p:cNvCxnSpPr>
              <p:nvPr/>
            </p:nvCxnSpPr>
            <p:spPr>
              <a:xfrm>
                <a:off x="9063454" y="3324169"/>
                <a:ext cx="153321" cy="0"/>
              </a:xfrm>
              <a:prstGeom prst="line">
                <a:avLst/>
              </a:prstGeom>
              <a:solidFill>
                <a:srgbClr val="70AD47"/>
              </a:solidFill>
              <a:ln w="6350" cap="flat" cmpd="sng" algn="ctr">
                <a:solidFill>
                  <a:srgbClr val="70AD47">
                    <a:shade val="50000"/>
                  </a:srgbClr>
                </a:solidFill>
                <a:prstDash val="solid"/>
                <a:miter lim="800000"/>
              </a:ln>
              <a:effectLst/>
            </p:spPr>
          </p:cxnSp>
          <p:cxnSp>
            <p:nvCxnSpPr>
              <p:cNvPr id="322" name="Connecteur droit 321">
                <a:extLst>
                  <a:ext uri="{FF2B5EF4-FFF2-40B4-BE49-F238E27FC236}">
                    <a16:creationId xmlns:a16="http://schemas.microsoft.com/office/drawing/2014/main" id="{E0099359-2D3D-5D60-F15E-B68AB18BA420}"/>
                  </a:ext>
                </a:extLst>
              </p:cNvPr>
              <p:cNvCxnSpPr>
                <a:cxnSpLocks/>
              </p:cNvCxnSpPr>
              <p:nvPr/>
            </p:nvCxnSpPr>
            <p:spPr>
              <a:xfrm>
                <a:off x="9063454" y="3468169"/>
                <a:ext cx="153321" cy="0"/>
              </a:xfrm>
              <a:prstGeom prst="line">
                <a:avLst/>
              </a:prstGeom>
              <a:solidFill>
                <a:srgbClr val="CC99FF"/>
              </a:solidFill>
              <a:ln w="6350" cap="flat" cmpd="sng" algn="ctr">
                <a:solidFill>
                  <a:srgbClr val="660066"/>
                </a:solidFill>
                <a:prstDash val="solid"/>
                <a:miter lim="800000"/>
              </a:ln>
              <a:effectLst/>
            </p:spPr>
          </p:cxnSp>
        </p:grpSp>
      </p:grpSp>
      <p:grpSp>
        <p:nvGrpSpPr>
          <p:cNvPr id="333" name="Groupe 332">
            <a:extLst>
              <a:ext uri="{FF2B5EF4-FFF2-40B4-BE49-F238E27FC236}">
                <a16:creationId xmlns:a16="http://schemas.microsoft.com/office/drawing/2014/main" id="{F8DAB5D2-E382-F12E-4F10-D323A0DF693A}"/>
              </a:ext>
            </a:extLst>
          </p:cNvPr>
          <p:cNvGrpSpPr/>
          <p:nvPr/>
        </p:nvGrpSpPr>
        <p:grpSpPr>
          <a:xfrm>
            <a:off x="7864921" y="1524744"/>
            <a:ext cx="901600" cy="1849743"/>
            <a:chOff x="7420449" y="1800000"/>
            <a:chExt cx="901600" cy="1849743"/>
          </a:xfrm>
          <a:effectLst>
            <a:outerShdw blurRad="50800" dist="38100" dir="2700000" algn="tl" rotWithShape="0">
              <a:prstClr val="black">
                <a:alpha val="40000"/>
              </a:prstClr>
            </a:outerShdw>
          </a:effectLst>
        </p:grpSpPr>
        <p:grpSp>
          <p:nvGrpSpPr>
            <p:cNvPr id="334" name="Groupe 333">
              <a:extLst>
                <a:ext uri="{FF2B5EF4-FFF2-40B4-BE49-F238E27FC236}">
                  <a16:creationId xmlns:a16="http://schemas.microsoft.com/office/drawing/2014/main" id="{D2FFEABC-6003-D134-FC0D-BDBC693C9C3B}"/>
                </a:ext>
              </a:extLst>
            </p:cNvPr>
            <p:cNvGrpSpPr/>
            <p:nvPr/>
          </p:nvGrpSpPr>
          <p:grpSpPr>
            <a:xfrm>
              <a:off x="7422049" y="1800000"/>
              <a:ext cx="900000" cy="848217"/>
              <a:chOff x="7422049" y="1800000"/>
              <a:chExt cx="900000" cy="848217"/>
            </a:xfrm>
          </p:grpSpPr>
          <p:sp>
            <p:nvSpPr>
              <p:cNvPr id="339" name="Légende : encadrée 338">
                <a:extLst>
                  <a:ext uri="{FF2B5EF4-FFF2-40B4-BE49-F238E27FC236}">
                    <a16:creationId xmlns:a16="http://schemas.microsoft.com/office/drawing/2014/main" id="{907D4747-DF84-A17E-646B-4C79265B94D2}"/>
                  </a:ext>
                </a:extLst>
              </p:cNvPr>
              <p:cNvSpPr/>
              <p:nvPr/>
            </p:nvSpPr>
            <p:spPr bwMode="auto">
              <a:xfrm>
                <a:off x="7422049" y="1800000"/>
                <a:ext cx="900000" cy="720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340" name="ZoneTexte 339">
                <a:extLst>
                  <a:ext uri="{FF2B5EF4-FFF2-40B4-BE49-F238E27FC236}">
                    <a16:creationId xmlns:a16="http://schemas.microsoft.com/office/drawing/2014/main" id="{77AD4916-0EB0-AD31-C913-D3D478C90A9A}"/>
                  </a:ext>
                </a:extLst>
              </p:cNvPr>
              <p:cNvSpPr txBox="1"/>
              <p:nvPr/>
            </p:nvSpPr>
            <p:spPr>
              <a:xfrm>
                <a:off x="7430876" y="1802608"/>
                <a:ext cx="891173" cy="430887"/>
              </a:xfrm>
              <a:prstGeom prst="rect">
                <a:avLst/>
              </a:prstGeom>
              <a:noFill/>
            </p:spPr>
            <p:txBody>
              <a:bodyPr wrap="square" lIns="36000" tIns="0" rIns="0" bIns="0">
                <a:spAutoFit/>
              </a:bodyPr>
              <a:lstStyle/>
              <a:p>
                <a:pPr eaLnBrk="1" fontAlgn="auto" hangingPunct="1">
                  <a:spcBef>
                    <a:spcPts val="0"/>
                  </a:spcBef>
                  <a:spcAft>
                    <a:spcPts val="0"/>
                  </a:spcAft>
                  <a:defRPr/>
                </a:pPr>
                <a:r>
                  <a:rPr lang="de-CH" sz="800">
                    <a:solidFill>
                      <a:prstClr val="black">
                        <a:lumMod val="75000"/>
                        <a:lumOff val="25000"/>
                      </a:prstClr>
                    </a:solidFill>
                    <a:latin typeface="Arial" panose="020B0604020202020204" pitchFamily="34" charset="0"/>
                    <a:ea typeface="Arial"/>
                    <a:cs typeface="Arial"/>
                  </a:rPr>
                  <a:t>Umsetzungspojekt</a:t>
                </a:r>
                <a:endParaRPr lang="de-CH" sz="800" kern="0" dirty="0">
                  <a:solidFill>
                    <a:prstClr val="black">
                      <a:lumMod val="75000"/>
                      <a:lumOff val="25000"/>
                    </a:prstClr>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de-CH" sz="400">
                    <a:solidFill>
                      <a:srgbClr val="000000"/>
                    </a:solidFill>
                    <a:latin typeface="Arial" panose="020B0604020202020204" pitchFamily="34" charset="0"/>
                    <a:ea typeface="Arial"/>
                    <a:cs typeface="Arial"/>
                    <a:sym typeface="Wingdings"/>
                  </a:rPr>
                  <a:t></a:t>
                </a:r>
              </a:p>
              <a:p>
                <a:pPr eaLnBrk="1" fontAlgn="auto" hangingPunct="1">
                  <a:spcBef>
                    <a:spcPts val="0"/>
                  </a:spcBef>
                  <a:spcAft>
                    <a:spcPts val="0"/>
                  </a:spcAft>
                  <a:defRPr/>
                </a:pPr>
                <a:r>
                  <a:rPr lang="de-CH" sz="800">
                    <a:solidFill>
                      <a:prstClr val="black">
                        <a:lumMod val="75000"/>
                        <a:lumOff val="25000"/>
                      </a:prstClr>
                    </a:solidFill>
                    <a:latin typeface="Arial" panose="020B0604020202020204" pitchFamily="34" charset="0"/>
                    <a:ea typeface="Arial"/>
                    <a:cs typeface="Arial"/>
                  </a:rPr>
                  <a:t>Projet d’envergure </a:t>
                </a:r>
              </a:p>
              <a:p>
                <a:pPr eaLnBrk="1" fontAlgn="auto" hangingPunct="1">
                  <a:spcBef>
                    <a:spcPts val="0"/>
                  </a:spcBef>
                  <a:spcAft>
                    <a:spcPts val="0"/>
                  </a:spcAft>
                  <a:defRPr/>
                </a:pPr>
                <a:endParaRPr lang="de-CH" sz="800"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41" name="ZoneTexte 340">
                <a:extLst>
                  <a:ext uri="{FF2B5EF4-FFF2-40B4-BE49-F238E27FC236}">
                    <a16:creationId xmlns:a16="http://schemas.microsoft.com/office/drawing/2014/main" id="{3054E96E-9318-718E-68FA-76352448182B}"/>
                  </a:ext>
                </a:extLst>
              </p:cNvPr>
              <p:cNvSpPr txBox="1"/>
              <p:nvPr/>
            </p:nvSpPr>
            <p:spPr>
              <a:xfrm>
                <a:off x="7599496" y="2017275"/>
                <a:ext cx="588075" cy="630942"/>
              </a:xfrm>
              <a:prstGeom prst="rect">
                <a:avLst/>
              </a:prstGeom>
              <a:noFill/>
            </p:spPr>
            <p:txBody>
              <a:bodyPr wrap="square">
                <a:spAutoFit/>
              </a:bodyPr>
              <a:lstStyle/>
              <a:p>
                <a:pPr algn="ctr" eaLnBrk="1" fontAlgn="auto" hangingPunct="1">
                  <a:spcBef>
                    <a:spcPts val="0"/>
                  </a:spcBef>
                  <a:spcAft>
                    <a:spcPts val="0"/>
                  </a:spcAft>
                  <a:defRPr/>
                </a:pPr>
                <a:r>
                  <a:rPr lang="de-CH" sz="3500">
                    <a:solidFill>
                      <a:prstClr val="black">
                        <a:lumMod val="75000"/>
                        <a:lumOff val="25000"/>
                      </a:prstClr>
                    </a:solidFill>
                    <a:latin typeface="Arial" panose="020B0604020202020204" pitchFamily="34" charset="0"/>
                    <a:ea typeface="Arial"/>
                    <a:cs typeface="Arial"/>
                  </a:rPr>
                  <a:t>A</a:t>
                </a:r>
                <a:endParaRPr lang="fr-CH" sz="35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335" name="Groupe 334">
              <a:extLst>
                <a:ext uri="{FF2B5EF4-FFF2-40B4-BE49-F238E27FC236}">
                  <a16:creationId xmlns:a16="http://schemas.microsoft.com/office/drawing/2014/main" id="{3FA771F0-0BBB-5764-914F-8F13A4934EBD}"/>
                </a:ext>
              </a:extLst>
            </p:cNvPr>
            <p:cNvGrpSpPr/>
            <p:nvPr/>
          </p:nvGrpSpPr>
          <p:grpSpPr>
            <a:xfrm>
              <a:off x="7420449" y="2804134"/>
              <a:ext cx="901600" cy="845609"/>
              <a:chOff x="7420449" y="2804134"/>
              <a:chExt cx="901600" cy="845609"/>
            </a:xfrm>
          </p:grpSpPr>
          <p:sp>
            <p:nvSpPr>
              <p:cNvPr id="336" name="Légende : encadrée 335">
                <a:extLst>
                  <a:ext uri="{FF2B5EF4-FFF2-40B4-BE49-F238E27FC236}">
                    <a16:creationId xmlns:a16="http://schemas.microsoft.com/office/drawing/2014/main" id="{6FA7EA29-E6E4-ED35-C87C-8BC9931707C1}"/>
                  </a:ext>
                </a:extLst>
              </p:cNvPr>
              <p:cNvSpPr/>
              <p:nvPr/>
            </p:nvSpPr>
            <p:spPr bwMode="auto">
              <a:xfrm>
                <a:off x="7422049" y="2807100"/>
                <a:ext cx="900000" cy="720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337" name="ZoneTexte 336">
                <a:extLst>
                  <a:ext uri="{FF2B5EF4-FFF2-40B4-BE49-F238E27FC236}">
                    <a16:creationId xmlns:a16="http://schemas.microsoft.com/office/drawing/2014/main" id="{896D1E1F-AB50-3E77-89AB-345A74DF4172}"/>
                  </a:ext>
                </a:extLst>
              </p:cNvPr>
              <p:cNvSpPr txBox="1"/>
              <p:nvPr/>
            </p:nvSpPr>
            <p:spPr>
              <a:xfrm>
                <a:off x="7420449" y="2804134"/>
                <a:ext cx="891173" cy="307777"/>
              </a:xfrm>
              <a:prstGeom prst="rect">
                <a:avLst/>
              </a:prstGeom>
              <a:noFill/>
            </p:spPr>
            <p:txBody>
              <a:bodyPr wrap="square" lIns="36000" tIns="0" rIns="0" bIns="0">
                <a:spAutoFit/>
              </a:bodyPr>
              <a:lstStyle/>
              <a:p>
                <a:pPr eaLnBrk="1" fontAlgn="auto" hangingPunct="1">
                  <a:spcBef>
                    <a:spcPts val="0"/>
                  </a:spcBef>
                  <a:spcAft>
                    <a:spcPts val="0"/>
                  </a:spcAft>
                  <a:defRPr/>
                </a:pPr>
                <a:r>
                  <a:rPr lang="de-CH" sz="800">
                    <a:solidFill>
                      <a:prstClr val="black">
                        <a:lumMod val="75000"/>
                        <a:lumOff val="25000"/>
                      </a:prstClr>
                    </a:solidFill>
                    <a:latin typeface="Arial" panose="020B0604020202020204" pitchFamily="34" charset="0"/>
                    <a:ea typeface="Arial"/>
                    <a:cs typeface="Arial"/>
                  </a:rPr>
                  <a:t>Umsetzungspojekt</a:t>
                </a:r>
                <a:endParaRPr lang="de-CH" sz="800" kern="0" dirty="0">
                  <a:solidFill>
                    <a:prstClr val="black">
                      <a:lumMod val="75000"/>
                      <a:lumOff val="25000"/>
                    </a:prstClr>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de-CH" sz="400">
                    <a:solidFill>
                      <a:srgbClr val="000000"/>
                    </a:solidFill>
                    <a:latin typeface="Arial" panose="020B0604020202020204" pitchFamily="34" charset="0"/>
                    <a:ea typeface="Arial"/>
                    <a:cs typeface="Arial"/>
                    <a:sym typeface="Wingdings"/>
                  </a:rPr>
                  <a:t></a:t>
                </a:r>
              </a:p>
              <a:p>
                <a:pPr eaLnBrk="1" fontAlgn="auto" hangingPunct="1">
                  <a:spcBef>
                    <a:spcPts val="0"/>
                  </a:spcBef>
                  <a:spcAft>
                    <a:spcPts val="0"/>
                  </a:spcAft>
                  <a:defRPr/>
                </a:pPr>
                <a:r>
                  <a:rPr lang="de-CH" sz="800">
                    <a:solidFill>
                      <a:prstClr val="black">
                        <a:lumMod val="75000"/>
                        <a:lumOff val="25000"/>
                      </a:prstClr>
                    </a:solidFill>
                    <a:latin typeface="Arial" panose="020B0604020202020204" pitchFamily="34" charset="0"/>
                    <a:ea typeface="Arial"/>
                    <a:cs typeface="Arial"/>
                  </a:rPr>
                  <a:t>Projet d’envergure </a:t>
                </a:r>
              </a:p>
            </p:txBody>
          </p:sp>
          <p:sp>
            <p:nvSpPr>
              <p:cNvPr id="338" name="ZoneTexte 337">
                <a:extLst>
                  <a:ext uri="{FF2B5EF4-FFF2-40B4-BE49-F238E27FC236}">
                    <a16:creationId xmlns:a16="http://schemas.microsoft.com/office/drawing/2014/main" id="{E7F0B0E3-ACC5-CE51-C237-39678F830C95}"/>
                  </a:ext>
                </a:extLst>
              </p:cNvPr>
              <p:cNvSpPr txBox="1"/>
              <p:nvPr/>
            </p:nvSpPr>
            <p:spPr>
              <a:xfrm>
                <a:off x="7589069" y="3018801"/>
                <a:ext cx="588075" cy="630942"/>
              </a:xfrm>
              <a:prstGeom prst="rect">
                <a:avLst/>
              </a:prstGeom>
              <a:noFill/>
            </p:spPr>
            <p:txBody>
              <a:bodyPr wrap="square">
                <a:spAutoFit/>
              </a:bodyPr>
              <a:lstStyle/>
              <a:p>
                <a:pPr algn="ctr" eaLnBrk="1" fontAlgn="auto" hangingPunct="1">
                  <a:spcBef>
                    <a:spcPts val="0"/>
                  </a:spcBef>
                  <a:spcAft>
                    <a:spcPts val="0"/>
                  </a:spcAft>
                  <a:defRPr/>
                </a:pPr>
                <a:r>
                  <a:rPr lang="de-CH" sz="3500">
                    <a:solidFill>
                      <a:prstClr val="black">
                        <a:lumMod val="75000"/>
                        <a:lumOff val="25000"/>
                      </a:prstClr>
                    </a:solidFill>
                    <a:latin typeface="Arial" panose="020B0604020202020204" pitchFamily="34" charset="0"/>
                    <a:ea typeface="Arial"/>
                    <a:cs typeface="Arial"/>
                  </a:rPr>
                  <a:t>B</a:t>
                </a:r>
                <a:endParaRPr lang="fr-CH" sz="35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grpSp>
        <p:nvGrpSpPr>
          <p:cNvPr id="342" name="Groupe 341">
            <a:extLst>
              <a:ext uri="{FF2B5EF4-FFF2-40B4-BE49-F238E27FC236}">
                <a16:creationId xmlns:a16="http://schemas.microsoft.com/office/drawing/2014/main" id="{38F38D74-91FA-175B-C141-C27DFB7DB71B}"/>
              </a:ext>
            </a:extLst>
          </p:cNvPr>
          <p:cNvGrpSpPr/>
          <p:nvPr/>
        </p:nvGrpSpPr>
        <p:grpSpPr>
          <a:xfrm>
            <a:off x="8904473" y="1524744"/>
            <a:ext cx="1439999" cy="2880001"/>
            <a:chOff x="8460001" y="1800000"/>
            <a:chExt cx="1439999" cy="2880001"/>
          </a:xfrm>
          <a:effectLst>
            <a:outerShdw blurRad="50800" dist="38100" dir="2700000" algn="tl" rotWithShape="0">
              <a:prstClr val="black">
                <a:alpha val="40000"/>
              </a:prstClr>
            </a:outerShdw>
          </a:effectLst>
        </p:grpSpPr>
        <p:sp>
          <p:nvSpPr>
            <p:cNvPr id="343" name="Rectangle 342">
              <a:extLst>
                <a:ext uri="{FF2B5EF4-FFF2-40B4-BE49-F238E27FC236}">
                  <a16:creationId xmlns:a16="http://schemas.microsoft.com/office/drawing/2014/main" id="{0078B130-2702-9298-257D-C92B319AA700}"/>
                </a:ext>
              </a:extLst>
            </p:cNvPr>
            <p:cNvSpPr/>
            <p:nvPr/>
          </p:nvSpPr>
          <p:spPr bwMode="auto">
            <a:xfrm>
              <a:off x="8460001" y="1800000"/>
              <a:ext cx="1439999" cy="2880001"/>
            </a:xfrm>
            <a:prstGeom prst="rect">
              <a:avLst/>
            </a:prstGeom>
            <a:solidFill>
              <a:srgbClr val="BBE0E3">
                <a:lumMod val="50000"/>
              </a:srgbClr>
            </a:solid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344" name="ZoneTexte 343">
              <a:extLst>
                <a:ext uri="{FF2B5EF4-FFF2-40B4-BE49-F238E27FC236}">
                  <a16:creationId xmlns:a16="http://schemas.microsoft.com/office/drawing/2014/main" id="{056B972E-5FD6-977D-781D-FF140FE2E290}"/>
                </a:ext>
              </a:extLst>
            </p:cNvPr>
            <p:cNvSpPr txBox="1"/>
            <p:nvPr/>
          </p:nvSpPr>
          <p:spPr>
            <a:xfrm>
              <a:off x="8818465" y="3430612"/>
              <a:ext cx="758697" cy="9387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5500" b="1" i="0" u="none" strike="noStrike" kern="0" cap="none" spc="0" normalizeH="0" baseline="0" noProof="0">
                  <a:ln>
                    <a:noFill/>
                  </a:ln>
                  <a:solidFill>
                    <a:prstClr val="white"/>
                  </a:solidFill>
                  <a:effectLst/>
                  <a:uLnTx/>
                  <a:uFillTx/>
                  <a:latin typeface="Arial" panose="020B0604020202020204" pitchFamily="34" charset="0"/>
                  <a:ea typeface="Arial"/>
                  <a:cs typeface="Arial"/>
                </a:rPr>
                <a:t>u</a:t>
              </a:r>
              <a:endParaRPr kumimoji="0" lang="fr-CH" sz="55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45" name="ZoneTexte 344">
              <a:extLst>
                <a:ext uri="{FF2B5EF4-FFF2-40B4-BE49-F238E27FC236}">
                  <a16:creationId xmlns:a16="http://schemas.microsoft.com/office/drawing/2014/main" id="{51079764-F406-3638-AAB5-FE77A4322C6A}"/>
                </a:ext>
              </a:extLst>
            </p:cNvPr>
            <p:cNvSpPr txBox="1"/>
            <p:nvPr/>
          </p:nvSpPr>
          <p:spPr>
            <a:xfrm>
              <a:off x="8496000" y="1839647"/>
              <a:ext cx="1368000" cy="1427470"/>
            </a:xfrm>
            <a:prstGeom prst="roundRect">
              <a:avLst>
                <a:gd name="adj" fmla="val 4919"/>
              </a:avLst>
            </a:prstGeom>
            <a:solidFill>
              <a:srgbClr val="BBE0E3"/>
            </a:solidFill>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Grössere</a:t>
              </a:r>
              <a:r>
                <a:rPr kumimoji="0" lang="de-CH" sz="17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 </a:t>
              </a:r>
              <a:r>
                <a:rPr kumimoji="0" lang="de-CH" sz="14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Umsetzungen</a:t>
              </a:r>
              <a:endParaRPr kumimoji="0" lang="de-CH" sz="1700" b="0" i="0" u="none" strike="noStrike" kern="0" cap="none" spc="0" normalizeH="0" baseline="0" noProof="0" dirty="0">
                <a:ln>
                  <a:noFill/>
                </a:ln>
                <a:solidFill>
                  <a:srgbClr val="BBE0E3">
                    <a:lumMod val="50000"/>
                  </a:srgbClr>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8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sym typeface="Wingding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1600" b="0" i="0" u="none" strike="noStrike" kern="0" cap="none" spc="0" normalizeH="0" baseline="0" noProof="0" dirty="0" err="1">
                  <a:ln>
                    <a:noFill/>
                  </a:ln>
                  <a:solidFill>
                    <a:srgbClr val="BBE0E3">
                      <a:lumMod val="50000"/>
                    </a:srgbClr>
                  </a:solidFill>
                  <a:effectLst/>
                  <a:uLnTx/>
                  <a:uFillTx/>
                  <a:latin typeface="Arial" panose="020B0604020202020204" pitchFamily="34" charset="0"/>
                  <a:ea typeface="Arial"/>
                  <a:cs typeface="Arial"/>
                </a:rPr>
                <a:t>Réalisations</a:t>
              </a:r>
              <a:r>
                <a:rPr kumimoji="0" lang="de-CH" sz="17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 </a:t>
              </a:r>
              <a:r>
                <a:rPr kumimoji="0" lang="de-CH" sz="12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de plus </a:t>
              </a:r>
              <a:r>
                <a:rPr kumimoji="0" lang="de-CH" sz="1200" b="0" i="0" u="none" strike="noStrike" kern="0" cap="none" spc="0" normalizeH="0" baseline="0" noProof="0" dirty="0" err="1">
                  <a:ln>
                    <a:noFill/>
                  </a:ln>
                  <a:solidFill>
                    <a:srgbClr val="BBE0E3">
                      <a:lumMod val="50000"/>
                    </a:srgbClr>
                  </a:solidFill>
                  <a:effectLst/>
                  <a:uLnTx/>
                  <a:uFillTx/>
                  <a:latin typeface="Arial" panose="020B0604020202020204" pitchFamily="34" charset="0"/>
                  <a:ea typeface="Arial"/>
                  <a:cs typeface="Arial"/>
                </a:rPr>
                <a:t>grande</a:t>
              </a:r>
              <a:r>
                <a:rPr kumimoji="0" lang="de-CH" sz="1200" b="0" i="0" u="none" strike="noStrike" kern="0" cap="none" spc="0" normalizeH="0" baseline="0" noProof="0" dirty="0">
                  <a:ln>
                    <a:noFill/>
                  </a:ln>
                  <a:solidFill>
                    <a:srgbClr val="BBE0E3">
                      <a:lumMod val="50000"/>
                    </a:srgbClr>
                  </a:solidFill>
                  <a:effectLst/>
                  <a:uLnTx/>
                  <a:uFillTx/>
                  <a:latin typeface="Arial" panose="020B0604020202020204" pitchFamily="34" charset="0"/>
                  <a:ea typeface="Arial"/>
                  <a:cs typeface="Arial"/>
                </a:rPr>
                <a:t> </a:t>
              </a:r>
              <a:r>
                <a:rPr kumimoji="0" lang="de-CH" sz="2000" b="0" i="0" u="none" strike="noStrike" kern="0" cap="none" spc="0" normalizeH="0" baseline="0" noProof="0" dirty="0" err="1">
                  <a:ln>
                    <a:noFill/>
                  </a:ln>
                  <a:solidFill>
                    <a:srgbClr val="BBE0E3">
                      <a:lumMod val="50000"/>
                    </a:srgbClr>
                  </a:solidFill>
                  <a:effectLst/>
                  <a:uLnTx/>
                  <a:uFillTx/>
                  <a:latin typeface="Arial" panose="020B0604020202020204" pitchFamily="34" charset="0"/>
                  <a:ea typeface="Arial"/>
                  <a:cs typeface="Arial"/>
                </a:rPr>
                <a:t>envergure</a:t>
              </a:r>
              <a:endParaRPr kumimoji="0" lang="fr-CH" sz="2200" b="0" i="0" u="none" strike="noStrike" kern="0" cap="none" spc="0" normalizeH="0" baseline="0" noProof="0" dirty="0">
                <a:ln>
                  <a:noFill/>
                </a:ln>
                <a:solidFill>
                  <a:srgbClr val="BBE0E3">
                    <a:lumMod val="50000"/>
                  </a:srgbClr>
                </a:solidFill>
                <a:effectLst/>
                <a:uLnTx/>
                <a:uFillTx/>
                <a:latin typeface="Arial" panose="020B0604020202020204" pitchFamily="34" charset="0"/>
                <a:cs typeface="Arial" panose="020B0604020202020204" pitchFamily="34" charset="0"/>
              </a:endParaRPr>
            </a:p>
          </p:txBody>
        </p:sp>
      </p:grpSp>
      <p:sp>
        <p:nvSpPr>
          <p:cNvPr id="346" name="ZoneTexte 345">
            <a:extLst>
              <a:ext uri="{FF2B5EF4-FFF2-40B4-BE49-F238E27FC236}">
                <a16:creationId xmlns:a16="http://schemas.microsoft.com/office/drawing/2014/main" id="{E2B7D873-3D6F-A592-0799-09823C32C200}"/>
              </a:ext>
            </a:extLst>
          </p:cNvPr>
          <p:cNvSpPr txBox="1"/>
          <p:nvPr/>
        </p:nvSpPr>
        <p:spPr>
          <a:xfrm>
            <a:off x="1481639" y="3093773"/>
            <a:ext cx="1665961" cy="1015663"/>
          </a:xfrm>
          <a:prstGeom prst="rect">
            <a:avLst/>
          </a:prstGeom>
          <a:noFill/>
        </p:spPr>
        <p:txBody>
          <a:bodyPr wrap="square">
            <a:spAutoFit/>
          </a:bodyPr>
          <a:lstStyle/>
          <a:p>
            <a:r>
              <a:rPr lang="de-CH" sz="2000" b="1" dirty="0">
                <a:solidFill>
                  <a:srgbClr val="000000"/>
                </a:solidFill>
                <a:latin typeface="Arial" panose="020B0604020202020204" pitchFamily="34" charset="0"/>
                <a:ea typeface="Arial"/>
                <a:cs typeface="Arial"/>
              </a:rPr>
              <a:t>Neues </a:t>
            </a:r>
          </a:p>
          <a:p>
            <a:r>
              <a:rPr lang="de-CH" sz="2000" b="1" dirty="0">
                <a:solidFill>
                  <a:srgbClr val="000000"/>
                </a:solidFill>
                <a:latin typeface="Arial" panose="020B0604020202020204" pitchFamily="34" charset="0"/>
                <a:ea typeface="Arial"/>
                <a:cs typeface="Arial"/>
              </a:rPr>
              <a:t>Programm </a:t>
            </a:r>
          </a:p>
          <a:p>
            <a:r>
              <a:rPr lang="de-CH" sz="2000" b="1" dirty="0">
                <a:solidFill>
                  <a:srgbClr val="000000"/>
                </a:solidFill>
                <a:latin typeface="Arial" panose="020B0604020202020204" pitchFamily="34" charset="0"/>
                <a:ea typeface="Arial"/>
                <a:cs typeface="Arial"/>
              </a:rPr>
              <a:t>ab 2025</a:t>
            </a:r>
          </a:p>
        </p:txBody>
      </p:sp>
    </p:spTree>
    <p:extLst>
      <p:ext uri="{BB962C8B-B14F-4D97-AF65-F5344CB8AC3E}">
        <p14:creationId xmlns:p14="http://schemas.microsoft.com/office/powerpoint/2010/main" val="111996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7"/>
                                        </p:tgtEl>
                                      </p:cBhvr>
                                    </p:animEffect>
                                    <p:set>
                                      <p:cBhvr>
                                        <p:cTn id="12" dur="1" fill="hold">
                                          <p:stCondLst>
                                            <p:cond delay="499"/>
                                          </p:stCondLst>
                                        </p:cTn>
                                        <p:tgtEl>
                                          <p:spTgt spid="17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500"/>
                                        <p:tgtEl>
                                          <p:spTgt spid="3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6"/>
                                        </p:tgtEl>
                                        <p:attrNameLst>
                                          <p:attrName>style.visibility</p:attrName>
                                        </p:attrNameLst>
                                      </p:cBhvr>
                                      <p:to>
                                        <p:strVal val="visible"/>
                                      </p:to>
                                    </p:set>
                                    <p:animEffect transition="in" filter="fade">
                                      <p:cBhvr>
                                        <p:cTn id="20" dur="500"/>
                                        <p:tgtEl>
                                          <p:spTgt spid="3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0"/>
                                        </p:tgtEl>
                                        <p:attrNameLst>
                                          <p:attrName>style.visibility</p:attrName>
                                        </p:attrNameLst>
                                      </p:cBhvr>
                                      <p:to>
                                        <p:strVal val="visible"/>
                                      </p:to>
                                    </p:set>
                                    <p:animEffect transition="in" filter="fade">
                                      <p:cBhvr>
                                        <p:cTn id="25" dur="500"/>
                                        <p:tgtEl>
                                          <p:spTgt spid="30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8"/>
                                        </p:tgtEl>
                                        <p:attrNameLst>
                                          <p:attrName>style.visibility</p:attrName>
                                        </p:attrNameLst>
                                      </p:cBhvr>
                                      <p:to>
                                        <p:strVal val="visible"/>
                                      </p:to>
                                    </p:set>
                                    <p:animEffect transition="in" filter="fade">
                                      <p:cBhvr>
                                        <p:cTn id="30" dur="500"/>
                                        <p:tgtEl>
                                          <p:spTgt spid="26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1"/>
                                        </p:tgtEl>
                                        <p:attrNameLst>
                                          <p:attrName>style.visibility</p:attrName>
                                        </p:attrNameLst>
                                      </p:cBhvr>
                                      <p:to>
                                        <p:strVal val="visible"/>
                                      </p:to>
                                    </p:set>
                                    <p:animEffect transition="in" filter="fade">
                                      <p:cBhvr>
                                        <p:cTn id="35" dur="500"/>
                                        <p:tgtEl>
                                          <p:spTgt spid="18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up)">
                                      <p:cBhvr>
                                        <p:cTn id="42" dur="500"/>
                                        <p:tgtEl>
                                          <p:spTgt spid="1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Effect transition="in" filter="fade">
                                      <p:cBhvr>
                                        <p:cTn id="47" dur="500"/>
                                        <p:tgtEl>
                                          <p:spTgt spid="18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2"/>
                                        </p:tgtEl>
                                        <p:attrNameLst>
                                          <p:attrName>style.visibility</p:attrName>
                                        </p:attrNameLst>
                                      </p:cBhvr>
                                      <p:to>
                                        <p:strVal val="visible"/>
                                      </p:to>
                                    </p:set>
                                    <p:animEffect transition="in" filter="fade">
                                      <p:cBhvr>
                                        <p:cTn id="52" dur="500"/>
                                        <p:tgtEl>
                                          <p:spTgt spid="3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3"/>
                                        </p:tgtEl>
                                        <p:attrNameLst>
                                          <p:attrName>style.visibility</p:attrName>
                                        </p:attrNameLst>
                                      </p:cBhvr>
                                      <p:to>
                                        <p:strVal val="visible"/>
                                      </p:to>
                                    </p:set>
                                    <p:animEffect transition="in" filter="fade">
                                      <p:cBhvr>
                                        <p:cTn id="57" dur="500"/>
                                        <p:tgtEl>
                                          <p:spTgt spid="3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57"/>
                                        </p:tgtEl>
                                        <p:attrNameLst>
                                          <p:attrName>style.visibility</p:attrName>
                                        </p:attrNameLst>
                                      </p:cBhvr>
                                      <p:to>
                                        <p:strVal val="visible"/>
                                      </p:to>
                                    </p:set>
                                    <p:animEffect transition="in" filter="wipe(left)">
                                      <p:cBhvr>
                                        <p:cTn id="62" dur="500"/>
                                        <p:tgtEl>
                                          <p:spTgt spid="2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10"/>
                                        </p:tgtEl>
                                        <p:attrNameLst>
                                          <p:attrName>style.visibility</p:attrName>
                                        </p:attrNameLst>
                                      </p:cBhvr>
                                      <p:to>
                                        <p:strVal val="visible"/>
                                      </p:to>
                                    </p:set>
                                    <p:animEffect transition="in" filter="fade">
                                      <p:cBhvr>
                                        <p:cTn id="6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256" grpId="0"/>
      <p:bldP spid="3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1E664-C99F-2B64-C59F-4A0CD11E50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88D60D-D9A9-E59B-8ED8-D03E91474D58}"/>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Innovation + </a:t>
            </a:r>
            <a:r>
              <a:rPr lang="de-CH" sz="1600" dirty="0" err="1">
                <a:solidFill>
                  <a:schemeClr val="tx1">
                    <a:lumMod val="50000"/>
                    <a:lumOff val="50000"/>
                  </a:schemeClr>
                </a:solidFill>
              </a:rPr>
              <a:t>Multiplication</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0AFF7D24-53E4-D290-EA51-02EA3347A7BD}"/>
              </a:ext>
            </a:extLst>
          </p:cNvPr>
          <p:cNvSpPr>
            <a:spLocks noGrp="1"/>
          </p:cNvSpPr>
          <p:nvPr>
            <p:ph type="sldNum" sz="quarter" idx="10"/>
          </p:nvPr>
        </p:nvSpPr>
        <p:spPr/>
        <p:txBody>
          <a:bodyPr/>
          <a:lstStyle/>
          <a:p>
            <a:fld id="{7D21FFDD-132D-4B5B-AD6B-BCC06A41D268}" type="slidenum">
              <a:rPr lang="de-CH" smtClean="0"/>
              <a:pPr/>
              <a:t>59</a:t>
            </a:fld>
            <a:endParaRPr lang="de-CH" dirty="0"/>
          </a:p>
        </p:txBody>
      </p:sp>
      <p:sp>
        <p:nvSpPr>
          <p:cNvPr id="4" name="Espace réservé du pied de page 3">
            <a:extLst>
              <a:ext uri="{FF2B5EF4-FFF2-40B4-BE49-F238E27FC236}">
                <a16:creationId xmlns:a16="http://schemas.microsoft.com/office/drawing/2014/main" id="{2FF6D4AB-2EB6-5380-349F-779D4B0467F0}"/>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Picture 2" descr="Géographie de la Suisse — Wikipédia">
            <a:extLst>
              <a:ext uri="{FF2B5EF4-FFF2-40B4-BE49-F238E27FC236}">
                <a16:creationId xmlns:a16="http://schemas.microsoft.com/office/drawing/2014/main" id="{696E74C9-FE03-8E31-9049-365BC9BEA9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éographie de la Suisse — Wikipédia">
            <a:extLst>
              <a:ext uri="{FF2B5EF4-FFF2-40B4-BE49-F238E27FC236}">
                <a16:creationId xmlns:a16="http://schemas.microsoft.com/office/drawing/2014/main" id="{EED6199D-5587-9E48-3E8D-EEDF864121F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Espace réservé du contenu 25">
            <a:extLst>
              <a:ext uri="{FF2B5EF4-FFF2-40B4-BE49-F238E27FC236}">
                <a16:creationId xmlns:a16="http://schemas.microsoft.com/office/drawing/2014/main" id="{27316451-7A1E-4ABD-0715-B880B23AD2DB}"/>
              </a:ext>
            </a:extLst>
          </p:cNvPr>
          <p:cNvSpPr txBox="1">
            <a:spLocks/>
          </p:cNvSpPr>
          <p:nvPr/>
        </p:nvSpPr>
        <p:spPr>
          <a:xfrm>
            <a:off x="1858738" y="1759874"/>
            <a:ext cx="2804098" cy="892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de-CH" sz="1600">
                <a:solidFill>
                  <a:sysClr val="windowText" lastClr="000000">
                    <a:lumMod val="75000"/>
                    <a:lumOff val="25000"/>
                  </a:sysClr>
                </a:solidFill>
                <a:cs typeface="Arial" panose="020B0604020202020204" pitchFamily="34" charset="0"/>
              </a:rPr>
              <a:t>Impulse zur </a:t>
            </a:r>
            <a:r>
              <a:rPr lang="de-CH" sz="1600" b="1">
                <a:solidFill>
                  <a:srgbClr val="007FB2"/>
                </a:solidFill>
                <a:cs typeface="Arial" panose="020B0604020202020204" pitchFamily="34" charset="0"/>
              </a:rPr>
              <a:t>Innovation</a:t>
            </a:r>
            <a:r>
              <a:rPr lang="de-CH" sz="1600">
                <a:solidFill>
                  <a:sysClr val="windowText" lastClr="000000">
                    <a:lumMod val="75000"/>
                    <a:lumOff val="25000"/>
                  </a:sysClr>
                </a:solidFill>
                <a:cs typeface="Arial" panose="020B0604020202020204" pitchFamily="34" charset="0"/>
              </a:rPr>
              <a:t>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mit bestimmten Fokus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(Inhalt + Innovationsgrad)</a:t>
            </a:r>
            <a:endParaRPr lang="de-CH" sz="1600" dirty="0">
              <a:solidFill>
                <a:sysClr val="windowText" lastClr="000000">
                  <a:lumMod val="75000"/>
                  <a:lumOff val="25000"/>
                </a:sysClr>
              </a:solidFill>
              <a:cs typeface="Arial" panose="020B0604020202020204" pitchFamily="34" charset="0"/>
            </a:endParaRPr>
          </a:p>
        </p:txBody>
      </p:sp>
      <p:sp>
        <p:nvSpPr>
          <p:cNvPr id="8" name="Hexagone 7">
            <a:extLst>
              <a:ext uri="{FF2B5EF4-FFF2-40B4-BE49-F238E27FC236}">
                <a16:creationId xmlns:a16="http://schemas.microsoft.com/office/drawing/2014/main" id="{01804BFA-75C1-EAE2-A4E1-F194B00FDDE0}"/>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9" name="Hexagone 8">
            <a:extLst>
              <a:ext uri="{FF2B5EF4-FFF2-40B4-BE49-F238E27FC236}">
                <a16:creationId xmlns:a16="http://schemas.microsoft.com/office/drawing/2014/main" id="{945492BA-ADFC-66D7-B136-B89A1F720208}"/>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0" name="Hexagone 9">
            <a:extLst>
              <a:ext uri="{FF2B5EF4-FFF2-40B4-BE49-F238E27FC236}">
                <a16:creationId xmlns:a16="http://schemas.microsoft.com/office/drawing/2014/main" id="{9880E5A2-3B3B-357E-8F86-53D237938980}"/>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1" name="Hexagone 10">
            <a:extLst>
              <a:ext uri="{FF2B5EF4-FFF2-40B4-BE49-F238E27FC236}">
                <a16:creationId xmlns:a16="http://schemas.microsoft.com/office/drawing/2014/main" id="{9D7441BB-F45A-EB20-2C4A-B20CF3588AE5}"/>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2" name="Hexagone 11">
            <a:extLst>
              <a:ext uri="{FF2B5EF4-FFF2-40B4-BE49-F238E27FC236}">
                <a16:creationId xmlns:a16="http://schemas.microsoft.com/office/drawing/2014/main" id="{C05F3A33-5CC5-5D8B-134E-555E7C95E9D6}"/>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 name="Hexagone 12">
            <a:extLst>
              <a:ext uri="{FF2B5EF4-FFF2-40B4-BE49-F238E27FC236}">
                <a16:creationId xmlns:a16="http://schemas.microsoft.com/office/drawing/2014/main" id="{84E01401-04D3-307C-B68F-27A99D6437CF}"/>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 name="Hexagone 13">
            <a:extLst>
              <a:ext uri="{FF2B5EF4-FFF2-40B4-BE49-F238E27FC236}">
                <a16:creationId xmlns:a16="http://schemas.microsoft.com/office/drawing/2014/main" id="{C18A9231-B47F-5077-DC16-7501DFE58AD1}"/>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 name="Hexagone 14">
            <a:extLst>
              <a:ext uri="{FF2B5EF4-FFF2-40B4-BE49-F238E27FC236}">
                <a16:creationId xmlns:a16="http://schemas.microsoft.com/office/drawing/2014/main" id="{D962080C-A08E-431B-89F3-3579EE27B5A0}"/>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 name="Hexagone 15">
            <a:extLst>
              <a:ext uri="{FF2B5EF4-FFF2-40B4-BE49-F238E27FC236}">
                <a16:creationId xmlns:a16="http://schemas.microsoft.com/office/drawing/2014/main" id="{B26A6AF1-51D7-DD1A-4816-5DE0CAA7D9E5}"/>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 name="Hexagone 16">
            <a:extLst>
              <a:ext uri="{FF2B5EF4-FFF2-40B4-BE49-F238E27FC236}">
                <a16:creationId xmlns:a16="http://schemas.microsoft.com/office/drawing/2014/main" id="{55C7A781-418D-AE1C-C19A-208ACC43EC0F}"/>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 name="Hexagone 17">
            <a:extLst>
              <a:ext uri="{FF2B5EF4-FFF2-40B4-BE49-F238E27FC236}">
                <a16:creationId xmlns:a16="http://schemas.microsoft.com/office/drawing/2014/main" id="{75260718-52EE-51AA-F235-5BECBBCD6224}"/>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 name="Hexagone 18">
            <a:extLst>
              <a:ext uri="{FF2B5EF4-FFF2-40B4-BE49-F238E27FC236}">
                <a16:creationId xmlns:a16="http://schemas.microsoft.com/office/drawing/2014/main" id="{719D8793-DA9C-0DCD-B8F2-058839C4B525}"/>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 name="Hexagone 19">
            <a:extLst>
              <a:ext uri="{FF2B5EF4-FFF2-40B4-BE49-F238E27FC236}">
                <a16:creationId xmlns:a16="http://schemas.microsoft.com/office/drawing/2014/main" id="{F257F673-51C8-9F3E-D6B4-D3183A28BED2}"/>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 name="Hexagone 20">
            <a:extLst>
              <a:ext uri="{FF2B5EF4-FFF2-40B4-BE49-F238E27FC236}">
                <a16:creationId xmlns:a16="http://schemas.microsoft.com/office/drawing/2014/main" id="{78D2C50A-0C76-266C-2D47-03DE5E71E568}"/>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 name="Hexagone 21">
            <a:extLst>
              <a:ext uri="{FF2B5EF4-FFF2-40B4-BE49-F238E27FC236}">
                <a16:creationId xmlns:a16="http://schemas.microsoft.com/office/drawing/2014/main" id="{FEC249B1-49FA-DCE4-8E3A-025DD5649ACC}"/>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 name="Hexagone 22">
            <a:extLst>
              <a:ext uri="{FF2B5EF4-FFF2-40B4-BE49-F238E27FC236}">
                <a16:creationId xmlns:a16="http://schemas.microsoft.com/office/drawing/2014/main" id="{D40B2AA1-D500-ACBD-584A-903791840B03}"/>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 name="Hexagone 23">
            <a:extLst>
              <a:ext uri="{FF2B5EF4-FFF2-40B4-BE49-F238E27FC236}">
                <a16:creationId xmlns:a16="http://schemas.microsoft.com/office/drawing/2014/main" id="{66CA730F-8169-981B-3B81-0F43474230FE}"/>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 name="Hexagone 24">
            <a:extLst>
              <a:ext uri="{FF2B5EF4-FFF2-40B4-BE49-F238E27FC236}">
                <a16:creationId xmlns:a16="http://schemas.microsoft.com/office/drawing/2014/main" id="{1B874425-05E1-FA57-F903-39E7E1D2A1E7}"/>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 name="Hexagone 25">
            <a:extLst>
              <a:ext uri="{FF2B5EF4-FFF2-40B4-BE49-F238E27FC236}">
                <a16:creationId xmlns:a16="http://schemas.microsoft.com/office/drawing/2014/main" id="{21E7CFE3-5521-C2D4-9347-E428A6A66D8D}"/>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7" name="Hexagone 26">
            <a:extLst>
              <a:ext uri="{FF2B5EF4-FFF2-40B4-BE49-F238E27FC236}">
                <a16:creationId xmlns:a16="http://schemas.microsoft.com/office/drawing/2014/main" id="{0A1A1A44-F312-05E7-12D6-EB3693511C40}"/>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 name="Hexagone 27">
            <a:extLst>
              <a:ext uri="{FF2B5EF4-FFF2-40B4-BE49-F238E27FC236}">
                <a16:creationId xmlns:a16="http://schemas.microsoft.com/office/drawing/2014/main" id="{D228A9F6-17A7-E8B9-ADD0-4563D2523FF5}"/>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 name="Hexagone 28">
            <a:extLst>
              <a:ext uri="{FF2B5EF4-FFF2-40B4-BE49-F238E27FC236}">
                <a16:creationId xmlns:a16="http://schemas.microsoft.com/office/drawing/2014/main" id="{A9597ACE-73B6-4489-E80A-2D1D7607615F}"/>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0" name="Hexagone 29">
            <a:extLst>
              <a:ext uri="{FF2B5EF4-FFF2-40B4-BE49-F238E27FC236}">
                <a16:creationId xmlns:a16="http://schemas.microsoft.com/office/drawing/2014/main" id="{B241265E-3EC6-837E-E1A7-73076D6C86DE}"/>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 name="Hexagone 30">
            <a:extLst>
              <a:ext uri="{FF2B5EF4-FFF2-40B4-BE49-F238E27FC236}">
                <a16:creationId xmlns:a16="http://schemas.microsoft.com/office/drawing/2014/main" id="{2D23BB9B-59E0-E5B3-BD26-53B0652BE9A9}"/>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 name="Hexagone 31">
            <a:extLst>
              <a:ext uri="{FF2B5EF4-FFF2-40B4-BE49-F238E27FC236}">
                <a16:creationId xmlns:a16="http://schemas.microsoft.com/office/drawing/2014/main" id="{1CFCC92B-43B1-B544-4B39-D78F95C77B30}"/>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 name="Hexagone 32">
            <a:extLst>
              <a:ext uri="{FF2B5EF4-FFF2-40B4-BE49-F238E27FC236}">
                <a16:creationId xmlns:a16="http://schemas.microsoft.com/office/drawing/2014/main" id="{B4E67612-311F-A667-F26E-5AFEFA56D521}"/>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 name="Hexagone 33">
            <a:extLst>
              <a:ext uri="{FF2B5EF4-FFF2-40B4-BE49-F238E27FC236}">
                <a16:creationId xmlns:a16="http://schemas.microsoft.com/office/drawing/2014/main" id="{A6600161-64FD-9DFA-1B70-4A6949DF7C2D}"/>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 name="Hexagone 34">
            <a:extLst>
              <a:ext uri="{FF2B5EF4-FFF2-40B4-BE49-F238E27FC236}">
                <a16:creationId xmlns:a16="http://schemas.microsoft.com/office/drawing/2014/main" id="{194CCE21-8BA4-6594-7E4E-45D9A6828D1A}"/>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 name="Hexagone 35">
            <a:extLst>
              <a:ext uri="{FF2B5EF4-FFF2-40B4-BE49-F238E27FC236}">
                <a16:creationId xmlns:a16="http://schemas.microsoft.com/office/drawing/2014/main" id="{3FD6304E-F3B4-5F3C-ABF0-2BEC64514149}"/>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 name="Hexagone 36">
            <a:extLst>
              <a:ext uri="{FF2B5EF4-FFF2-40B4-BE49-F238E27FC236}">
                <a16:creationId xmlns:a16="http://schemas.microsoft.com/office/drawing/2014/main" id="{C7006783-D94D-4E99-206F-70B21AC2F0C7}"/>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8" name="Hexagone 37">
            <a:extLst>
              <a:ext uri="{FF2B5EF4-FFF2-40B4-BE49-F238E27FC236}">
                <a16:creationId xmlns:a16="http://schemas.microsoft.com/office/drawing/2014/main" id="{B136F3DF-36E3-3C3E-74A3-A9247508EAC5}"/>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 name="Hexagone 38">
            <a:extLst>
              <a:ext uri="{FF2B5EF4-FFF2-40B4-BE49-F238E27FC236}">
                <a16:creationId xmlns:a16="http://schemas.microsoft.com/office/drawing/2014/main" id="{CD432FD2-0E92-3BFA-49F1-8A31917E83FA}"/>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 name="Hexagone 39">
            <a:extLst>
              <a:ext uri="{FF2B5EF4-FFF2-40B4-BE49-F238E27FC236}">
                <a16:creationId xmlns:a16="http://schemas.microsoft.com/office/drawing/2014/main" id="{B79FFE42-4A88-9E09-DC24-E9F0FFA4A2F2}"/>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 name="Hexagone 40">
            <a:extLst>
              <a:ext uri="{FF2B5EF4-FFF2-40B4-BE49-F238E27FC236}">
                <a16:creationId xmlns:a16="http://schemas.microsoft.com/office/drawing/2014/main" id="{27D83BB4-1AFF-8062-1145-90C0CB08B549}"/>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 name="Hexagone 41">
            <a:extLst>
              <a:ext uri="{FF2B5EF4-FFF2-40B4-BE49-F238E27FC236}">
                <a16:creationId xmlns:a16="http://schemas.microsoft.com/office/drawing/2014/main" id="{13C5A429-A5CE-0C81-0D52-317AEFE7C041}"/>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 name="Hexagone 42">
            <a:extLst>
              <a:ext uri="{FF2B5EF4-FFF2-40B4-BE49-F238E27FC236}">
                <a16:creationId xmlns:a16="http://schemas.microsoft.com/office/drawing/2014/main" id="{BFDDB588-2368-6474-DD00-098F635C31A0}"/>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 name="Hexagone 43">
            <a:extLst>
              <a:ext uri="{FF2B5EF4-FFF2-40B4-BE49-F238E27FC236}">
                <a16:creationId xmlns:a16="http://schemas.microsoft.com/office/drawing/2014/main" id="{6FBB0754-C50F-DC34-0116-D0B98909BE73}"/>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 name="Hexagone 44">
            <a:extLst>
              <a:ext uri="{FF2B5EF4-FFF2-40B4-BE49-F238E27FC236}">
                <a16:creationId xmlns:a16="http://schemas.microsoft.com/office/drawing/2014/main" id="{F480F9DC-96CB-870B-6EA4-0495D5C1379B}"/>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6" name="Hexagone 45">
            <a:extLst>
              <a:ext uri="{FF2B5EF4-FFF2-40B4-BE49-F238E27FC236}">
                <a16:creationId xmlns:a16="http://schemas.microsoft.com/office/drawing/2014/main" id="{720583C9-F03E-9277-5469-32A22189A370}"/>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7" name="Hexagone 46">
            <a:extLst>
              <a:ext uri="{FF2B5EF4-FFF2-40B4-BE49-F238E27FC236}">
                <a16:creationId xmlns:a16="http://schemas.microsoft.com/office/drawing/2014/main" id="{EC0C3BEA-3539-AA4A-1FEC-9EC5A95E87D8}"/>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8" name="Hexagone 47">
            <a:extLst>
              <a:ext uri="{FF2B5EF4-FFF2-40B4-BE49-F238E27FC236}">
                <a16:creationId xmlns:a16="http://schemas.microsoft.com/office/drawing/2014/main" id="{47ED8048-C56E-4F00-4ED4-D75E40EC8351}"/>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9" name="Hexagone 48">
            <a:extLst>
              <a:ext uri="{FF2B5EF4-FFF2-40B4-BE49-F238E27FC236}">
                <a16:creationId xmlns:a16="http://schemas.microsoft.com/office/drawing/2014/main" id="{14425DDA-87A9-B0EB-6650-C643722F0070}"/>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0" name="Hexagone 49">
            <a:extLst>
              <a:ext uri="{FF2B5EF4-FFF2-40B4-BE49-F238E27FC236}">
                <a16:creationId xmlns:a16="http://schemas.microsoft.com/office/drawing/2014/main" id="{616287D3-2026-704C-5260-FCBBDE3037F7}"/>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1" name="Hexagone 50">
            <a:extLst>
              <a:ext uri="{FF2B5EF4-FFF2-40B4-BE49-F238E27FC236}">
                <a16:creationId xmlns:a16="http://schemas.microsoft.com/office/drawing/2014/main" id="{F3861BE6-0899-E5BB-6723-3B7A09A6F424}"/>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2" name="Hexagone 51">
            <a:extLst>
              <a:ext uri="{FF2B5EF4-FFF2-40B4-BE49-F238E27FC236}">
                <a16:creationId xmlns:a16="http://schemas.microsoft.com/office/drawing/2014/main" id="{B0269771-F439-871A-3777-C057745CECC6}"/>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3" name="Hexagone 52">
            <a:extLst>
              <a:ext uri="{FF2B5EF4-FFF2-40B4-BE49-F238E27FC236}">
                <a16:creationId xmlns:a16="http://schemas.microsoft.com/office/drawing/2014/main" id="{987A89FF-78B2-637B-69BA-919888112F50}"/>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4" name="Hexagone 53">
            <a:extLst>
              <a:ext uri="{FF2B5EF4-FFF2-40B4-BE49-F238E27FC236}">
                <a16:creationId xmlns:a16="http://schemas.microsoft.com/office/drawing/2014/main" id="{3BB34E8C-9512-4D46-F282-69D1824C7301}"/>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5" name="Hexagone 54">
            <a:extLst>
              <a:ext uri="{FF2B5EF4-FFF2-40B4-BE49-F238E27FC236}">
                <a16:creationId xmlns:a16="http://schemas.microsoft.com/office/drawing/2014/main" id="{135F7984-6055-600C-5A50-4261037B71E8}"/>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6" name="Hexagone 55">
            <a:extLst>
              <a:ext uri="{FF2B5EF4-FFF2-40B4-BE49-F238E27FC236}">
                <a16:creationId xmlns:a16="http://schemas.microsoft.com/office/drawing/2014/main" id="{FAE1A0CF-64E1-A9F6-D6A1-366B5CEFAE93}"/>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7" name="Hexagone 56">
            <a:extLst>
              <a:ext uri="{FF2B5EF4-FFF2-40B4-BE49-F238E27FC236}">
                <a16:creationId xmlns:a16="http://schemas.microsoft.com/office/drawing/2014/main" id="{204530C4-3077-1F32-182C-A9786260D66D}"/>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8" name="Hexagone 57">
            <a:extLst>
              <a:ext uri="{FF2B5EF4-FFF2-40B4-BE49-F238E27FC236}">
                <a16:creationId xmlns:a16="http://schemas.microsoft.com/office/drawing/2014/main" id="{C614C19E-0B88-D1BB-76D9-C235971B4416}"/>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9" name="Hexagone 58">
            <a:extLst>
              <a:ext uri="{FF2B5EF4-FFF2-40B4-BE49-F238E27FC236}">
                <a16:creationId xmlns:a16="http://schemas.microsoft.com/office/drawing/2014/main" id="{3A182DF7-975B-C155-8AAB-69471BB14ABA}"/>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0" name="Hexagone 59">
            <a:extLst>
              <a:ext uri="{FF2B5EF4-FFF2-40B4-BE49-F238E27FC236}">
                <a16:creationId xmlns:a16="http://schemas.microsoft.com/office/drawing/2014/main" id="{8C923E38-00AF-7065-5425-98F6AA7AC90D}"/>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1" name="Hexagone 60">
            <a:extLst>
              <a:ext uri="{FF2B5EF4-FFF2-40B4-BE49-F238E27FC236}">
                <a16:creationId xmlns:a16="http://schemas.microsoft.com/office/drawing/2014/main" id="{226C8E34-A889-F177-C7F7-96044FD0E9D9}"/>
              </a:ext>
            </a:extLst>
          </p:cNvPr>
          <p:cNvSpPr/>
          <p:nvPr/>
        </p:nvSpPr>
        <p:spPr>
          <a:xfrm>
            <a:off x="8961309" y="3658101"/>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62" name="Groupe 61">
            <a:extLst>
              <a:ext uri="{FF2B5EF4-FFF2-40B4-BE49-F238E27FC236}">
                <a16:creationId xmlns:a16="http://schemas.microsoft.com/office/drawing/2014/main" id="{2F713A35-D88B-B06A-E151-0E53EA599D4D}"/>
              </a:ext>
            </a:extLst>
          </p:cNvPr>
          <p:cNvGrpSpPr/>
          <p:nvPr/>
        </p:nvGrpSpPr>
        <p:grpSpPr>
          <a:xfrm>
            <a:off x="321588" y="1705562"/>
            <a:ext cx="1440000" cy="1440000"/>
            <a:chOff x="3304172" y="2865907"/>
            <a:chExt cx="1440000" cy="1440000"/>
          </a:xfrm>
        </p:grpSpPr>
        <p:sp>
          <p:nvSpPr>
            <p:cNvPr id="63" name="Rectangle : coins arrondis 62">
              <a:extLst>
                <a:ext uri="{FF2B5EF4-FFF2-40B4-BE49-F238E27FC236}">
                  <a16:creationId xmlns:a16="http://schemas.microsoft.com/office/drawing/2014/main" id="{E13AE1EA-6602-7527-0105-FAE3E0AD9A2C}"/>
                </a:ext>
              </a:extLst>
            </p:cNvPr>
            <p:cNvSpPr/>
            <p:nvPr/>
          </p:nvSpPr>
          <p:spPr>
            <a:xfrm>
              <a:off x="3304172" y="286590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ndParaRPr>
            </a:p>
          </p:txBody>
        </p:sp>
        <p:grpSp>
          <p:nvGrpSpPr>
            <p:cNvPr id="128" name="Groupe 127">
              <a:extLst>
                <a:ext uri="{FF2B5EF4-FFF2-40B4-BE49-F238E27FC236}">
                  <a16:creationId xmlns:a16="http://schemas.microsoft.com/office/drawing/2014/main" id="{0AA80B0B-9DFD-4D04-B9D3-CD74E84E392F}"/>
                </a:ext>
              </a:extLst>
            </p:cNvPr>
            <p:cNvGrpSpPr/>
            <p:nvPr/>
          </p:nvGrpSpPr>
          <p:grpSpPr>
            <a:xfrm>
              <a:off x="3566132" y="3165275"/>
              <a:ext cx="916081" cy="784115"/>
              <a:chOff x="3119083" y="1643514"/>
              <a:chExt cx="916081" cy="784115"/>
            </a:xfrm>
          </p:grpSpPr>
          <p:grpSp>
            <p:nvGrpSpPr>
              <p:cNvPr id="129" name="Groupe 128">
                <a:extLst>
                  <a:ext uri="{FF2B5EF4-FFF2-40B4-BE49-F238E27FC236}">
                    <a16:creationId xmlns:a16="http://schemas.microsoft.com/office/drawing/2014/main" id="{1A84A655-31A9-0B85-C52F-72909BC2F435}"/>
                  </a:ext>
                </a:extLst>
              </p:cNvPr>
              <p:cNvGrpSpPr/>
              <p:nvPr/>
            </p:nvGrpSpPr>
            <p:grpSpPr>
              <a:xfrm>
                <a:off x="3891164" y="1704143"/>
                <a:ext cx="144000" cy="720000"/>
                <a:chOff x="4401095" y="1800000"/>
                <a:chExt cx="421362" cy="2229192"/>
              </a:xfrm>
              <a:effectLst>
                <a:outerShdw blurRad="50800" dist="38100" dir="2700000" algn="tl" rotWithShape="0">
                  <a:prstClr val="black">
                    <a:alpha val="40000"/>
                  </a:prstClr>
                </a:outerShdw>
              </a:effectLst>
            </p:grpSpPr>
            <p:sp>
              <p:nvSpPr>
                <p:cNvPr id="133" name="Légende : encadrée 132">
                  <a:extLst>
                    <a:ext uri="{FF2B5EF4-FFF2-40B4-BE49-F238E27FC236}">
                      <a16:creationId xmlns:a16="http://schemas.microsoft.com/office/drawing/2014/main" id="{A093D44C-A491-32E6-1D5B-EFF025AAF5D1}"/>
                    </a:ext>
                  </a:extLst>
                </p:cNvPr>
                <p:cNvSpPr/>
                <p:nvPr/>
              </p:nvSpPr>
              <p:spPr bwMode="auto">
                <a:xfrm>
                  <a:off x="4401661" y="1800000"/>
                  <a:ext cx="413584" cy="413584"/>
                </a:xfrm>
                <a:prstGeom prst="borderCallout1">
                  <a:avLst>
                    <a:gd name="adj1" fmla="val 45487"/>
                    <a:gd name="adj2" fmla="val -312"/>
                    <a:gd name="adj3" fmla="val 45658"/>
                    <a:gd name="adj4" fmla="val -62396"/>
                  </a:avLst>
                </a:prstGeom>
                <a:pattFill prst="pct90">
                  <a:fgClr>
                    <a:srgbClr val="ED7D31">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134" name="Légende : encadrée 133">
                  <a:extLst>
                    <a:ext uri="{FF2B5EF4-FFF2-40B4-BE49-F238E27FC236}">
                      <a16:creationId xmlns:a16="http://schemas.microsoft.com/office/drawing/2014/main" id="{9C851D21-38F6-A1F1-E042-DD760DE5FE64}"/>
                    </a:ext>
                  </a:extLst>
                </p:cNvPr>
                <p:cNvSpPr/>
                <p:nvPr/>
              </p:nvSpPr>
              <p:spPr bwMode="auto">
                <a:xfrm>
                  <a:off x="4401095" y="2254381"/>
                  <a:ext cx="413584" cy="413584"/>
                </a:xfrm>
                <a:prstGeom prst="borderCallout1">
                  <a:avLst>
                    <a:gd name="adj1" fmla="val 45487"/>
                    <a:gd name="adj2" fmla="val -312"/>
                    <a:gd name="adj3" fmla="val 45658"/>
                    <a:gd name="adj4" fmla="val -62396"/>
                  </a:avLst>
                </a:prstGeom>
                <a:pattFill prst="pct90">
                  <a:fgClr>
                    <a:srgbClr val="5B9BD5">
                      <a:lumMod val="20000"/>
                      <a:lumOff val="8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135" name="Légende : encadrée 134">
                  <a:extLst>
                    <a:ext uri="{FF2B5EF4-FFF2-40B4-BE49-F238E27FC236}">
                      <a16:creationId xmlns:a16="http://schemas.microsoft.com/office/drawing/2014/main" id="{C0DAAC63-6CFF-786F-C3EC-77D7B3621E61}"/>
                    </a:ext>
                  </a:extLst>
                </p:cNvPr>
                <p:cNvSpPr/>
                <p:nvPr/>
              </p:nvSpPr>
              <p:spPr bwMode="auto">
                <a:xfrm>
                  <a:off x="4401095" y="2708309"/>
                  <a:ext cx="413584" cy="413584"/>
                </a:xfrm>
                <a:prstGeom prst="borderCallout1">
                  <a:avLst>
                    <a:gd name="adj1" fmla="val 45487"/>
                    <a:gd name="adj2" fmla="val -312"/>
                    <a:gd name="adj3" fmla="val 45658"/>
                    <a:gd name="adj4" fmla="val -62396"/>
                  </a:avLst>
                </a:prstGeom>
                <a:pattFill prst="pct90">
                  <a:fgClr>
                    <a:srgbClr val="CCFF99"/>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136" name="Légende : encadrée 135">
                  <a:extLst>
                    <a:ext uri="{FF2B5EF4-FFF2-40B4-BE49-F238E27FC236}">
                      <a16:creationId xmlns:a16="http://schemas.microsoft.com/office/drawing/2014/main" id="{F3A66073-8A7E-E2A4-00E2-00B0713DD044}"/>
                    </a:ext>
                  </a:extLst>
                </p:cNvPr>
                <p:cNvSpPr/>
                <p:nvPr/>
              </p:nvSpPr>
              <p:spPr bwMode="auto">
                <a:xfrm>
                  <a:off x="4408873" y="3162237"/>
                  <a:ext cx="413584" cy="413584"/>
                </a:xfrm>
                <a:prstGeom prst="borderCallout1">
                  <a:avLst>
                    <a:gd name="adj1" fmla="val 45487"/>
                    <a:gd name="adj2" fmla="val -312"/>
                    <a:gd name="adj3" fmla="val 45658"/>
                    <a:gd name="adj4" fmla="val -62396"/>
                  </a:avLst>
                </a:prstGeom>
                <a:pattFill prst="pct90">
                  <a:fgClr>
                    <a:srgbClr val="FFC000">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137" name="Légende : encadrée 136">
                  <a:extLst>
                    <a:ext uri="{FF2B5EF4-FFF2-40B4-BE49-F238E27FC236}">
                      <a16:creationId xmlns:a16="http://schemas.microsoft.com/office/drawing/2014/main" id="{9FD59AAB-808E-39E7-512F-2EA638A6C795}"/>
                    </a:ext>
                  </a:extLst>
                </p:cNvPr>
                <p:cNvSpPr/>
                <p:nvPr/>
              </p:nvSpPr>
              <p:spPr bwMode="auto">
                <a:xfrm>
                  <a:off x="4407664" y="3615608"/>
                  <a:ext cx="413584" cy="413584"/>
                </a:xfrm>
                <a:prstGeom prst="borderCallout1">
                  <a:avLst>
                    <a:gd name="adj1" fmla="val 45487"/>
                    <a:gd name="adj2" fmla="val -312"/>
                    <a:gd name="adj3" fmla="val 45658"/>
                    <a:gd name="adj4" fmla="val -62396"/>
                  </a:avLst>
                </a:prstGeom>
                <a:pattFill prst="pct90">
                  <a:fgClr>
                    <a:srgbClr val="CCCCFF"/>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grpSp>
          <p:grpSp>
            <p:nvGrpSpPr>
              <p:cNvPr id="130" name="Groupe 129">
                <a:extLst>
                  <a:ext uri="{FF2B5EF4-FFF2-40B4-BE49-F238E27FC236}">
                    <a16:creationId xmlns:a16="http://schemas.microsoft.com/office/drawing/2014/main" id="{78750F31-D693-D08A-32A8-C1F1D09EF105}"/>
                  </a:ext>
                </a:extLst>
              </p:cNvPr>
              <p:cNvGrpSpPr/>
              <p:nvPr/>
            </p:nvGrpSpPr>
            <p:grpSpPr>
              <a:xfrm>
                <a:off x="3119083" y="1643514"/>
                <a:ext cx="720000" cy="784115"/>
                <a:chOff x="2700000" y="1543540"/>
                <a:chExt cx="1440000" cy="3136460"/>
              </a:xfrm>
              <a:effectLst>
                <a:outerShdw blurRad="50800" dist="38100" dir="2700000" algn="tl" rotWithShape="0">
                  <a:prstClr val="black">
                    <a:alpha val="40000"/>
                  </a:prstClr>
                </a:outerShdw>
              </a:effectLst>
            </p:grpSpPr>
            <p:sp>
              <p:nvSpPr>
                <p:cNvPr id="131" name="Rectangle 130">
                  <a:extLst>
                    <a:ext uri="{FF2B5EF4-FFF2-40B4-BE49-F238E27FC236}">
                      <a16:creationId xmlns:a16="http://schemas.microsoft.com/office/drawing/2014/main" id="{C8C4A846-1B75-5F6E-E170-178D7CF2E80A}"/>
                    </a:ext>
                  </a:extLst>
                </p:cNvPr>
                <p:cNvSpPr/>
                <p:nvPr/>
              </p:nvSpPr>
              <p:spPr bwMode="auto">
                <a:xfrm>
                  <a:off x="2700000" y="1800000"/>
                  <a:ext cx="1440000" cy="2880000"/>
                </a:xfrm>
                <a:prstGeom prst="rect">
                  <a:avLst/>
                </a:prstGeom>
                <a:solidFill>
                  <a:srgbClr val="007FB2"/>
                </a:solidFill>
                <a:ln w="12700" cap="flat" cmpd="sng" algn="ctr">
                  <a:solidFill>
                    <a:sysClr val="window" lastClr="FFFFFF">
                      <a:lumMod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132" name="ZoneTexte 131">
                  <a:extLst>
                    <a:ext uri="{FF2B5EF4-FFF2-40B4-BE49-F238E27FC236}">
                      <a16:creationId xmlns:a16="http://schemas.microsoft.com/office/drawing/2014/main" id="{852CFE02-B710-B62C-5C98-8BF7BBEAF00B}"/>
                    </a:ext>
                  </a:extLst>
                </p:cNvPr>
                <p:cNvSpPr txBox="1"/>
                <p:nvPr/>
              </p:nvSpPr>
              <p:spPr>
                <a:xfrm>
                  <a:off x="3028976" y="1543540"/>
                  <a:ext cx="758698" cy="86177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a:t>
                  </a:r>
                  <a:endParaRPr kumimoji="0" lang="fr-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grpSp>
      <p:sp>
        <p:nvSpPr>
          <p:cNvPr id="138" name="Hexagone 137">
            <a:extLst>
              <a:ext uri="{FF2B5EF4-FFF2-40B4-BE49-F238E27FC236}">
                <a16:creationId xmlns:a16="http://schemas.microsoft.com/office/drawing/2014/main" id="{AE08DEE0-AACA-B1B8-8CE8-C4D98EF90371}"/>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9" name="Hexagone 138">
            <a:extLst>
              <a:ext uri="{FF2B5EF4-FFF2-40B4-BE49-F238E27FC236}">
                <a16:creationId xmlns:a16="http://schemas.microsoft.com/office/drawing/2014/main" id="{9DED5FA7-89C1-4C9C-3DED-96275ECBB559}"/>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0" name="Hexagone 139">
            <a:extLst>
              <a:ext uri="{FF2B5EF4-FFF2-40B4-BE49-F238E27FC236}">
                <a16:creationId xmlns:a16="http://schemas.microsoft.com/office/drawing/2014/main" id="{83284C23-9E4F-E2AC-7D66-148705744D67}"/>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1" name="Hexagone 140">
            <a:extLst>
              <a:ext uri="{FF2B5EF4-FFF2-40B4-BE49-F238E27FC236}">
                <a16:creationId xmlns:a16="http://schemas.microsoft.com/office/drawing/2014/main" id="{A1E39841-4718-EDD8-9290-E0755FAE8ADF}"/>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2" name="Hexagone 141">
            <a:extLst>
              <a:ext uri="{FF2B5EF4-FFF2-40B4-BE49-F238E27FC236}">
                <a16:creationId xmlns:a16="http://schemas.microsoft.com/office/drawing/2014/main" id="{C0276275-B09A-32EF-3249-87B6DBC0264F}"/>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3" name="Hexagone 142">
            <a:extLst>
              <a:ext uri="{FF2B5EF4-FFF2-40B4-BE49-F238E27FC236}">
                <a16:creationId xmlns:a16="http://schemas.microsoft.com/office/drawing/2014/main" id="{65FEEFDF-6D0A-3810-09A3-1B685C1CA1F5}"/>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Tree>
    <p:extLst>
      <p:ext uri="{BB962C8B-B14F-4D97-AF65-F5344CB8AC3E}">
        <p14:creationId xmlns:p14="http://schemas.microsoft.com/office/powerpoint/2010/main" val="23532675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Effect transition="in" filter="fade">
                                      <p:cBhvr>
                                        <p:cTn id="136" dur="500"/>
                                        <p:tgtEl>
                                          <p:spTgt spid="4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500"/>
                                        <p:tgtEl>
                                          <p:spTgt spid="5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fade">
                                      <p:cBhvr>
                                        <p:cTn id="148" dur="500"/>
                                        <p:tgtEl>
                                          <p:spTgt spid="5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500"/>
                                        <p:tgtEl>
                                          <p:spTgt spid="5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500"/>
                                        <p:tgtEl>
                                          <p:spTgt spid="57"/>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fade">
                                      <p:cBhvr>
                                        <p:cTn id="163" dur="500"/>
                                        <p:tgtEl>
                                          <p:spTgt spid="58"/>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fade">
                                      <p:cBhvr>
                                        <p:cTn id="166" dur="500"/>
                                        <p:tgtEl>
                                          <p:spTgt spid="59"/>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fade">
                                      <p:cBhvr>
                                        <p:cTn id="169" dur="500"/>
                                        <p:tgtEl>
                                          <p:spTgt spid="6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1"/>
                                        </p:tgtEl>
                                        <p:attrNameLst>
                                          <p:attrName>style.visibility</p:attrName>
                                        </p:attrNameLst>
                                      </p:cBhvr>
                                      <p:to>
                                        <p:strVal val="visible"/>
                                      </p:to>
                                    </p:set>
                                    <p:animEffect transition="in" filter="fade">
                                      <p:cBhvr>
                                        <p:cTn id="172" dur="500"/>
                                        <p:tgtEl>
                                          <p:spTgt spid="6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38"/>
                                        </p:tgtEl>
                                        <p:attrNameLst>
                                          <p:attrName>style.visibility</p:attrName>
                                        </p:attrNameLst>
                                      </p:cBhvr>
                                      <p:to>
                                        <p:strVal val="visible"/>
                                      </p:to>
                                    </p:set>
                                    <p:animEffect transition="in" filter="fade">
                                      <p:cBhvr>
                                        <p:cTn id="175" dur="500"/>
                                        <p:tgtEl>
                                          <p:spTgt spid="13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39"/>
                                        </p:tgtEl>
                                        <p:attrNameLst>
                                          <p:attrName>style.visibility</p:attrName>
                                        </p:attrNameLst>
                                      </p:cBhvr>
                                      <p:to>
                                        <p:strVal val="visible"/>
                                      </p:to>
                                    </p:set>
                                    <p:animEffect transition="in" filter="fade">
                                      <p:cBhvr>
                                        <p:cTn id="178" dur="500"/>
                                        <p:tgtEl>
                                          <p:spTgt spid="139"/>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40"/>
                                        </p:tgtEl>
                                        <p:attrNameLst>
                                          <p:attrName>style.visibility</p:attrName>
                                        </p:attrNameLst>
                                      </p:cBhvr>
                                      <p:to>
                                        <p:strVal val="visible"/>
                                      </p:to>
                                    </p:set>
                                    <p:animEffect transition="in" filter="fade">
                                      <p:cBhvr>
                                        <p:cTn id="181" dur="500"/>
                                        <p:tgtEl>
                                          <p:spTgt spid="140"/>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41"/>
                                        </p:tgtEl>
                                        <p:attrNameLst>
                                          <p:attrName>style.visibility</p:attrName>
                                        </p:attrNameLst>
                                      </p:cBhvr>
                                      <p:to>
                                        <p:strVal val="visible"/>
                                      </p:to>
                                    </p:set>
                                    <p:animEffect transition="in" filter="fade">
                                      <p:cBhvr>
                                        <p:cTn id="184" dur="500"/>
                                        <p:tgtEl>
                                          <p:spTgt spid="141"/>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42"/>
                                        </p:tgtEl>
                                        <p:attrNameLst>
                                          <p:attrName>style.visibility</p:attrName>
                                        </p:attrNameLst>
                                      </p:cBhvr>
                                      <p:to>
                                        <p:strVal val="visible"/>
                                      </p:to>
                                    </p:set>
                                    <p:animEffect transition="in" filter="fade">
                                      <p:cBhvr>
                                        <p:cTn id="187" dur="500"/>
                                        <p:tgtEl>
                                          <p:spTgt spid="14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43"/>
                                        </p:tgtEl>
                                        <p:attrNameLst>
                                          <p:attrName>style.visibility</p:attrName>
                                        </p:attrNameLst>
                                      </p:cBhvr>
                                      <p:to>
                                        <p:strVal val="visible"/>
                                      </p:to>
                                    </p:set>
                                    <p:animEffect transition="in" filter="fade">
                                      <p:cBhvr>
                                        <p:cTn id="190"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138" grpId="0" animBg="1"/>
      <p:bldP spid="139" grpId="0" animBg="1"/>
      <p:bldP spid="140" grpId="0" animBg="1"/>
      <p:bldP spid="141" grpId="0" animBg="1"/>
      <p:bldP spid="142" grpId="0" animBg="1"/>
      <p:bldP spid="1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60BF-46A4-FD5D-0FF8-2FF430F2D61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1FFB77-6BE0-469E-6654-7C385812ADF6}"/>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A50500E1-8FC4-55E8-371A-3CF227F9B7E0}"/>
              </a:ext>
            </a:extLst>
          </p:cNvPr>
          <p:cNvSpPr>
            <a:spLocks noGrp="1"/>
          </p:cNvSpPr>
          <p:nvPr>
            <p:ph type="sldNum" sz="quarter" idx="10"/>
          </p:nvPr>
        </p:nvSpPr>
        <p:spPr/>
        <p:txBody>
          <a:bodyPr/>
          <a:lstStyle/>
          <a:p>
            <a:fld id="{7D21FFDD-132D-4B5B-AD6B-BCC06A41D268}" type="slidenum">
              <a:rPr lang="de-CH" smtClean="0"/>
              <a:pPr/>
              <a:t>6</a:t>
            </a:fld>
            <a:endParaRPr lang="de-CH" dirty="0"/>
          </a:p>
        </p:txBody>
      </p:sp>
      <p:sp>
        <p:nvSpPr>
          <p:cNvPr id="4" name="Espace réservé du pied de page 3">
            <a:extLst>
              <a:ext uri="{FF2B5EF4-FFF2-40B4-BE49-F238E27FC236}">
                <a16:creationId xmlns:a16="http://schemas.microsoft.com/office/drawing/2014/main" id="{A9D4B1FD-556D-EEFC-09B3-C6A4C53BBF57}"/>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6" name="Image 5">
            <a:extLst>
              <a:ext uri="{FF2B5EF4-FFF2-40B4-BE49-F238E27FC236}">
                <a16:creationId xmlns:a16="http://schemas.microsoft.com/office/drawing/2014/main" id="{B0AE65F4-9C7A-1033-A434-BF0F111F8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13" y="848903"/>
            <a:ext cx="8279502" cy="5400000"/>
          </a:xfrm>
          <a:prstGeom prst="rect">
            <a:avLst/>
          </a:prstGeom>
        </p:spPr>
      </p:pic>
    </p:spTree>
    <p:extLst>
      <p:ext uri="{BB962C8B-B14F-4D97-AF65-F5344CB8AC3E}">
        <p14:creationId xmlns:p14="http://schemas.microsoft.com/office/powerpoint/2010/main" val="2613893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1A8B-9540-B9C8-56E6-CF7311063C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E37B3B-C3CD-6D46-17F9-809CCA7D65E3}"/>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Innovation + </a:t>
            </a:r>
            <a:r>
              <a:rPr lang="de-CH" sz="1600" dirty="0" err="1">
                <a:solidFill>
                  <a:schemeClr val="tx1">
                    <a:lumMod val="50000"/>
                    <a:lumOff val="50000"/>
                  </a:schemeClr>
                </a:solidFill>
              </a:rPr>
              <a:t>Multiplication</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0477CA12-2B5C-3112-FDC9-C8FC2EA2ABB2}"/>
              </a:ext>
            </a:extLst>
          </p:cNvPr>
          <p:cNvSpPr>
            <a:spLocks noGrp="1"/>
          </p:cNvSpPr>
          <p:nvPr>
            <p:ph type="sldNum" sz="quarter" idx="10"/>
          </p:nvPr>
        </p:nvSpPr>
        <p:spPr/>
        <p:txBody>
          <a:bodyPr/>
          <a:lstStyle/>
          <a:p>
            <a:fld id="{7D21FFDD-132D-4B5B-AD6B-BCC06A41D268}" type="slidenum">
              <a:rPr lang="de-CH" smtClean="0"/>
              <a:pPr/>
              <a:t>60</a:t>
            </a:fld>
            <a:endParaRPr lang="de-CH" dirty="0"/>
          </a:p>
        </p:txBody>
      </p:sp>
      <p:sp>
        <p:nvSpPr>
          <p:cNvPr id="4" name="Espace réservé du pied de page 3">
            <a:extLst>
              <a:ext uri="{FF2B5EF4-FFF2-40B4-BE49-F238E27FC236}">
                <a16:creationId xmlns:a16="http://schemas.microsoft.com/office/drawing/2014/main" id="{42206F45-D812-F2A3-C21A-69BD519FF844}"/>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144" name="Picture 2" descr="Géographie de la Suisse — Wikipédia">
            <a:extLst>
              <a:ext uri="{FF2B5EF4-FFF2-40B4-BE49-F238E27FC236}">
                <a16:creationId xmlns:a16="http://schemas.microsoft.com/office/drawing/2014/main" id="{88800EAB-A855-EE12-AE33-B3685A66C82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Géographie de la Suisse — Wikipédia">
            <a:extLst>
              <a:ext uri="{FF2B5EF4-FFF2-40B4-BE49-F238E27FC236}">
                <a16:creationId xmlns:a16="http://schemas.microsoft.com/office/drawing/2014/main" id="{DC3F5E8F-6F07-4037-F44F-1495F3B39B6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6" name="ZoneTexte 145">
            <a:extLst>
              <a:ext uri="{FF2B5EF4-FFF2-40B4-BE49-F238E27FC236}">
                <a16:creationId xmlns:a16="http://schemas.microsoft.com/office/drawing/2014/main" id="{037D4D3B-AE77-3DE5-AA40-BAC15D8BA719}"/>
              </a:ext>
            </a:extLst>
          </p:cNvPr>
          <p:cNvSpPr txBox="1"/>
          <p:nvPr/>
        </p:nvSpPr>
        <p:spPr>
          <a:xfrm>
            <a:off x="1858737" y="3318507"/>
            <a:ext cx="2919384" cy="84023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de-CH" sz="1600" b="1" i="0" u="none" strike="noStrike" kern="0" cap="none" spc="0" normalizeH="0" baseline="0" noProof="0" dirty="0">
                <a:ln>
                  <a:noFill/>
                </a:ln>
                <a:solidFill>
                  <a:srgbClr val="007FB2"/>
                </a:solidFill>
                <a:effectLst/>
                <a:uLnTx/>
                <a:uFillTx/>
                <a:latin typeface="Arial" panose="020B0604020202020204" pitchFamily="34" charset="0"/>
                <a:ea typeface="+mn-ea"/>
                <a:cs typeface="Arial" panose="020B0604020202020204" pitchFamily="34" charset="0"/>
              </a:rPr>
              <a:t>Multiplikation</a:t>
            </a: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von vorbildlichen Projekten bzw. Lösungsansätzen</a:t>
            </a:r>
          </a:p>
        </p:txBody>
      </p:sp>
      <p:sp>
        <p:nvSpPr>
          <p:cNvPr id="147" name="Espace réservé du contenu 25">
            <a:extLst>
              <a:ext uri="{FF2B5EF4-FFF2-40B4-BE49-F238E27FC236}">
                <a16:creationId xmlns:a16="http://schemas.microsoft.com/office/drawing/2014/main" id="{56867989-81D3-EBA1-0743-4F83C1C03EAC}"/>
              </a:ext>
            </a:extLst>
          </p:cNvPr>
          <p:cNvSpPr txBox="1">
            <a:spLocks/>
          </p:cNvSpPr>
          <p:nvPr/>
        </p:nvSpPr>
        <p:spPr>
          <a:xfrm>
            <a:off x="1858738" y="1759874"/>
            <a:ext cx="2804098" cy="892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Impulse zur </a:t>
            </a:r>
            <a:r>
              <a:rPr kumimoji="0" lang="de-CH" sz="1600" b="1" i="0" u="none" strike="noStrike" kern="1200" cap="none" spc="0" normalizeH="0" baseline="0" noProof="0">
                <a:ln>
                  <a:noFill/>
                </a:ln>
                <a:solidFill>
                  <a:srgbClr val="007FB2"/>
                </a:solidFill>
                <a:effectLst/>
                <a:uLnTx/>
                <a:uFillTx/>
                <a:latin typeface="Arial" panose="020B0604020202020204" pitchFamily="34" charset="0"/>
                <a:ea typeface="+mn-ea"/>
                <a:cs typeface="Arial" panose="020B0604020202020204" pitchFamily="34" charset="0"/>
              </a:rPr>
              <a:t>Innovation</a:t>
            </a:r>
            <a: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 </a:t>
            </a:r>
            <a:b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br>
            <a: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mit bestimmten Fokus </a:t>
            </a:r>
            <a:b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br>
            <a:r>
              <a:rPr kumimoji="0" lang="de-CH" sz="1600" b="0" i="0" u="none" strike="noStrike" kern="1200" cap="none" spc="0" normalizeH="0" baseline="0" noProof="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(Inhalt + Innovationsgrad)</a:t>
            </a:r>
            <a:endParaRPr kumimoji="0" lang="de-CH"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endParaRPr>
          </a:p>
        </p:txBody>
      </p:sp>
      <p:sp>
        <p:nvSpPr>
          <p:cNvPr id="148" name="Hexagone 147">
            <a:extLst>
              <a:ext uri="{FF2B5EF4-FFF2-40B4-BE49-F238E27FC236}">
                <a16:creationId xmlns:a16="http://schemas.microsoft.com/office/drawing/2014/main" id="{ED4587ED-5580-C44F-AF04-8E7C31064DF5}"/>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Hexagone 148">
            <a:extLst>
              <a:ext uri="{FF2B5EF4-FFF2-40B4-BE49-F238E27FC236}">
                <a16:creationId xmlns:a16="http://schemas.microsoft.com/office/drawing/2014/main" id="{E3EC3E75-4178-47AA-1BB5-20BFB07CB800}"/>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Hexagone 149">
            <a:extLst>
              <a:ext uri="{FF2B5EF4-FFF2-40B4-BE49-F238E27FC236}">
                <a16:creationId xmlns:a16="http://schemas.microsoft.com/office/drawing/2014/main" id="{B9D0A5D1-1D8C-8B8B-FC1D-5ADC2C1C556E}"/>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Hexagone 150">
            <a:extLst>
              <a:ext uri="{FF2B5EF4-FFF2-40B4-BE49-F238E27FC236}">
                <a16:creationId xmlns:a16="http://schemas.microsoft.com/office/drawing/2014/main" id="{E6DC8036-D65F-3D02-C322-CD22C69B10FA}"/>
              </a:ext>
            </a:extLst>
          </p:cNvPr>
          <p:cNvSpPr/>
          <p:nvPr/>
        </p:nvSpPr>
        <p:spPr>
          <a:xfrm>
            <a:off x="7481452" y="486043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Hexagone 151">
            <a:extLst>
              <a:ext uri="{FF2B5EF4-FFF2-40B4-BE49-F238E27FC236}">
                <a16:creationId xmlns:a16="http://schemas.microsoft.com/office/drawing/2014/main" id="{80FDCC67-F11C-420D-3EFB-D0EA87479C40}"/>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Hexagone 152">
            <a:extLst>
              <a:ext uri="{FF2B5EF4-FFF2-40B4-BE49-F238E27FC236}">
                <a16:creationId xmlns:a16="http://schemas.microsoft.com/office/drawing/2014/main" id="{6F895BFD-F077-E9F3-641E-97301F61DD35}"/>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Hexagone 153">
            <a:extLst>
              <a:ext uri="{FF2B5EF4-FFF2-40B4-BE49-F238E27FC236}">
                <a16:creationId xmlns:a16="http://schemas.microsoft.com/office/drawing/2014/main" id="{D6BA62D3-9F0F-278F-4D4C-346C683BB25D}"/>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Hexagone 154">
            <a:extLst>
              <a:ext uri="{FF2B5EF4-FFF2-40B4-BE49-F238E27FC236}">
                <a16:creationId xmlns:a16="http://schemas.microsoft.com/office/drawing/2014/main" id="{3F5D7762-F9A3-A279-05F2-16C586D036A4}"/>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Hexagone 155">
            <a:extLst>
              <a:ext uri="{FF2B5EF4-FFF2-40B4-BE49-F238E27FC236}">
                <a16:creationId xmlns:a16="http://schemas.microsoft.com/office/drawing/2014/main" id="{92F7542E-85F4-0D95-13C9-6A3372584C33}"/>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Hexagone 156">
            <a:extLst>
              <a:ext uri="{FF2B5EF4-FFF2-40B4-BE49-F238E27FC236}">
                <a16:creationId xmlns:a16="http://schemas.microsoft.com/office/drawing/2014/main" id="{32B2DEC3-4E06-CF91-C9C4-9BFAF6DF47B8}"/>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Hexagone 157">
            <a:extLst>
              <a:ext uri="{FF2B5EF4-FFF2-40B4-BE49-F238E27FC236}">
                <a16:creationId xmlns:a16="http://schemas.microsoft.com/office/drawing/2014/main" id="{3D6E991E-A06F-61B8-AE7D-CDC400368B9B}"/>
              </a:ext>
            </a:extLst>
          </p:cNvPr>
          <p:cNvSpPr/>
          <p:nvPr/>
        </p:nvSpPr>
        <p:spPr>
          <a:xfrm>
            <a:off x="10106987" y="296539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Hexagone 158">
            <a:extLst>
              <a:ext uri="{FF2B5EF4-FFF2-40B4-BE49-F238E27FC236}">
                <a16:creationId xmlns:a16="http://schemas.microsoft.com/office/drawing/2014/main" id="{C4ACD03D-8B26-808F-AD5C-FB727DAA2D3B}"/>
              </a:ext>
            </a:extLst>
          </p:cNvPr>
          <p:cNvSpPr/>
          <p:nvPr/>
        </p:nvSpPr>
        <p:spPr>
          <a:xfrm>
            <a:off x="9426375" y="289339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Hexagone 159">
            <a:extLst>
              <a:ext uri="{FF2B5EF4-FFF2-40B4-BE49-F238E27FC236}">
                <a16:creationId xmlns:a16="http://schemas.microsoft.com/office/drawing/2014/main" id="{5173C4F1-C31E-EAD3-608A-BDDAEACFC557}"/>
              </a:ext>
            </a:extLst>
          </p:cNvPr>
          <p:cNvSpPr/>
          <p:nvPr/>
        </p:nvSpPr>
        <p:spPr>
          <a:xfrm>
            <a:off x="7249216" y="2990891"/>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Hexagone 160">
            <a:extLst>
              <a:ext uri="{FF2B5EF4-FFF2-40B4-BE49-F238E27FC236}">
                <a16:creationId xmlns:a16="http://schemas.microsoft.com/office/drawing/2014/main" id="{64047723-1BDA-E956-D4E4-FAE2F0A21ED5}"/>
              </a:ext>
            </a:extLst>
          </p:cNvPr>
          <p:cNvSpPr/>
          <p:nvPr/>
        </p:nvSpPr>
        <p:spPr>
          <a:xfrm>
            <a:off x="8084643" y="256230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Hexagone 161">
            <a:extLst>
              <a:ext uri="{FF2B5EF4-FFF2-40B4-BE49-F238E27FC236}">
                <a16:creationId xmlns:a16="http://schemas.microsoft.com/office/drawing/2014/main" id="{CAAF7820-1A57-5D86-D132-F5B10E072F78}"/>
              </a:ext>
            </a:extLst>
          </p:cNvPr>
          <p:cNvSpPr/>
          <p:nvPr/>
        </p:nvSpPr>
        <p:spPr>
          <a:xfrm>
            <a:off x="8808333" y="2273453"/>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Hexagone 162">
            <a:extLst>
              <a:ext uri="{FF2B5EF4-FFF2-40B4-BE49-F238E27FC236}">
                <a16:creationId xmlns:a16="http://schemas.microsoft.com/office/drawing/2014/main" id="{D782AF32-73BD-81EE-5B61-57D5F3634D4C}"/>
              </a:ext>
            </a:extLst>
          </p:cNvPr>
          <p:cNvSpPr/>
          <p:nvPr/>
        </p:nvSpPr>
        <p:spPr>
          <a:xfrm>
            <a:off x="8084643" y="4767753"/>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Hexagone 163">
            <a:extLst>
              <a:ext uri="{FF2B5EF4-FFF2-40B4-BE49-F238E27FC236}">
                <a16:creationId xmlns:a16="http://schemas.microsoft.com/office/drawing/2014/main" id="{C2922A13-E8F3-1544-BB33-BA0F59140CC4}"/>
              </a:ext>
            </a:extLst>
          </p:cNvPr>
          <p:cNvSpPr/>
          <p:nvPr/>
        </p:nvSpPr>
        <p:spPr>
          <a:xfrm>
            <a:off x="8339577" y="437862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Hexagone 164">
            <a:extLst>
              <a:ext uri="{FF2B5EF4-FFF2-40B4-BE49-F238E27FC236}">
                <a16:creationId xmlns:a16="http://schemas.microsoft.com/office/drawing/2014/main" id="{B21848CD-911C-1C6C-3D13-E9222A9AE288}"/>
              </a:ext>
            </a:extLst>
          </p:cNvPr>
          <p:cNvSpPr/>
          <p:nvPr/>
        </p:nvSpPr>
        <p:spPr>
          <a:xfrm>
            <a:off x="6790392" y="3639908"/>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Hexagone 165">
            <a:extLst>
              <a:ext uri="{FF2B5EF4-FFF2-40B4-BE49-F238E27FC236}">
                <a16:creationId xmlns:a16="http://schemas.microsoft.com/office/drawing/2014/main" id="{1F4C9ED0-0834-40C6-D4F2-4F993AA18A0B}"/>
              </a:ext>
            </a:extLst>
          </p:cNvPr>
          <p:cNvSpPr/>
          <p:nvPr/>
        </p:nvSpPr>
        <p:spPr>
          <a:xfrm>
            <a:off x="7249216" y="3565221"/>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Hexagone 166">
            <a:extLst>
              <a:ext uri="{FF2B5EF4-FFF2-40B4-BE49-F238E27FC236}">
                <a16:creationId xmlns:a16="http://schemas.microsoft.com/office/drawing/2014/main" id="{03CCCF56-6945-81C8-B154-81C6C334993A}"/>
              </a:ext>
            </a:extLst>
          </p:cNvPr>
          <p:cNvSpPr/>
          <p:nvPr/>
        </p:nvSpPr>
        <p:spPr>
          <a:xfrm>
            <a:off x="7425454" y="378112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Hexagone 167">
            <a:extLst>
              <a:ext uri="{FF2B5EF4-FFF2-40B4-BE49-F238E27FC236}">
                <a16:creationId xmlns:a16="http://schemas.microsoft.com/office/drawing/2014/main" id="{48A42993-2FF2-1276-6A81-C1AD6DA229D4}"/>
              </a:ext>
            </a:extLst>
          </p:cNvPr>
          <p:cNvSpPr/>
          <p:nvPr/>
        </p:nvSpPr>
        <p:spPr>
          <a:xfrm>
            <a:off x="9395125" y="2004930"/>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Hexagone 168">
            <a:extLst>
              <a:ext uri="{FF2B5EF4-FFF2-40B4-BE49-F238E27FC236}">
                <a16:creationId xmlns:a16="http://schemas.microsoft.com/office/drawing/2014/main" id="{3C6655E4-96EB-6665-8E74-6E6DCD26CB8F}"/>
              </a:ext>
            </a:extLst>
          </p:cNvPr>
          <p:cNvSpPr/>
          <p:nvPr/>
        </p:nvSpPr>
        <p:spPr>
          <a:xfrm>
            <a:off x="8217785" y="300156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Hexagone 169">
            <a:extLst>
              <a:ext uri="{FF2B5EF4-FFF2-40B4-BE49-F238E27FC236}">
                <a16:creationId xmlns:a16="http://schemas.microsoft.com/office/drawing/2014/main" id="{2B115A48-8CC4-EF4A-28C6-92D86BF3FC27}"/>
              </a:ext>
            </a:extLst>
          </p:cNvPr>
          <p:cNvSpPr/>
          <p:nvPr/>
        </p:nvSpPr>
        <p:spPr>
          <a:xfrm>
            <a:off x="8817309" y="2649136"/>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Hexagone 170">
            <a:extLst>
              <a:ext uri="{FF2B5EF4-FFF2-40B4-BE49-F238E27FC236}">
                <a16:creationId xmlns:a16="http://schemas.microsoft.com/office/drawing/2014/main" id="{88EC0D2A-1532-FC5F-2C92-42882DB33E08}"/>
              </a:ext>
            </a:extLst>
          </p:cNvPr>
          <p:cNvSpPr/>
          <p:nvPr/>
        </p:nvSpPr>
        <p:spPr>
          <a:xfrm>
            <a:off x="6670551" y="3226928"/>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Hexagone 171">
            <a:extLst>
              <a:ext uri="{FF2B5EF4-FFF2-40B4-BE49-F238E27FC236}">
                <a16:creationId xmlns:a16="http://schemas.microsoft.com/office/drawing/2014/main" id="{9663A6A7-D0BA-5718-3F1B-2987618C84B3}"/>
              </a:ext>
            </a:extLst>
          </p:cNvPr>
          <p:cNvSpPr/>
          <p:nvPr/>
        </p:nvSpPr>
        <p:spPr>
          <a:xfrm>
            <a:off x="6687368" y="2474444"/>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Hexagone 172">
            <a:extLst>
              <a:ext uri="{FF2B5EF4-FFF2-40B4-BE49-F238E27FC236}">
                <a16:creationId xmlns:a16="http://schemas.microsoft.com/office/drawing/2014/main" id="{2476BED4-86A1-00CC-05A0-9EF0C4B87A40}"/>
              </a:ext>
            </a:extLst>
          </p:cNvPr>
          <p:cNvSpPr/>
          <p:nvPr/>
        </p:nvSpPr>
        <p:spPr>
          <a:xfrm>
            <a:off x="5954086" y="435382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Hexagone 173">
            <a:extLst>
              <a:ext uri="{FF2B5EF4-FFF2-40B4-BE49-F238E27FC236}">
                <a16:creationId xmlns:a16="http://schemas.microsoft.com/office/drawing/2014/main" id="{5A21F62B-5ADE-AB23-2CB7-BCBAE3B7E1BB}"/>
              </a:ext>
            </a:extLst>
          </p:cNvPr>
          <p:cNvSpPr/>
          <p:nvPr/>
        </p:nvSpPr>
        <p:spPr>
          <a:xfrm>
            <a:off x="6036226" y="3809883"/>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Hexagone 174">
            <a:extLst>
              <a:ext uri="{FF2B5EF4-FFF2-40B4-BE49-F238E27FC236}">
                <a16:creationId xmlns:a16="http://schemas.microsoft.com/office/drawing/2014/main" id="{355D8DA3-26EC-3AE4-0BB2-732549BD7A0F}"/>
              </a:ext>
            </a:extLst>
          </p:cNvPr>
          <p:cNvSpPr/>
          <p:nvPr/>
        </p:nvSpPr>
        <p:spPr>
          <a:xfrm>
            <a:off x="7896576" y="2290378"/>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Hexagone 175">
            <a:extLst>
              <a:ext uri="{FF2B5EF4-FFF2-40B4-BE49-F238E27FC236}">
                <a16:creationId xmlns:a16="http://schemas.microsoft.com/office/drawing/2014/main" id="{64F610D2-D468-87F3-A79C-AD8D91965B06}"/>
              </a:ext>
            </a:extLst>
          </p:cNvPr>
          <p:cNvSpPr/>
          <p:nvPr/>
        </p:nvSpPr>
        <p:spPr>
          <a:xfrm>
            <a:off x="8489764" y="271743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Hexagone 176">
            <a:extLst>
              <a:ext uri="{FF2B5EF4-FFF2-40B4-BE49-F238E27FC236}">
                <a16:creationId xmlns:a16="http://schemas.microsoft.com/office/drawing/2014/main" id="{6C76DE13-EC67-594F-B257-D2683BC98866}"/>
              </a:ext>
            </a:extLst>
          </p:cNvPr>
          <p:cNvSpPr/>
          <p:nvPr/>
        </p:nvSpPr>
        <p:spPr>
          <a:xfrm>
            <a:off x="7733500" y="30373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Hexagone 177">
            <a:extLst>
              <a:ext uri="{FF2B5EF4-FFF2-40B4-BE49-F238E27FC236}">
                <a16:creationId xmlns:a16="http://schemas.microsoft.com/office/drawing/2014/main" id="{1603F64D-4396-8EA0-6880-F6CC96012E49}"/>
              </a:ext>
            </a:extLst>
          </p:cNvPr>
          <p:cNvSpPr/>
          <p:nvPr/>
        </p:nvSpPr>
        <p:spPr>
          <a:xfrm>
            <a:off x="11282570" y="379961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Hexagone 178">
            <a:extLst>
              <a:ext uri="{FF2B5EF4-FFF2-40B4-BE49-F238E27FC236}">
                <a16:creationId xmlns:a16="http://schemas.microsoft.com/office/drawing/2014/main" id="{EF57F89C-581F-F7C8-6363-510573C010C3}"/>
              </a:ext>
            </a:extLst>
          </p:cNvPr>
          <p:cNvSpPr/>
          <p:nvPr/>
        </p:nvSpPr>
        <p:spPr>
          <a:xfrm>
            <a:off x="8481994" y="3421122"/>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Hexagone 179">
            <a:extLst>
              <a:ext uri="{FF2B5EF4-FFF2-40B4-BE49-F238E27FC236}">
                <a16:creationId xmlns:a16="http://schemas.microsoft.com/office/drawing/2014/main" id="{3C14F9B0-90BD-498C-2962-3058EAA050B6}"/>
              </a:ext>
            </a:extLst>
          </p:cNvPr>
          <p:cNvSpPr/>
          <p:nvPr/>
        </p:nvSpPr>
        <p:spPr>
          <a:xfrm>
            <a:off x="8946707" y="416420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Hexagone 180">
            <a:extLst>
              <a:ext uri="{FF2B5EF4-FFF2-40B4-BE49-F238E27FC236}">
                <a16:creationId xmlns:a16="http://schemas.microsoft.com/office/drawing/2014/main" id="{9E144C0A-2974-446F-578A-CAFE914D979B}"/>
              </a:ext>
            </a:extLst>
          </p:cNvPr>
          <p:cNvSpPr/>
          <p:nvPr/>
        </p:nvSpPr>
        <p:spPr>
          <a:xfrm>
            <a:off x="9657496" y="3874885"/>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Hexagone 181">
            <a:extLst>
              <a:ext uri="{FF2B5EF4-FFF2-40B4-BE49-F238E27FC236}">
                <a16:creationId xmlns:a16="http://schemas.microsoft.com/office/drawing/2014/main" id="{5D7BD619-506E-C44D-E2FD-6C12734990CD}"/>
              </a:ext>
            </a:extLst>
          </p:cNvPr>
          <p:cNvSpPr/>
          <p:nvPr/>
        </p:nvSpPr>
        <p:spPr>
          <a:xfrm>
            <a:off x="10090083" y="372383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Hexagone 182">
            <a:extLst>
              <a:ext uri="{FF2B5EF4-FFF2-40B4-BE49-F238E27FC236}">
                <a16:creationId xmlns:a16="http://schemas.microsoft.com/office/drawing/2014/main" id="{04558DF9-C216-1104-34F3-D57574433169}"/>
              </a:ext>
            </a:extLst>
          </p:cNvPr>
          <p:cNvSpPr/>
          <p:nvPr/>
        </p:nvSpPr>
        <p:spPr>
          <a:xfrm>
            <a:off x="8212829" y="3894444"/>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Hexagone 183">
            <a:extLst>
              <a:ext uri="{FF2B5EF4-FFF2-40B4-BE49-F238E27FC236}">
                <a16:creationId xmlns:a16="http://schemas.microsoft.com/office/drawing/2014/main" id="{A8D936A4-D615-8802-9CEA-4707CB476849}"/>
              </a:ext>
            </a:extLst>
          </p:cNvPr>
          <p:cNvSpPr/>
          <p:nvPr/>
        </p:nvSpPr>
        <p:spPr>
          <a:xfrm>
            <a:off x="9448364" y="3577985"/>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Hexagone 184">
            <a:extLst>
              <a:ext uri="{FF2B5EF4-FFF2-40B4-BE49-F238E27FC236}">
                <a16:creationId xmlns:a16="http://schemas.microsoft.com/office/drawing/2014/main" id="{35BBD5B4-3B19-A2D7-A346-F66D1BFFDC0C}"/>
              </a:ext>
            </a:extLst>
          </p:cNvPr>
          <p:cNvSpPr/>
          <p:nvPr/>
        </p:nvSpPr>
        <p:spPr>
          <a:xfrm>
            <a:off x="8084643" y="5110148"/>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Hexagone 185">
            <a:extLst>
              <a:ext uri="{FF2B5EF4-FFF2-40B4-BE49-F238E27FC236}">
                <a16:creationId xmlns:a16="http://schemas.microsoft.com/office/drawing/2014/main" id="{2A103E4D-E942-E5D4-9198-39D07B5EAD09}"/>
              </a:ext>
            </a:extLst>
          </p:cNvPr>
          <p:cNvSpPr/>
          <p:nvPr/>
        </p:nvSpPr>
        <p:spPr>
          <a:xfrm>
            <a:off x="8345764" y="4014737"/>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Hexagone 186">
            <a:extLst>
              <a:ext uri="{FF2B5EF4-FFF2-40B4-BE49-F238E27FC236}">
                <a16:creationId xmlns:a16="http://schemas.microsoft.com/office/drawing/2014/main" id="{5C37258B-35B3-8691-9C4E-C8887A00C074}"/>
              </a:ext>
            </a:extLst>
          </p:cNvPr>
          <p:cNvSpPr/>
          <p:nvPr/>
        </p:nvSpPr>
        <p:spPr>
          <a:xfrm>
            <a:off x="8920283" y="364623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Hexagone 187">
            <a:extLst>
              <a:ext uri="{FF2B5EF4-FFF2-40B4-BE49-F238E27FC236}">
                <a16:creationId xmlns:a16="http://schemas.microsoft.com/office/drawing/2014/main" id="{AE9392C3-F481-96F0-6682-3CA7E1DD4642}"/>
              </a:ext>
            </a:extLst>
          </p:cNvPr>
          <p:cNvSpPr/>
          <p:nvPr/>
        </p:nvSpPr>
        <p:spPr>
          <a:xfrm>
            <a:off x="9384451" y="5054859"/>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Hexagone 188">
            <a:extLst>
              <a:ext uri="{FF2B5EF4-FFF2-40B4-BE49-F238E27FC236}">
                <a16:creationId xmlns:a16="http://schemas.microsoft.com/office/drawing/2014/main" id="{47B7AEFC-DCC6-8E95-0256-B97C1AFB478E}"/>
              </a:ext>
            </a:extLst>
          </p:cNvPr>
          <p:cNvSpPr/>
          <p:nvPr/>
        </p:nvSpPr>
        <p:spPr>
          <a:xfrm>
            <a:off x="9248691" y="397435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Hexagone 189">
            <a:extLst>
              <a:ext uri="{FF2B5EF4-FFF2-40B4-BE49-F238E27FC236}">
                <a16:creationId xmlns:a16="http://schemas.microsoft.com/office/drawing/2014/main" id="{FAACCF68-71DB-63C2-56C9-DD329D60EC2E}"/>
              </a:ext>
            </a:extLst>
          </p:cNvPr>
          <p:cNvSpPr/>
          <p:nvPr/>
        </p:nvSpPr>
        <p:spPr>
          <a:xfrm>
            <a:off x="10673141" y="3429000"/>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Hexagone 190">
            <a:extLst>
              <a:ext uri="{FF2B5EF4-FFF2-40B4-BE49-F238E27FC236}">
                <a16:creationId xmlns:a16="http://schemas.microsoft.com/office/drawing/2014/main" id="{54847667-C278-762D-0D87-56C40EF4B31B}"/>
              </a:ext>
            </a:extLst>
          </p:cNvPr>
          <p:cNvSpPr/>
          <p:nvPr/>
        </p:nvSpPr>
        <p:spPr>
          <a:xfrm>
            <a:off x="9873496" y="381180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Hexagone 191">
            <a:extLst>
              <a:ext uri="{FF2B5EF4-FFF2-40B4-BE49-F238E27FC236}">
                <a16:creationId xmlns:a16="http://schemas.microsoft.com/office/drawing/2014/main" id="{B2010777-D87F-0F71-EE78-E4A2BC974E52}"/>
              </a:ext>
            </a:extLst>
          </p:cNvPr>
          <p:cNvSpPr/>
          <p:nvPr/>
        </p:nvSpPr>
        <p:spPr>
          <a:xfrm>
            <a:off x="9146695" y="2975996"/>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Hexagone 192">
            <a:extLst>
              <a:ext uri="{FF2B5EF4-FFF2-40B4-BE49-F238E27FC236}">
                <a16:creationId xmlns:a16="http://schemas.microsoft.com/office/drawing/2014/main" id="{DD4B55DE-66E6-164A-31E1-768812BD16AB}"/>
              </a:ext>
            </a:extLst>
          </p:cNvPr>
          <p:cNvSpPr/>
          <p:nvPr/>
        </p:nvSpPr>
        <p:spPr>
          <a:xfrm>
            <a:off x="5167691" y="511014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Hexagone 193">
            <a:extLst>
              <a:ext uri="{FF2B5EF4-FFF2-40B4-BE49-F238E27FC236}">
                <a16:creationId xmlns:a16="http://schemas.microsoft.com/office/drawing/2014/main" id="{18612EA2-9EEA-89C1-35C9-6138BAD8E345}"/>
              </a:ext>
            </a:extLst>
          </p:cNvPr>
          <p:cNvSpPr/>
          <p:nvPr/>
        </p:nvSpPr>
        <p:spPr>
          <a:xfrm>
            <a:off x="9007217" y="244975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Hexagone 194">
            <a:extLst>
              <a:ext uri="{FF2B5EF4-FFF2-40B4-BE49-F238E27FC236}">
                <a16:creationId xmlns:a16="http://schemas.microsoft.com/office/drawing/2014/main" id="{714BE3F8-7874-951D-E7F4-D8B752172A05}"/>
              </a:ext>
            </a:extLst>
          </p:cNvPr>
          <p:cNvSpPr/>
          <p:nvPr/>
        </p:nvSpPr>
        <p:spPr>
          <a:xfrm>
            <a:off x="8084643" y="2804647"/>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Hexagone 195">
            <a:extLst>
              <a:ext uri="{FF2B5EF4-FFF2-40B4-BE49-F238E27FC236}">
                <a16:creationId xmlns:a16="http://schemas.microsoft.com/office/drawing/2014/main" id="{C4B807A2-9666-43DC-B421-28EA140C7A89}"/>
              </a:ext>
            </a:extLst>
          </p:cNvPr>
          <p:cNvSpPr/>
          <p:nvPr/>
        </p:nvSpPr>
        <p:spPr>
          <a:xfrm>
            <a:off x="7541490" y="2879351"/>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Hexagone 196">
            <a:extLst>
              <a:ext uri="{FF2B5EF4-FFF2-40B4-BE49-F238E27FC236}">
                <a16:creationId xmlns:a16="http://schemas.microsoft.com/office/drawing/2014/main" id="{9ED03933-5044-31FC-7EE5-03F34AC16486}"/>
              </a:ext>
            </a:extLst>
          </p:cNvPr>
          <p:cNvSpPr/>
          <p:nvPr/>
        </p:nvSpPr>
        <p:spPr>
          <a:xfrm>
            <a:off x="6435604" y="368743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Hexagone 197">
            <a:extLst>
              <a:ext uri="{FF2B5EF4-FFF2-40B4-BE49-F238E27FC236}">
                <a16:creationId xmlns:a16="http://schemas.microsoft.com/office/drawing/2014/main" id="{67693274-66E9-7F8B-43AB-87ECAEB97E80}"/>
              </a:ext>
            </a:extLst>
          </p:cNvPr>
          <p:cNvSpPr/>
          <p:nvPr/>
        </p:nvSpPr>
        <p:spPr>
          <a:xfrm>
            <a:off x="6526551" y="4583268"/>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Hexagone 198">
            <a:extLst>
              <a:ext uri="{FF2B5EF4-FFF2-40B4-BE49-F238E27FC236}">
                <a16:creationId xmlns:a16="http://schemas.microsoft.com/office/drawing/2014/main" id="{1A9DA9E9-A68D-C647-372F-9559D3B25F4C}"/>
              </a:ext>
            </a:extLst>
          </p:cNvPr>
          <p:cNvSpPr/>
          <p:nvPr/>
        </p:nvSpPr>
        <p:spPr>
          <a:xfrm>
            <a:off x="6154000" y="4392341"/>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Hexagone 199">
            <a:extLst>
              <a:ext uri="{FF2B5EF4-FFF2-40B4-BE49-F238E27FC236}">
                <a16:creationId xmlns:a16="http://schemas.microsoft.com/office/drawing/2014/main" id="{21FA37EF-09A9-5598-7F97-ED05201DB59F}"/>
              </a:ext>
            </a:extLst>
          </p:cNvPr>
          <p:cNvSpPr/>
          <p:nvPr/>
        </p:nvSpPr>
        <p:spPr>
          <a:xfrm>
            <a:off x="6702310" y="5218607"/>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Hexagone 200">
            <a:extLst>
              <a:ext uri="{FF2B5EF4-FFF2-40B4-BE49-F238E27FC236}">
                <a16:creationId xmlns:a16="http://schemas.microsoft.com/office/drawing/2014/main" id="{6836F4D7-70D9-0B6E-774E-01E09C2DA093}"/>
              </a:ext>
            </a:extLst>
          </p:cNvPr>
          <p:cNvSpPr/>
          <p:nvPr/>
        </p:nvSpPr>
        <p:spPr>
          <a:xfrm>
            <a:off x="8736333" y="2474444"/>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Hexagone 201">
            <a:extLst>
              <a:ext uri="{FF2B5EF4-FFF2-40B4-BE49-F238E27FC236}">
                <a16:creationId xmlns:a16="http://schemas.microsoft.com/office/drawing/2014/main" id="{00ECEE7F-16B9-2D0F-975D-8AC54267524C}"/>
              </a:ext>
            </a:extLst>
          </p:cNvPr>
          <p:cNvSpPr/>
          <p:nvPr/>
        </p:nvSpPr>
        <p:spPr>
          <a:xfrm>
            <a:off x="7425454" y="233969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Hexagone 202">
            <a:extLst>
              <a:ext uri="{FF2B5EF4-FFF2-40B4-BE49-F238E27FC236}">
                <a16:creationId xmlns:a16="http://schemas.microsoft.com/office/drawing/2014/main" id="{1003DB7F-6C94-A62F-C769-94D010F44522}"/>
              </a:ext>
            </a:extLst>
          </p:cNvPr>
          <p:cNvSpPr/>
          <p:nvPr/>
        </p:nvSpPr>
        <p:spPr>
          <a:xfrm>
            <a:off x="10422847" y="4583268"/>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 name="Hexagone 203">
            <a:extLst>
              <a:ext uri="{FF2B5EF4-FFF2-40B4-BE49-F238E27FC236}">
                <a16:creationId xmlns:a16="http://schemas.microsoft.com/office/drawing/2014/main" id="{C14E0B7E-90F9-65A1-C346-A04DEC0475EF}"/>
              </a:ext>
            </a:extLst>
          </p:cNvPr>
          <p:cNvSpPr/>
          <p:nvPr/>
        </p:nvSpPr>
        <p:spPr>
          <a:xfrm>
            <a:off x="7786041" y="417694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Hexagone 204">
            <a:extLst>
              <a:ext uri="{FF2B5EF4-FFF2-40B4-BE49-F238E27FC236}">
                <a16:creationId xmlns:a16="http://schemas.microsoft.com/office/drawing/2014/main" id="{F8DE12A7-E15E-DBAF-9CE2-350931F176F9}"/>
              </a:ext>
            </a:extLst>
          </p:cNvPr>
          <p:cNvSpPr/>
          <p:nvPr/>
        </p:nvSpPr>
        <p:spPr>
          <a:xfrm>
            <a:off x="8673309" y="420676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Hexagone 205">
            <a:extLst>
              <a:ext uri="{FF2B5EF4-FFF2-40B4-BE49-F238E27FC236}">
                <a16:creationId xmlns:a16="http://schemas.microsoft.com/office/drawing/2014/main" id="{B101823B-31B6-38F9-F1FC-25DFABE97DA5}"/>
              </a:ext>
            </a:extLst>
          </p:cNvPr>
          <p:cNvSpPr/>
          <p:nvPr/>
        </p:nvSpPr>
        <p:spPr>
          <a:xfrm>
            <a:off x="9395125" y="420676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Hexagone 206">
            <a:extLst>
              <a:ext uri="{FF2B5EF4-FFF2-40B4-BE49-F238E27FC236}">
                <a16:creationId xmlns:a16="http://schemas.microsoft.com/office/drawing/2014/main" id="{C7740134-F6C2-56AB-AE01-1CBBB13F78D3}"/>
              </a:ext>
            </a:extLst>
          </p:cNvPr>
          <p:cNvSpPr/>
          <p:nvPr/>
        </p:nvSpPr>
        <p:spPr>
          <a:xfrm>
            <a:off x="9866923" y="313773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08" name="Groupe 207">
            <a:extLst>
              <a:ext uri="{FF2B5EF4-FFF2-40B4-BE49-F238E27FC236}">
                <a16:creationId xmlns:a16="http://schemas.microsoft.com/office/drawing/2014/main" id="{2BC09F36-A414-3449-3A00-82C5E058E54A}"/>
              </a:ext>
            </a:extLst>
          </p:cNvPr>
          <p:cNvGrpSpPr/>
          <p:nvPr/>
        </p:nvGrpSpPr>
        <p:grpSpPr>
          <a:xfrm>
            <a:off x="321588" y="1705562"/>
            <a:ext cx="1440000" cy="1440000"/>
            <a:chOff x="3304172" y="2865907"/>
            <a:chExt cx="1440000" cy="1440000"/>
          </a:xfrm>
        </p:grpSpPr>
        <p:sp>
          <p:nvSpPr>
            <p:cNvPr id="209" name="Rectangle : coins arrondis 208">
              <a:extLst>
                <a:ext uri="{FF2B5EF4-FFF2-40B4-BE49-F238E27FC236}">
                  <a16:creationId xmlns:a16="http://schemas.microsoft.com/office/drawing/2014/main" id="{5268217C-63E2-474F-6857-EAA07975650F}"/>
                </a:ext>
              </a:extLst>
            </p:cNvPr>
            <p:cNvSpPr/>
            <p:nvPr/>
          </p:nvSpPr>
          <p:spPr>
            <a:xfrm>
              <a:off x="3304172" y="286590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10" name="Groupe 209">
              <a:extLst>
                <a:ext uri="{FF2B5EF4-FFF2-40B4-BE49-F238E27FC236}">
                  <a16:creationId xmlns:a16="http://schemas.microsoft.com/office/drawing/2014/main" id="{A7323F53-B7CD-D092-38DF-70ACBFAEB694}"/>
                </a:ext>
              </a:extLst>
            </p:cNvPr>
            <p:cNvGrpSpPr/>
            <p:nvPr/>
          </p:nvGrpSpPr>
          <p:grpSpPr>
            <a:xfrm>
              <a:off x="3566132" y="3165275"/>
              <a:ext cx="916081" cy="784115"/>
              <a:chOff x="3119083" y="1643514"/>
              <a:chExt cx="916081" cy="784115"/>
            </a:xfrm>
          </p:grpSpPr>
          <p:grpSp>
            <p:nvGrpSpPr>
              <p:cNvPr id="211" name="Groupe 210">
                <a:extLst>
                  <a:ext uri="{FF2B5EF4-FFF2-40B4-BE49-F238E27FC236}">
                    <a16:creationId xmlns:a16="http://schemas.microsoft.com/office/drawing/2014/main" id="{627DECED-42B0-F47F-6CE8-0FD3861EEDC9}"/>
                  </a:ext>
                </a:extLst>
              </p:cNvPr>
              <p:cNvGrpSpPr/>
              <p:nvPr/>
            </p:nvGrpSpPr>
            <p:grpSpPr>
              <a:xfrm>
                <a:off x="3891164" y="1704143"/>
                <a:ext cx="144000" cy="720000"/>
                <a:chOff x="4401095" y="1800000"/>
                <a:chExt cx="421362" cy="2229192"/>
              </a:xfrm>
              <a:effectLst>
                <a:outerShdw blurRad="50800" dist="38100" dir="2700000" algn="tl" rotWithShape="0">
                  <a:prstClr val="black">
                    <a:alpha val="40000"/>
                  </a:prstClr>
                </a:outerShdw>
              </a:effectLst>
            </p:grpSpPr>
            <p:sp>
              <p:nvSpPr>
                <p:cNvPr id="215" name="Légende : encadrée 214">
                  <a:extLst>
                    <a:ext uri="{FF2B5EF4-FFF2-40B4-BE49-F238E27FC236}">
                      <a16:creationId xmlns:a16="http://schemas.microsoft.com/office/drawing/2014/main" id="{BF2509A9-6552-C479-0505-E1F8D73CAA17}"/>
                    </a:ext>
                  </a:extLst>
                </p:cNvPr>
                <p:cNvSpPr/>
                <p:nvPr/>
              </p:nvSpPr>
              <p:spPr bwMode="auto">
                <a:xfrm>
                  <a:off x="4401661" y="1800000"/>
                  <a:ext cx="413584" cy="413584"/>
                </a:xfrm>
                <a:prstGeom prst="borderCallout1">
                  <a:avLst>
                    <a:gd name="adj1" fmla="val 45487"/>
                    <a:gd name="adj2" fmla="val -312"/>
                    <a:gd name="adj3" fmla="val 45658"/>
                    <a:gd name="adj4" fmla="val -62396"/>
                  </a:avLst>
                </a:prstGeom>
                <a:pattFill prst="pct90">
                  <a:fgClr>
                    <a:srgbClr val="ED7D31">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a typeface="+mn-ea"/>
                    <a:cs typeface="+mn-cs"/>
                  </a:endParaRPr>
                </a:p>
              </p:txBody>
            </p:sp>
            <p:sp>
              <p:nvSpPr>
                <p:cNvPr id="216" name="Légende : encadrée 215">
                  <a:extLst>
                    <a:ext uri="{FF2B5EF4-FFF2-40B4-BE49-F238E27FC236}">
                      <a16:creationId xmlns:a16="http://schemas.microsoft.com/office/drawing/2014/main" id="{F9506391-48B0-F18C-B309-6076EB44F22A}"/>
                    </a:ext>
                  </a:extLst>
                </p:cNvPr>
                <p:cNvSpPr/>
                <p:nvPr/>
              </p:nvSpPr>
              <p:spPr bwMode="auto">
                <a:xfrm>
                  <a:off x="4401095" y="2254381"/>
                  <a:ext cx="413584" cy="413584"/>
                </a:xfrm>
                <a:prstGeom prst="borderCallout1">
                  <a:avLst>
                    <a:gd name="adj1" fmla="val 45487"/>
                    <a:gd name="adj2" fmla="val -312"/>
                    <a:gd name="adj3" fmla="val 45658"/>
                    <a:gd name="adj4" fmla="val -62396"/>
                  </a:avLst>
                </a:prstGeom>
                <a:pattFill prst="pct90">
                  <a:fgClr>
                    <a:srgbClr val="5B9BD5">
                      <a:lumMod val="20000"/>
                      <a:lumOff val="8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7" name="Légende : encadrée 216">
                  <a:extLst>
                    <a:ext uri="{FF2B5EF4-FFF2-40B4-BE49-F238E27FC236}">
                      <a16:creationId xmlns:a16="http://schemas.microsoft.com/office/drawing/2014/main" id="{28561EE3-B615-F7B9-5B4C-E1C9388894B0}"/>
                    </a:ext>
                  </a:extLst>
                </p:cNvPr>
                <p:cNvSpPr/>
                <p:nvPr/>
              </p:nvSpPr>
              <p:spPr bwMode="auto">
                <a:xfrm>
                  <a:off x="4401095" y="2708309"/>
                  <a:ext cx="413584" cy="413584"/>
                </a:xfrm>
                <a:prstGeom prst="borderCallout1">
                  <a:avLst>
                    <a:gd name="adj1" fmla="val 45487"/>
                    <a:gd name="adj2" fmla="val -312"/>
                    <a:gd name="adj3" fmla="val 45658"/>
                    <a:gd name="adj4" fmla="val -62396"/>
                  </a:avLst>
                </a:prstGeom>
                <a:pattFill prst="pct90">
                  <a:fgClr>
                    <a:srgbClr val="CCFF99"/>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8" name="Légende : encadrée 217">
                  <a:extLst>
                    <a:ext uri="{FF2B5EF4-FFF2-40B4-BE49-F238E27FC236}">
                      <a16:creationId xmlns:a16="http://schemas.microsoft.com/office/drawing/2014/main" id="{C5E120FB-0C5B-33E5-CFBB-64813715E33E}"/>
                    </a:ext>
                  </a:extLst>
                </p:cNvPr>
                <p:cNvSpPr/>
                <p:nvPr/>
              </p:nvSpPr>
              <p:spPr bwMode="auto">
                <a:xfrm>
                  <a:off x="4408873" y="3162237"/>
                  <a:ext cx="413584" cy="413584"/>
                </a:xfrm>
                <a:prstGeom prst="borderCallout1">
                  <a:avLst>
                    <a:gd name="adj1" fmla="val 45487"/>
                    <a:gd name="adj2" fmla="val -312"/>
                    <a:gd name="adj3" fmla="val 45658"/>
                    <a:gd name="adj4" fmla="val -62396"/>
                  </a:avLst>
                </a:prstGeom>
                <a:pattFill prst="pct90">
                  <a:fgClr>
                    <a:srgbClr val="FFC000">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a typeface="+mn-ea"/>
                    <a:cs typeface="+mn-cs"/>
                  </a:endParaRPr>
                </a:p>
              </p:txBody>
            </p:sp>
            <p:sp>
              <p:nvSpPr>
                <p:cNvPr id="219" name="Légende : encadrée 218">
                  <a:extLst>
                    <a:ext uri="{FF2B5EF4-FFF2-40B4-BE49-F238E27FC236}">
                      <a16:creationId xmlns:a16="http://schemas.microsoft.com/office/drawing/2014/main" id="{09950A4E-DF83-078E-8E6F-A7F94A5F5298}"/>
                    </a:ext>
                  </a:extLst>
                </p:cNvPr>
                <p:cNvSpPr/>
                <p:nvPr/>
              </p:nvSpPr>
              <p:spPr bwMode="auto">
                <a:xfrm>
                  <a:off x="4407664" y="3615608"/>
                  <a:ext cx="413584" cy="413584"/>
                </a:xfrm>
                <a:prstGeom prst="borderCallout1">
                  <a:avLst>
                    <a:gd name="adj1" fmla="val 45487"/>
                    <a:gd name="adj2" fmla="val -312"/>
                    <a:gd name="adj3" fmla="val 45658"/>
                    <a:gd name="adj4" fmla="val -62396"/>
                  </a:avLst>
                </a:prstGeom>
                <a:pattFill prst="pct90">
                  <a:fgClr>
                    <a:srgbClr val="CCCCFF"/>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Times" pitchFamily="18" charset="0"/>
                    <a:ea typeface="+mn-ea"/>
                    <a:cs typeface="+mn-cs"/>
                  </a:endParaRPr>
                </a:p>
              </p:txBody>
            </p:sp>
          </p:grpSp>
          <p:grpSp>
            <p:nvGrpSpPr>
              <p:cNvPr id="212" name="Groupe 211">
                <a:extLst>
                  <a:ext uri="{FF2B5EF4-FFF2-40B4-BE49-F238E27FC236}">
                    <a16:creationId xmlns:a16="http://schemas.microsoft.com/office/drawing/2014/main" id="{B3F76A21-2C9B-FD3B-3815-7A3488F87191}"/>
                  </a:ext>
                </a:extLst>
              </p:cNvPr>
              <p:cNvGrpSpPr/>
              <p:nvPr/>
            </p:nvGrpSpPr>
            <p:grpSpPr>
              <a:xfrm>
                <a:off x="3119083" y="1643514"/>
                <a:ext cx="720000" cy="784115"/>
                <a:chOff x="2700000" y="1543540"/>
                <a:chExt cx="1440000" cy="3136460"/>
              </a:xfrm>
              <a:effectLst>
                <a:outerShdw blurRad="50800" dist="38100" dir="2700000" algn="tl" rotWithShape="0">
                  <a:prstClr val="black">
                    <a:alpha val="40000"/>
                  </a:prstClr>
                </a:outerShdw>
              </a:effectLst>
            </p:grpSpPr>
            <p:sp>
              <p:nvSpPr>
                <p:cNvPr id="213" name="Rectangle 212">
                  <a:extLst>
                    <a:ext uri="{FF2B5EF4-FFF2-40B4-BE49-F238E27FC236}">
                      <a16:creationId xmlns:a16="http://schemas.microsoft.com/office/drawing/2014/main" id="{1118EB87-1FE8-6696-70FC-A83919AA76C7}"/>
                    </a:ext>
                  </a:extLst>
                </p:cNvPr>
                <p:cNvSpPr/>
                <p:nvPr/>
              </p:nvSpPr>
              <p:spPr bwMode="auto">
                <a:xfrm>
                  <a:off x="2700000" y="1800000"/>
                  <a:ext cx="1440000" cy="2880000"/>
                </a:xfrm>
                <a:prstGeom prst="rect">
                  <a:avLst/>
                </a:prstGeom>
                <a:solidFill>
                  <a:srgbClr val="007FB2"/>
                </a:solidFill>
                <a:ln w="12700" cap="flat" cmpd="sng" algn="ctr">
                  <a:solidFill>
                    <a:sysClr val="window" lastClr="FFFFFF">
                      <a:lumMod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14" name="ZoneTexte 213">
                  <a:extLst>
                    <a:ext uri="{FF2B5EF4-FFF2-40B4-BE49-F238E27FC236}">
                      <a16:creationId xmlns:a16="http://schemas.microsoft.com/office/drawing/2014/main" id="{67F856FA-E869-6EA4-2BF9-7FE0DD76EAAB}"/>
                    </a:ext>
                  </a:extLst>
                </p:cNvPr>
                <p:cNvSpPr txBox="1"/>
                <p:nvPr/>
              </p:nvSpPr>
              <p:spPr>
                <a:xfrm>
                  <a:off x="3028976" y="1543540"/>
                  <a:ext cx="758698" cy="86177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5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t>
                  </a:r>
                  <a:endParaRPr kumimoji="0" lang="fr-CH" sz="5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nvGrpSpPr>
          <p:cNvPr id="220" name="Groupe 219">
            <a:extLst>
              <a:ext uri="{FF2B5EF4-FFF2-40B4-BE49-F238E27FC236}">
                <a16:creationId xmlns:a16="http://schemas.microsoft.com/office/drawing/2014/main" id="{5E0D8A5B-EDE3-952B-6B06-BAA663DBE6ED}"/>
              </a:ext>
            </a:extLst>
          </p:cNvPr>
          <p:cNvGrpSpPr/>
          <p:nvPr/>
        </p:nvGrpSpPr>
        <p:grpSpPr>
          <a:xfrm>
            <a:off x="321588" y="3220332"/>
            <a:ext cx="1440000" cy="1440000"/>
            <a:chOff x="436555" y="3117821"/>
            <a:chExt cx="1440000" cy="1440000"/>
          </a:xfrm>
        </p:grpSpPr>
        <p:sp>
          <p:nvSpPr>
            <p:cNvPr id="221" name="Rectangle : coins arrondis 220">
              <a:extLst>
                <a:ext uri="{FF2B5EF4-FFF2-40B4-BE49-F238E27FC236}">
                  <a16:creationId xmlns:a16="http://schemas.microsoft.com/office/drawing/2014/main" id="{B99594FC-5CA3-9358-84BC-EF76346678F8}"/>
                </a:ext>
              </a:extLst>
            </p:cNvPr>
            <p:cNvSpPr/>
            <p:nvPr/>
          </p:nvSpPr>
          <p:spPr>
            <a:xfrm>
              <a:off x="436555" y="3117821"/>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22" name="Groupe 221">
              <a:extLst>
                <a:ext uri="{FF2B5EF4-FFF2-40B4-BE49-F238E27FC236}">
                  <a16:creationId xmlns:a16="http://schemas.microsoft.com/office/drawing/2014/main" id="{943EFF42-8CDA-BDC2-446E-3FE813E4FC1D}"/>
                </a:ext>
              </a:extLst>
            </p:cNvPr>
            <p:cNvGrpSpPr/>
            <p:nvPr/>
          </p:nvGrpSpPr>
          <p:grpSpPr>
            <a:xfrm>
              <a:off x="576662" y="3268417"/>
              <a:ext cx="1159785" cy="1108388"/>
              <a:chOff x="576662" y="3239842"/>
              <a:chExt cx="1159785" cy="1108388"/>
            </a:xfrm>
          </p:grpSpPr>
          <p:sp>
            <p:nvSpPr>
              <p:cNvPr id="223" name="Rectangle 222">
                <a:extLst>
                  <a:ext uri="{FF2B5EF4-FFF2-40B4-BE49-F238E27FC236}">
                    <a16:creationId xmlns:a16="http://schemas.microsoft.com/office/drawing/2014/main" id="{C1767D55-EBEC-041D-6785-F4AC6A277249}"/>
                  </a:ext>
                </a:extLst>
              </p:cNvPr>
              <p:cNvSpPr/>
              <p:nvPr/>
            </p:nvSpPr>
            <p:spPr bwMode="auto">
              <a:xfrm>
                <a:off x="811260" y="3434036"/>
                <a:ext cx="720000" cy="720000"/>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3600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4" name="Groupe 223">
                <a:extLst>
                  <a:ext uri="{FF2B5EF4-FFF2-40B4-BE49-F238E27FC236}">
                    <a16:creationId xmlns:a16="http://schemas.microsoft.com/office/drawing/2014/main" id="{B48805E4-07D7-ABBB-D912-A1C917ACB716}"/>
                  </a:ext>
                </a:extLst>
              </p:cNvPr>
              <p:cNvGrpSpPr/>
              <p:nvPr/>
            </p:nvGrpSpPr>
            <p:grpSpPr>
              <a:xfrm>
                <a:off x="576662" y="3903835"/>
                <a:ext cx="1159785" cy="444395"/>
                <a:chOff x="7230408" y="5034679"/>
                <a:chExt cx="2584863" cy="990441"/>
              </a:xfrm>
              <a:effectLst>
                <a:outerShdw blurRad="50800" dist="38100" dir="2700000" algn="tl" rotWithShape="0">
                  <a:prstClr val="black">
                    <a:alpha val="40000"/>
                  </a:prstClr>
                </a:outerShdw>
              </a:effectLst>
            </p:grpSpPr>
            <p:sp>
              <p:nvSpPr>
                <p:cNvPr id="228" name="Hexagone 227">
                  <a:extLst>
                    <a:ext uri="{FF2B5EF4-FFF2-40B4-BE49-F238E27FC236}">
                      <a16:creationId xmlns:a16="http://schemas.microsoft.com/office/drawing/2014/main" id="{6F8818C7-CDC4-4955-07C4-080954D90AD3}"/>
                    </a:ext>
                  </a:extLst>
                </p:cNvPr>
                <p:cNvSpPr/>
                <p:nvPr/>
              </p:nvSpPr>
              <p:spPr>
                <a:xfrm>
                  <a:off x="7424667"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9" name="Hexagone 228">
                  <a:extLst>
                    <a:ext uri="{FF2B5EF4-FFF2-40B4-BE49-F238E27FC236}">
                      <a16:creationId xmlns:a16="http://schemas.microsoft.com/office/drawing/2014/main" id="{70F0DFFC-6CDB-436F-8B00-8B8BFD30415E}"/>
                    </a:ext>
                  </a:extLst>
                </p:cNvPr>
                <p:cNvSpPr/>
                <p:nvPr/>
              </p:nvSpPr>
              <p:spPr>
                <a:xfrm>
                  <a:off x="7710030"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0" name="Hexagone 229">
                  <a:extLst>
                    <a:ext uri="{FF2B5EF4-FFF2-40B4-BE49-F238E27FC236}">
                      <a16:creationId xmlns:a16="http://schemas.microsoft.com/office/drawing/2014/main" id="{18251707-222F-CFC2-3C00-2432C87E16EB}"/>
                    </a:ext>
                  </a:extLst>
                </p:cNvPr>
                <p:cNvSpPr/>
                <p:nvPr/>
              </p:nvSpPr>
              <p:spPr>
                <a:xfrm>
                  <a:off x="7808101"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Hexagone 230">
                  <a:extLst>
                    <a:ext uri="{FF2B5EF4-FFF2-40B4-BE49-F238E27FC236}">
                      <a16:creationId xmlns:a16="http://schemas.microsoft.com/office/drawing/2014/main" id="{FC2D521F-5AF1-4919-616C-85D08C0ABB0B}"/>
                    </a:ext>
                  </a:extLst>
                </p:cNvPr>
                <p:cNvSpPr/>
                <p:nvPr/>
              </p:nvSpPr>
              <p:spPr>
                <a:xfrm>
                  <a:off x="751798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Hexagone 231">
                  <a:extLst>
                    <a:ext uri="{FF2B5EF4-FFF2-40B4-BE49-F238E27FC236}">
                      <a16:creationId xmlns:a16="http://schemas.microsoft.com/office/drawing/2014/main" id="{B7072B66-EC67-0F69-8117-074BACC12AAC}"/>
                    </a:ext>
                  </a:extLst>
                </p:cNvPr>
                <p:cNvSpPr/>
                <p:nvPr/>
              </p:nvSpPr>
              <p:spPr>
                <a:xfrm>
                  <a:off x="7232950"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Hexagone 232">
                  <a:extLst>
                    <a:ext uri="{FF2B5EF4-FFF2-40B4-BE49-F238E27FC236}">
                      <a16:creationId xmlns:a16="http://schemas.microsoft.com/office/drawing/2014/main" id="{B53C6D3D-085F-1333-A47E-B6A7BF0492FA}"/>
                    </a:ext>
                  </a:extLst>
                </p:cNvPr>
                <p:cNvSpPr/>
                <p:nvPr/>
              </p:nvSpPr>
              <p:spPr>
                <a:xfrm>
                  <a:off x="7325824"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Hexagone 233">
                  <a:extLst>
                    <a:ext uri="{FF2B5EF4-FFF2-40B4-BE49-F238E27FC236}">
                      <a16:creationId xmlns:a16="http://schemas.microsoft.com/office/drawing/2014/main" id="{028D57A1-5F9B-0C43-0866-FF15E075DD89}"/>
                    </a:ext>
                  </a:extLst>
                </p:cNvPr>
                <p:cNvSpPr/>
                <p:nvPr/>
              </p:nvSpPr>
              <p:spPr>
                <a:xfrm>
                  <a:off x="7230408"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Hexagone 234">
                  <a:extLst>
                    <a:ext uri="{FF2B5EF4-FFF2-40B4-BE49-F238E27FC236}">
                      <a16:creationId xmlns:a16="http://schemas.microsoft.com/office/drawing/2014/main" id="{3F3C5BEF-C987-4623-B9C2-B642C9756FFD}"/>
                    </a:ext>
                  </a:extLst>
                </p:cNvPr>
                <p:cNvSpPr/>
                <p:nvPr/>
              </p:nvSpPr>
              <p:spPr>
                <a:xfrm>
                  <a:off x="7709676"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Hexagone 235">
                  <a:extLst>
                    <a:ext uri="{FF2B5EF4-FFF2-40B4-BE49-F238E27FC236}">
                      <a16:creationId xmlns:a16="http://schemas.microsoft.com/office/drawing/2014/main" id="{31C1048A-0CF2-3731-A3E9-EFC42F0B34D7}"/>
                    </a:ext>
                  </a:extLst>
                </p:cNvPr>
                <p:cNvSpPr/>
                <p:nvPr/>
              </p:nvSpPr>
              <p:spPr>
                <a:xfrm>
                  <a:off x="7422289"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Hexagone 236">
                  <a:extLst>
                    <a:ext uri="{FF2B5EF4-FFF2-40B4-BE49-F238E27FC236}">
                      <a16:creationId xmlns:a16="http://schemas.microsoft.com/office/drawing/2014/main" id="{2A48E15F-0B15-AB55-7FCA-BD2E963DAF1F}"/>
                    </a:ext>
                  </a:extLst>
                </p:cNvPr>
                <p:cNvSpPr/>
                <p:nvPr/>
              </p:nvSpPr>
              <p:spPr>
                <a:xfrm>
                  <a:off x="7616384"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Hexagone 237">
                  <a:extLst>
                    <a:ext uri="{FF2B5EF4-FFF2-40B4-BE49-F238E27FC236}">
                      <a16:creationId xmlns:a16="http://schemas.microsoft.com/office/drawing/2014/main" id="{1535FCC3-DA51-FC59-6D69-56B8310743E9}"/>
                    </a:ext>
                  </a:extLst>
                </p:cNvPr>
                <p:cNvSpPr/>
                <p:nvPr/>
              </p:nvSpPr>
              <p:spPr>
                <a:xfrm>
                  <a:off x="751775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Hexagone 238">
                  <a:extLst>
                    <a:ext uri="{FF2B5EF4-FFF2-40B4-BE49-F238E27FC236}">
                      <a16:creationId xmlns:a16="http://schemas.microsoft.com/office/drawing/2014/main" id="{109C0340-EEC2-46D4-8F27-50AB8BA73338}"/>
                    </a:ext>
                  </a:extLst>
                </p:cNvPr>
                <p:cNvSpPr/>
                <p:nvPr/>
              </p:nvSpPr>
              <p:spPr>
                <a:xfrm>
                  <a:off x="7325942"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Hexagone 239">
                  <a:extLst>
                    <a:ext uri="{FF2B5EF4-FFF2-40B4-BE49-F238E27FC236}">
                      <a16:creationId xmlns:a16="http://schemas.microsoft.com/office/drawing/2014/main" id="{7C17C0F3-8A7B-D894-D628-A50C2A4C4499}"/>
                    </a:ext>
                  </a:extLst>
                </p:cNvPr>
                <p:cNvSpPr/>
                <p:nvPr/>
              </p:nvSpPr>
              <p:spPr>
                <a:xfrm>
                  <a:off x="7614170"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Hexagone 240">
                  <a:extLst>
                    <a:ext uri="{FF2B5EF4-FFF2-40B4-BE49-F238E27FC236}">
                      <a16:creationId xmlns:a16="http://schemas.microsoft.com/office/drawing/2014/main" id="{E1DA25E0-ED24-7B51-357E-4468F2874AAA}"/>
                    </a:ext>
                  </a:extLst>
                </p:cNvPr>
                <p:cNvSpPr/>
                <p:nvPr/>
              </p:nvSpPr>
              <p:spPr>
                <a:xfrm flipH="1" flipV="1">
                  <a:off x="8094118"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Hexagone 241">
                  <a:extLst>
                    <a:ext uri="{FF2B5EF4-FFF2-40B4-BE49-F238E27FC236}">
                      <a16:creationId xmlns:a16="http://schemas.microsoft.com/office/drawing/2014/main" id="{97B4A6DA-ED01-BC3B-8769-87500054BF4C}"/>
                    </a:ext>
                  </a:extLst>
                </p:cNvPr>
                <p:cNvSpPr/>
                <p:nvPr/>
              </p:nvSpPr>
              <p:spPr>
                <a:xfrm flipH="1" flipV="1">
                  <a:off x="7999818"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Hexagone 242">
                  <a:extLst>
                    <a:ext uri="{FF2B5EF4-FFF2-40B4-BE49-F238E27FC236}">
                      <a16:creationId xmlns:a16="http://schemas.microsoft.com/office/drawing/2014/main" id="{7E15522D-1D5C-42E1-4ACD-62E02E45E390}"/>
                    </a:ext>
                  </a:extLst>
                </p:cNvPr>
                <p:cNvSpPr/>
                <p:nvPr/>
              </p:nvSpPr>
              <p:spPr>
                <a:xfrm flipH="1" flipV="1">
                  <a:off x="8286162" y="5876141"/>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 name="Hexagone 243">
                  <a:extLst>
                    <a:ext uri="{FF2B5EF4-FFF2-40B4-BE49-F238E27FC236}">
                      <a16:creationId xmlns:a16="http://schemas.microsoft.com/office/drawing/2014/main" id="{A4D1CC81-30E1-9ADE-C4DD-EB7B4537D014}"/>
                    </a:ext>
                  </a:extLst>
                </p:cNvPr>
                <p:cNvSpPr/>
                <p:nvPr/>
              </p:nvSpPr>
              <p:spPr>
                <a:xfrm flipH="1" flipV="1">
                  <a:off x="8189813"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 name="Hexagone 244">
                  <a:extLst>
                    <a:ext uri="{FF2B5EF4-FFF2-40B4-BE49-F238E27FC236}">
                      <a16:creationId xmlns:a16="http://schemas.microsoft.com/office/drawing/2014/main" id="{9BE1C90E-B1CF-E58A-EAB7-CE2A870A150D}"/>
                    </a:ext>
                  </a:extLst>
                </p:cNvPr>
                <p:cNvSpPr/>
                <p:nvPr/>
              </p:nvSpPr>
              <p:spPr>
                <a:xfrm flipH="1" flipV="1">
                  <a:off x="828545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Hexagone 245">
                  <a:extLst>
                    <a:ext uri="{FF2B5EF4-FFF2-40B4-BE49-F238E27FC236}">
                      <a16:creationId xmlns:a16="http://schemas.microsoft.com/office/drawing/2014/main" id="{47E12726-01A9-1015-C530-8F96178ECD8C}"/>
                    </a:ext>
                  </a:extLst>
                </p:cNvPr>
                <p:cNvSpPr/>
                <p:nvPr/>
              </p:nvSpPr>
              <p:spPr>
                <a:xfrm flipH="1" flipV="1">
                  <a:off x="780605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Hexagone 246">
                  <a:extLst>
                    <a:ext uri="{FF2B5EF4-FFF2-40B4-BE49-F238E27FC236}">
                      <a16:creationId xmlns:a16="http://schemas.microsoft.com/office/drawing/2014/main" id="{37517290-FFA9-62E8-42D6-6DADC0046878}"/>
                    </a:ext>
                  </a:extLst>
                </p:cNvPr>
                <p:cNvSpPr/>
                <p:nvPr/>
              </p:nvSpPr>
              <p:spPr>
                <a:xfrm flipH="1" flipV="1">
                  <a:off x="8093528"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Hexagone 247">
                  <a:extLst>
                    <a:ext uri="{FF2B5EF4-FFF2-40B4-BE49-F238E27FC236}">
                      <a16:creationId xmlns:a16="http://schemas.microsoft.com/office/drawing/2014/main" id="{E626AF99-D7CD-DDDD-98EF-6F2BC11E2F04}"/>
                    </a:ext>
                  </a:extLst>
                </p:cNvPr>
                <p:cNvSpPr/>
                <p:nvPr/>
              </p:nvSpPr>
              <p:spPr>
                <a:xfrm flipH="1" flipV="1">
                  <a:off x="790207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9" name="Hexagone 248">
                  <a:extLst>
                    <a:ext uri="{FF2B5EF4-FFF2-40B4-BE49-F238E27FC236}">
                      <a16:creationId xmlns:a16="http://schemas.microsoft.com/office/drawing/2014/main" id="{EFC7A5D0-7FFD-1C09-FF3E-38224F5E9B61}"/>
                    </a:ext>
                  </a:extLst>
                </p:cNvPr>
                <p:cNvSpPr/>
                <p:nvPr/>
              </p:nvSpPr>
              <p:spPr>
                <a:xfrm flipH="1" flipV="1">
                  <a:off x="7997932"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Hexagone 249">
                  <a:extLst>
                    <a:ext uri="{FF2B5EF4-FFF2-40B4-BE49-F238E27FC236}">
                      <a16:creationId xmlns:a16="http://schemas.microsoft.com/office/drawing/2014/main" id="{8C0FB5AF-1165-35B5-33B6-0B66A050FAA6}"/>
                    </a:ext>
                  </a:extLst>
                </p:cNvPr>
                <p:cNvSpPr/>
                <p:nvPr/>
              </p:nvSpPr>
              <p:spPr>
                <a:xfrm flipH="1" flipV="1">
                  <a:off x="8191535"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1" name="Hexagone 250">
                  <a:extLst>
                    <a:ext uri="{FF2B5EF4-FFF2-40B4-BE49-F238E27FC236}">
                      <a16:creationId xmlns:a16="http://schemas.microsoft.com/office/drawing/2014/main" id="{77107F91-4211-D0C2-CB66-E7A3E95BABC8}"/>
                    </a:ext>
                  </a:extLst>
                </p:cNvPr>
                <p:cNvSpPr/>
                <p:nvPr/>
              </p:nvSpPr>
              <p:spPr>
                <a:xfrm flipH="1" flipV="1">
                  <a:off x="8381694"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2" name="Hexagone 251">
                  <a:extLst>
                    <a:ext uri="{FF2B5EF4-FFF2-40B4-BE49-F238E27FC236}">
                      <a16:creationId xmlns:a16="http://schemas.microsoft.com/office/drawing/2014/main" id="{FB3C54A0-E00D-2EF9-39A8-8546FE190E82}"/>
                    </a:ext>
                  </a:extLst>
                </p:cNvPr>
                <p:cNvSpPr/>
                <p:nvPr/>
              </p:nvSpPr>
              <p:spPr>
                <a:xfrm flipH="1" flipV="1">
                  <a:off x="8383252"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3" name="Hexagone 252">
                  <a:extLst>
                    <a:ext uri="{FF2B5EF4-FFF2-40B4-BE49-F238E27FC236}">
                      <a16:creationId xmlns:a16="http://schemas.microsoft.com/office/drawing/2014/main" id="{4D0E75D9-74C8-F6CD-6D93-E747A80EE435}"/>
                    </a:ext>
                  </a:extLst>
                </p:cNvPr>
                <p:cNvSpPr/>
                <p:nvPr/>
              </p:nvSpPr>
              <p:spPr>
                <a:xfrm flipH="1" flipV="1">
                  <a:off x="7901602"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4" name="Hexagone 253">
                  <a:extLst>
                    <a:ext uri="{FF2B5EF4-FFF2-40B4-BE49-F238E27FC236}">
                      <a16:creationId xmlns:a16="http://schemas.microsoft.com/office/drawing/2014/main" id="{7307438C-A3BB-5B1C-DAFD-C7FD7A7302AD}"/>
                    </a:ext>
                  </a:extLst>
                </p:cNvPr>
                <p:cNvSpPr/>
                <p:nvPr/>
              </p:nvSpPr>
              <p:spPr>
                <a:xfrm flipH="1">
                  <a:off x="8766686"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5" name="Hexagone 254">
                  <a:extLst>
                    <a:ext uri="{FF2B5EF4-FFF2-40B4-BE49-F238E27FC236}">
                      <a16:creationId xmlns:a16="http://schemas.microsoft.com/office/drawing/2014/main" id="{EB5C60A8-645B-4AB0-FEDC-12DAAA9B64B0}"/>
                    </a:ext>
                  </a:extLst>
                </p:cNvPr>
                <p:cNvSpPr/>
                <p:nvPr/>
              </p:nvSpPr>
              <p:spPr>
                <a:xfrm flipH="1">
                  <a:off x="8478206"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6" name="Hexagone 255">
                  <a:extLst>
                    <a:ext uri="{FF2B5EF4-FFF2-40B4-BE49-F238E27FC236}">
                      <a16:creationId xmlns:a16="http://schemas.microsoft.com/office/drawing/2014/main" id="{E6664FE8-9D54-60FD-96CA-5E410F7FA73F}"/>
                    </a:ext>
                  </a:extLst>
                </p:cNvPr>
                <p:cNvSpPr/>
                <p:nvPr/>
              </p:nvSpPr>
              <p:spPr>
                <a:xfrm flipH="1">
                  <a:off x="8670250"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7" name="Hexagone 256">
                  <a:extLst>
                    <a:ext uri="{FF2B5EF4-FFF2-40B4-BE49-F238E27FC236}">
                      <a16:creationId xmlns:a16="http://schemas.microsoft.com/office/drawing/2014/main" id="{545110E2-9EEC-1687-74F0-CE5025094EDE}"/>
                    </a:ext>
                  </a:extLst>
                </p:cNvPr>
                <p:cNvSpPr/>
                <p:nvPr/>
              </p:nvSpPr>
              <p:spPr>
                <a:xfrm flipH="1">
                  <a:off x="8958403"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8" name="Hexagone 257">
                  <a:extLst>
                    <a:ext uri="{FF2B5EF4-FFF2-40B4-BE49-F238E27FC236}">
                      <a16:creationId xmlns:a16="http://schemas.microsoft.com/office/drawing/2014/main" id="{6C1535AA-38A1-1527-CD9C-7A044EA1169D}"/>
                    </a:ext>
                  </a:extLst>
                </p:cNvPr>
                <p:cNvSpPr/>
                <p:nvPr/>
              </p:nvSpPr>
              <p:spPr>
                <a:xfrm flipH="1">
                  <a:off x="8861232"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9" name="Hexagone 258">
                  <a:extLst>
                    <a:ext uri="{FF2B5EF4-FFF2-40B4-BE49-F238E27FC236}">
                      <a16:creationId xmlns:a16="http://schemas.microsoft.com/office/drawing/2014/main" id="{33D40BD6-D4F7-45E0-B973-182C37A263E8}"/>
                    </a:ext>
                  </a:extLst>
                </p:cNvPr>
                <p:cNvSpPr/>
                <p:nvPr/>
              </p:nvSpPr>
              <p:spPr>
                <a:xfrm flipH="1">
                  <a:off x="8957337"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0" name="Hexagone 259">
                  <a:extLst>
                    <a:ext uri="{FF2B5EF4-FFF2-40B4-BE49-F238E27FC236}">
                      <a16:creationId xmlns:a16="http://schemas.microsoft.com/office/drawing/2014/main" id="{8D4FBE52-1A7F-8023-0538-536139EA3BD3}"/>
                    </a:ext>
                  </a:extLst>
                </p:cNvPr>
                <p:cNvSpPr/>
                <p:nvPr/>
              </p:nvSpPr>
              <p:spPr>
                <a:xfrm flipH="1">
                  <a:off x="8477380"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1" name="Hexagone 260">
                  <a:extLst>
                    <a:ext uri="{FF2B5EF4-FFF2-40B4-BE49-F238E27FC236}">
                      <a16:creationId xmlns:a16="http://schemas.microsoft.com/office/drawing/2014/main" id="{2FE1308F-2FF4-03FD-B203-6CDEBD3CB054}"/>
                    </a:ext>
                  </a:extLst>
                </p:cNvPr>
                <p:cNvSpPr/>
                <p:nvPr/>
              </p:nvSpPr>
              <p:spPr>
                <a:xfrm flipH="1">
                  <a:off x="8765456"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2" name="Hexagone 261">
                  <a:extLst>
                    <a:ext uri="{FF2B5EF4-FFF2-40B4-BE49-F238E27FC236}">
                      <a16:creationId xmlns:a16="http://schemas.microsoft.com/office/drawing/2014/main" id="{3AD94549-22A8-7DEF-14BB-DEDF6BA52182}"/>
                    </a:ext>
                  </a:extLst>
                </p:cNvPr>
                <p:cNvSpPr/>
                <p:nvPr/>
              </p:nvSpPr>
              <p:spPr>
                <a:xfrm flipH="1">
                  <a:off x="8574969" y="581585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3" name="Hexagone 262">
                  <a:extLst>
                    <a:ext uri="{FF2B5EF4-FFF2-40B4-BE49-F238E27FC236}">
                      <a16:creationId xmlns:a16="http://schemas.microsoft.com/office/drawing/2014/main" id="{CC63D4AF-7D1F-F9B9-6B85-E4D106838D22}"/>
                    </a:ext>
                  </a:extLst>
                </p:cNvPr>
                <p:cNvSpPr/>
                <p:nvPr/>
              </p:nvSpPr>
              <p:spPr>
                <a:xfrm flipH="1">
                  <a:off x="8669306"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4" name="Hexagone 263">
                  <a:extLst>
                    <a:ext uri="{FF2B5EF4-FFF2-40B4-BE49-F238E27FC236}">
                      <a16:creationId xmlns:a16="http://schemas.microsoft.com/office/drawing/2014/main" id="{B51EC8D7-AE4F-EEE4-E846-6F57216972CB}"/>
                    </a:ext>
                  </a:extLst>
                </p:cNvPr>
                <p:cNvSpPr/>
                <p:nvPr/>
              </p:nvSpPr>
              <p:spPr>
                <a:xfrm flipH="1">
                  <a:off x="886229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5" name="Hexagone 264">
                  <a:extLst>
                    <a:ext uri="{FF2B5EF4-FFF2-40B4-BE49-F238E27FC236}">
                      <a16:creationId xmlns:a16="http://schemas.microsoft.com/office/drawing/2014/main" id="{3DFF38E7-C473-0B19-32C9-2E24E20E7B68}"/>
                    </a:ext>
                  </a:extLst>
                </p:cNvPr>
                <p:cNvSpPr/>
                <p:nvPr/>
              </p:nvSpPr>
              <p:spPr>
                <a:xfrm flipH="1">
                  <a:off x="9053158"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6" name="Hexagone 265">
                  <a:extLst>
                    <a:ext uri="{FF2B5EF4-FFF2-40B4-BE49-F238E27FC236}">
                      <a16:creationId xmlns:a16="http://schemas.microsoft.com/office/drawing/2014/main" id="{AA0ECCCC-EA33-E20F-FCF2-5BCA3E678C76}"/>
                    </a:ext>
                  </a:extLst>
                </p:cNvPr>
                <p:cNvSpPr/>
                <p:nvPr/>
              </p:nvSpPr>
              <p:spPr>
                <a:xfrm flipH="1">
                  <a:off x="9054338"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7" name="Hexagone 266">
                  <a:extLst>
                    <a:ext uri="{FF2B5EF4-FFF2-40B4-BE49-F238E27FC236}">
                      <a16:creationId xmlns:a16="http://schemas.microsoft.com/office/drawing/2014/main" id="{DDF210D6-1683-E413-036D-A80473654740}"/>
                    </a:ext>
                  </a:extLst>
                </p:cNvPr>
                <p:cNvSpPr/>
                <p:nvPr/>
              </p:nvSpPr>
              <p:spPr>
                <a:xfrm flipH="1">
                  <a:off x="8573575"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8" name="Hexagone 267">
                  <a:extLst>
                    <a:ext uri="{FF2B5EF4-FFF2-40B4-BE49-F238E27FC236}">
                      <a16:creationId xmlns:a16="http://schemas.microsoft.com/office/drawing/2014/main" id="{7FC33FE0-AD88-0437-2117-534A01A2691F}"/>
                    </a:ext>
                  </a:extLst>
                </p:cNvPr>
                <p:cNvSpPr/>
                <p:nvPr/>
              </p:nvSpPr>
              <p:spPr>
                <a:xfrm flipH="1" flipV="1">
                  <a:off x="9149218"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9" name="Hexagone 268">
                  <a:extLst>
                    <a:ext uri="{FF2B5EF4-FFF2-40B4-BE49-F238E27FC236}">
                      <a16:creationId xmlns:a16="http://schemas.microsoft.com/office/drawing/2014/main" id="{F047FFF8-9F3F-7497-286B-26804549DD11}"/>
                    </a:ext>
                  </a:extLst>
                </p:cNvPr>
                <p:cNvSpPr/>
                <p:nvPr/>
              </p:nvSpPr>
              <p:spPr>
                <a:xfrm flipH="1" flipV="1">
                  <a:off x="9150120"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0" name="Hexagone 269">
                  <a:extLst>
                    <a:ext uri="{FF2B5EF4-FFF2-40B4-BE49-F238E27FC236}">
                      <a16:creationId xmlns:a16="http://schemas.microsoft.com/office/drawing/2014/main" id="{6E7A3C67-80D9-A649-CF2F-0E8B3CA4ED77}"/>
                    </a:ext>
                  </a:extLst>
                </p:cNvPr>
                <p:cNvSpPr/>
                <p:nvPr/>
              </p:nvSpPr>
              <p:spPr>
                <a:xfrm flipH="1">
                  <a:off x="9533554"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1" name="Hexagone 270">
                  <a:extLst>
                    <a:ext uri="{FF2B5EF4-FFF2-40B4-BE49-F238E27FC236}">
                      <a16:creationId xmlns:a16="http://schemas.microsoft.com/office/drawing/2014/main" id="{3BCB4846-6986-ED60-4811-27847E5B09FC}"/>
                    </a:ext>
                  </a:extLst>
                </p:cNvPr>
                <p:cNvSpPr/>
                <p:nvPr/>
              </p:nvSpPr>
              <p:spPr>
                <a:xfrm flipH="1">
                  <a:off x="9246382"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2" name="Hexagone 271">
                  <a:extLst>
                    <a:ext uri="{FF2B5EF4-FFF2-40B4-BE49-F238E27FC236}">
                      <a16:creationId xmlns:a16="http://schemas.microsoft.com/office/drawing/2014/main" id="{1D89F7AA-7A42-A27F-3BA9-A57B6682EAC3}"/>
                    </a:ext>
                  </a:extLst>
                </p:cNvPr>
                <p:cNvSpPr/>
                <p:nvPr/>
              </p:nvSpPr>
              <p:spPr>
                <a:xfrm flipH="1">
                  <a:off x="943842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3" name="Hexagone 272">
                  <a:extLst>
                    <a:ext uri="{FF2B5EF4-FFF2-40B4-BE49-F238E27FC236}">
                      <a16:creationId xmlns:a16="http://schemas.microsoft.com/office/drawing/2014/main" id="{B655E87A-F6AD-3F0A-1DAD-BB6D6CB1088F}"/>
                    </a:ext>
                  </a:extLst>
                </p:cNvPr>
                <p:cNvSpPr/>
                <p:nvPr/>
              </p:nvSpPr>
              <p:spPr>
                <a:xfrm flipH="1">
                  <a:off x="9725271"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4" name="Hexagone 273">
                  <a:extLst>
                    <a:ext uri="{FF2B5EF4-FFF2-40B4-BE49-F238E27FC236}">
                      <a16:creationId xmlns:a16="http://schemas.microsoft.com/office/drawing/2014/main" id="{65406EF1-7E77-DA49-F74E-0BEE09BC8811}"/>
                    </a:ext>
                  </a:extLst>
                </p:cNvPr>
                <p:cNvSpPr/>
                <p:nvPr/>
              </p:nvSpPr>
              <p:spPr>
                <a:xfrm flipH="1">
                  <a:off x="9628936"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5" name="Hexagone 274">
                  <a:extLst>
                    <a:ext uri="{FF2B5EF4-FFF2-40B4-BE49-F238E27FC236}">
                      <a16:creationId xmlns:a16="http://schemas.microsoft.com/office/drawing/2014/main" id="{854D2D57-8EC0-B63F-389A-2B73007AFCB9}"/>
                    </a:ext>
                  </a:extLst>
                </p:cNvPr>
                <p:cNvSpPr/>
                <p:nvPr/>
              </p:nvSpPr>
              <p:spPr>
                <a:xfrm flipH="1">
                  <a:off x="972486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6" name="Hexagone 275">
                  <a:extLst>
                    <a:ext uri="{FF2B5EF4-FFF2-40B4-BE49-F238E27FC236}">
                      <a16:creationId xmlns:a16="http://schemas.microsoft.com/office/drawing/2014/main" id="{F227B5FA-A26F-FE10-8892-8642307F6AA0}"/>
                    </a:ext>
                  </a:extLst>
                </p:cNvPr>
                <p:cNvSpPr/>
                <p:nvPr/>
              </p:nvSpPr>
              <p:spPr>
                <a:xfrm flipH="1">
                  <a:off x="924508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7" name="Hexagone 276">
                  <a:extLst>
                    <a:ext uri="{FF2B5EF4-FFF2-40B4-BE49-F238E27FC236}">
                      <a16:creationId xmlns:a16="http://schemas.microsoft.com/office/drawing/2014/main" id="{1C847ED6-3670-08C5-4A9C-491E0D3922D7}"/>
                    </a:ext>
                  </a:extLst>
                </p:cNvPr>
                <p:cNvSpPr/>
                <p:nvPr/>
              </p:nvSpPr>
              <p:spPr>
                <a:xfrm flipH="1">
                  <a:off x="9532980"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8" name="Hexagone 277">
                  <a:extLst>
                    <a:ext uri="{FF2B5EF4-FFF2-40B4-BE49-F238E27FC236}">
                      <a16:creationId xmlns:a16="http://schemas.microsoft.com/office/drawing/2014/main" id="{67E4BFCD-828A-1F68-FC51-BB523BC8145A}"/>
                    </a:ext>
                  </a:extLst>
                </p:cNvPr>
                <p:cNvSpPr/>
                <p:nvPr/>
              </p:nvSpPr>
              <p:spPr>
                <a:xfrm flipH="1">
                  <a:off x="9341837"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9" name="Hexagone 278">
                  <a:extLst>
                    <a:ext uri="{FF2B5EF4-FFF2-40B4-BE49-F238E27FC236}">
                      <a16:creationId xmlns:a16="http://schemas.microsoft.com/office/drawing/2014/main" id="{B85D1F9B-0AA4-638B-CA96-CC9D6292B293}"/>
                    </a:ext>
                  </a:extLst>
                </p:cNvPr>
                <p:cNvSpPr/>
                <p:nvPr/>
              </p:nvSpPr>
              <p:spPr>
                <a:xfrm flipH="1">
                  <a:off x="943701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0" name="Hexagone 279">
                  <a:extLst>
                    <a:ext uri="{FF2B5EF4-FFF2-40B4-BE49-F238E27FC236}">
                      <a16:creationId xmlns:a16="http://schemas.microsoft.com/office/drawing/2014/main" id="{FFB2BE8D-E048-B1DD-70F7-289CD36BB219}"/>
                    </a:ext>
                  </a:extLst>
                </p:cNvPr>
                <p:cNvSpPr/>
                <p:nvPr/>
              </p:nvSpPr>
              <p:spPr>
                <a:xfrm flipH="1">
                  <a:off x="9630470"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1" name="Hexagone 280">
                  <a:extLst>
                    <a:ext uri="{FF2B5EF4-FFF2-40B4-BE49-F238E27FC236}">
                      <a16:creationId xmlns:a16="http://schemas.microsoft.com/office/drawing/2014/main" id="{A778BEF9-4CE2-4D5E-4C34-C32EAF5ABFC8}"/>
                    </a:ext>
                  </a:extLst>
                </p:cNvPr>
                <p:cNvSpPr/>
                <p:nvPr/>
              </p:nvSpPr>
              <p:spPr>
                <a:xfrm flipH="1">
                  <a:off x="9341099" y="59351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2" name="Hexagone 281">
                  <a:extLst>
                    <a:ext uri="{FF2B5EF4-FFF2-40B4-BE49-F238E27FC236}">
                      <a16:creationId xmlns:a16="http://schemas.microsoft.com/office/drawing/2014/main" id="{6CF0A28F-E551-9C22-4FF1-90B68FF4A603}"/>
                    </a:ext>
                  </a:extLst>
                </p:cNvPr>
                <p:cNvSpPr/>
                <p:nvPr/>
              </p:nvSpPr>
              <p:spPr>
                <a:xfrm flipH="1">
                  <a:off x="9542603" y="55782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3" name="Hexagone 282">
                  <a:extLst>
                    <a:ext uri="{FF2B5EF4-FFF2-40B4-BE49-F238E27FC236}">
                      <a16:creationId xmlns:a16="http://schemas.microsoft.com/office/drawing/2014/main" id="{A6EF1D10-ABEE-8455-4A50-7066229EB6A2}"/>
                    </a:ext>
                  </a:extLst>
                </p:cNvPr>
                <p:cNvSpPr/>
                <p:nvPr/>
              </p:nvSpPr>
              <p:spPr>
                <a:xfrm flipH="1">
                  <a:off x="9542603" y="5697415"/>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4" name="Hexagone 283">
                  <a:extLst>
                    <a:ext uri="{FF2B5EF4-FFF2-40B4-BE49-F238E27FC236}">
                      <a16:creationId xmlns:a16="http://schemas.microsoft.com/office/drawing/2014/main" id="{6290A007-6437-AF27-8036-84CCBE5F92C9}"/>
                    </a:ext>
                  </a:extLst>
                </p:cNvPr>
                <p:cNvSpPr/>
                <p:nvPr/>
              </p:nvSpPr>
              <p:spPr>
                <a:xfrm flipH="1">
                  <a:off x="9722348" y="557814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5" name="Hexagone 284">
                  <a:extLst>
                    <a:ext uri="{FF2B5EF4-FFF2-40B4-BE49-F238E27FC236}">
                      <a16:creationId xmlns:a16="http://schemas.microsoft.com/office/drawing/2014/main" id="{D8AB4873-BA6D-AF07-79D6-1895D4CEA0DD}"/>
                    </a:ext>
                  </a:extLst>
                </p:cNvPr>
                <p:cNvSpPr/>
                <p:nvPr/>
              </p:nvSpPr>
              <p:spPr>
                <a:xfrm flipH="1">
                  <a:off x="9628935" y="5517683"/>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6" name="Hexagone 285">
                  <a:extLst>
                    <a:ext uri="{FF2B5EF4-FFF2-40B4-BE49-F238E27FC236}">
                      <a16:creationId xmlns:a16="http://schemas.microsoft.com/office/drawing/2014/main" id="{CF48B1CD-AD75-BA4D-9388-00813C4F65ED}"/>
                    </a:ext>
                  </a:extLst>
                </p:cNvPr>
                <p:cNvSpPr/>
                <p:nvPr/>
              </p:nvSpPr>
              <p:spPr>
                <a:xfrm flipH="1">
                  <a:off x="9722348" y="5697415"/>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7" name="Hexagone 286">
                  <a:extLst>
                    <a:ext uri="{FF2B5EF4-FFF2-40B4-BE49-F238E27FC236}">
                      <a16:creationId xmlns:a16="http://schemas.microsoft.com/office/drawing/2014/main" id="{41D528B7-2213-FCA3-24F8-C53BEA42AD5D}"/>
                    </a:ext>
                  </a:extLst>
                </p:cNvPr>
                <p:cNvSpPr/>
                <p:nvPr/>
              </p:nvSpPr>
              <p:spPr>
                <a:xfrm flipH="1">
                  <a:off x="9628935" y="5638436"/>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8" name="Hexagone 287">
                  <a:extLst>
                    <a:ext uri="{FF2B5EF4-FFF2-40B4-BE49-F238E27FC236}">
                      <a16:creationId xmlns:a16="http://schemas.microsoft.com/office/drawing/2014/main" id="{9AD11707-070E-1521-B887-A01F2FF436A7}"/>
                    </a:ext>
                  </a:extLst>
                </p:cNvPr>
                <p:cNvSpPr/>
                <p:nvPr/>
              </p:nvSpPr>
              <p:spPr>
                <a:xfrm flipH="1">
                  <a:off x="9542603" y="5220632"/>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9" name="Hexagone 288">
                  <a:extLst>
                    <a:ext uri="{FF2B5EF4-FFF2-40B4-BE49-F238E27FC236}">
                      <a16:creationId xmlns:a16="http://schemas.microsoft.com/office/drawing/2014/main" id="{A3BC9758-BDD3-1255-FAD3-1E49F16CC552}"/>
                    </a:ext>
                  </a:extLst>
                </p:cNvPr>
                <p:cNvSpPr/>
                <p:nvPr/>
              </p:nvSpPr>
              <p:spPr>
                <a:xfrm flipH="1">
                  <a:off x="9542603" y="5339828"/>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0" name="Hexagone 289">
                  <a:extLst>
                    <a:ext uri="{FF2B5EF4-FFF2-40B4-BE49-F238E27FC236}">
                      <a16:creationId xmlns:a16="http://schemas.microsoft.com/office/drawing/2014/main" id="{0D61F543-CFF2-3DCD-2F07-721E00B32ED1}"/>
                    </a:ext>
                  </a:extLst>
                </p:cNvPr>
                <p:cNvSpPr/>
                <p:nvPr/>
              </p:nvSpPr>
              <p:spPr>
                <a:xfrm flipH="1">
                  <a:off x="9722348" y="5335857"/>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1" name="Hexagone 290">
                  <a:extLst>
                    <a:ext uri="{FF2B5EF4-FFF2-40B4-BE49-F238E27FC236}">
                      <a16:creationId xmlns:a16="http://schemas.microsoft.com/office/drawing/2014/main" id="{854C236C-F730-5CD3-2CB6-93924B76D166}"/>
                    </a:ext>
                  </a:extLst>
                </p:cNvPr>
                <p:cNvSpPr/>
                <p:nvPr/>
              </p:nvSpPr>
              <p:spPr>
                <a:xfrm flipH="1">
                  <a:off x="9628935" y="5276181"/>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2" name="Hexagone 291">
                  <a:extLst>
                    <a:ext uri="{FF2B5EF4-FFF2-40B4-BE49-F238E27FC236}">
                      <a16:creationId xmlns:a16="http://schemas.microsoft.com/office/drawing/2014/main" id="{5FFF3DAD-3E6F-F72C-DB7A-9174C904DE93}"/>
                    </a:ext>
                  </a:extLst>
                </p:cNvPr>
                <p:cNvSpPr/>
                <p:nvPr/>
              </p:nvSpPr>
              <p:spPr>
                <a:xfrm flipH="1">
                  <a:off x="9722348" y="5455127"/>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3" name="Hexagone 292">
                  <a:extLst>
                    <a:ext uri="{FF2B5EF4-FFF2-40B4-BE49-F238E27FC236}">
                      <a16:creationId xmlns:a16="http://schemas.microsoft.com/office/drawing/2014/main" id="{EFA99165-8F4F-A0A7-DD1B-C24101092D71}"/>
                    </a:ext>
                  </a:extLst>
                </p:cNvPr>
                <p:cNvSpPr/>
                <p:nvPr/>
              </p:nvSpPr>
              <p:spPr>
                <a:xfrm flipH="1">
                  <a:off x="9628935" y="5396932"/>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4" name="Hexagone 293">
                  <a:extLst>
                    <a:ext uri="{FF2B5EF4-FFF2-40B4-BE49-F238E27FC236}">
                      <a16:creationId xmlns:a16="http://schemas.microsoft.com/office/drawing/2014/main" id="{50557DCF-A0F6-8BF6-B2FA-35624C995801}"/>
                    </a:ext>
                  </a:extLst>
                </p:cNvPr>
                <p:cNvSpPr/>
                <p:nvPr/>
              </p:nvSpPr>
              <p:spPr>
                <a:xfrm flipH="1">
                  <a:off x="9722348" y="509592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5" name="Hexagone 294">
                  <a:extLst>
                    <a:ext uri="{FF2B5EF4-FFF2-40B4-BE49-F238E27FC236}">
                      <a16:creationId xmlns:a16="http://schemas.microsoft.com/office/drawing/2014/main" id="{811D199A-2C85-8DFC-F076-0CF217BD479F}"/>
                    </a:ext>
                  </a:extLst>
                </p:cNvPr>
                <p:cNvSpPr/>
                <p:nvPr/>
              </p:nvSpPr>
              <p:spPr>
                <a:xfrm flipH="1">
                  <a:off x="9628935" y="5034679"/>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6" name="Hexagone 295">
                  <a:extLst>
                    <a:ext uri="{FF2B5EF4-FFF2-40B4-BE49-F238E27FC236}">
                      <a16:creationId xmlns:a16="http://schemas.microsoft.com/office/drawing/2014/main" id="{CE45361E-7A9E-D686-1207-DF382E49A278}"/>
                    </a:ext>
                  </a:extLst>
                </p:cNvPr>
                <p:cNvSpPr/>
                <p:nvPr/>
              </p:nvSpPr>
              <p:spPr>
                <a:xfrm flipH="1">
                  <a:off x="9628935" y="515543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25" name="Groupe 224">
                <a:extLst>
                  <a:ext uri="{FF2B5EF4-FFF2-40B4-BE49-F238E27FC236}">
                    <a16:creationId xmlns:a16="http://schemas.microsoft.com/office/drawing/2014/main" id="{0403430A-BEF6-89C8-9879-56D5A9CF31D1}"/>
                  </a:ext>
                </a:extLst>
              </p:cNvPr>
              <p:cNvGrpSpPr/>
              <p:nvPr/>
            </p:nvGrpSpPr>
            <p:grpSpPr>
              <a:xfrm>
                <a:off x="617260" y="3239842"/>
                <a:ext cx="995911" cy="862453"/>
                <a:chOff x="2925083" y="4573434"/>
                <a:chExt cx="995911" cy="862453"/>
              </a:xfrm>
            </p:grpSpPr>
            <p:sp>
              <p:nvSpPr>
                <p:cNvPr id="226" name="ZoneTexte 225">
                  <a:extLst>
                    <a:ext uri="{FF2B5EF4-FFF2-40B4-BE49-F238E27FC236}">
                      <a16:creationId xmlns:a16="http://schemas.microsoft.com/office/drawing/2014/main" id="{DD31D2E5-C6EA-BA19-082A-80A0EC5B452E}"/>
                    </a:ext>
                  </a:extLst>
                </p:cNvPr>
                <p:cNvSpPr txBox="1"/>
                <p:nvPr/>
              </p:nvSpPr>
              <p:spPr>
                <a:xfrm>
                  <a:off x="2925083" y="4573434"/>
                  <a:ext cx="995911" cy="769441"/>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5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
                  </a:r>
                  <a:endParaRPr kumimoji="0" lang="fr-CH" sz="50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27" name="Connecteur : en angle 226">
                  <a:extLst>
                    <a:ext uri="{FF2B5EF4-FFF2-40B4-BE49-F238E27FC236}">
                      <a16:creationId xmlns:a16="http://schemas.microsoft.com/office/drawing/2014/main" id="{F979404B-3D48-9EF9-5343-A169D4CDC8B6}"/>
                    </a:ext>
                  </a:extLst>
                </p:cNvPr>
                <p:cNvCxnSpPr>
                  <a:cxnSpLocks/>
                </p:cNvCxnSpPr>
                <p:nvPr/>
              </p:nvCxnSpPr>
              <p:spPr>
                <a:xfrm rot="5400000" flipH="1" flipV="1">
                  <a:off x="3178195" y="4849752"/>
                  <a:ext cx="596160" cy="576110"/>
                </a:xfrm>
                <a:prstGeom prst="bentConnector3">
                  <a:avLst>
                    <a:gd name="adj1" fmla="val 72"/>
                  </a:avLst>
                </a:prstGeom>
                <a:noFill/>
                <a:ln w="44450" cap="rnd" cmpd="sng" algn="ctr">
                  <a:solidFill>
                    <a:sysClr val="window" lastClr="FFFFFF"/>
                  </a:solidFill>
                  <a:prstDash val="solid"/>
                  <a:round/>
                  <a:headEnd type="none"/>
                  <a:tailEnd type="triangle" w="sm" len="med"/>
                </a:ln>
                <a:effectLst/>
              </p:spPr>
            </p:cxnSp>
          </p:grpSp>
        </p:grpSp>
      </p:grpSp>
    </p:spTree>
    <p:extLst>
      <p:ext uri="{BB962C8B-B14F-4D97-AF65-F5344CB8AC3E}">
        <p14:creationId xmlns:p14="http://schemas.microsoft.com/office/powerpoint/2010/main" val="3146517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250"/>
                                  </p:stCondLst>
                                  <p:childTnLst>
                                    <p:animClr clrSpc="rgb" dir="cw">
                                      <p:cBhvr override="childStyle">
                                        <p:cTn id="6" dur="250" autoRev="1" fill="remove"/>
                                        <p:tgtEl>
                                          <p:spTgt spid="148"/>
                                        </p:tgtEl>
                                        <p:attrNameLst>
                                          <p:attrName>style.color</p:attrName>
                                        </p:attrNameLst>
                                      </p:cBhvr>
                                      <p:to>
                                        <a:schemeClr val="bg1"/>
                                      </p:to>
                                    </p:animClr>
                                    <p:animClr clrSpc="rgb" dir="cw">
                                      <p:cBhvr>
                                        <p:cTn id="7" dur="250" autoRev="1" fill="remove"/>
                                        <p:tgtEl>
                                          <p:spTgt spid="148"/>
                                        </p:tgtEl>
                                        <p:attrNameLst>
                                          <p:attrName>fillcolor</p:attrName>
                                        </p:attrNameLst>
                                      </p:cBhvr>
                                      <p:to>
                                        <a:schemeClr val="bg1"/>
                                      </p:to>
                                    </p:animClr>
                                    <p:set>
                                      <p:cBhvr>
                                        <p:cTn id="8" dur="250" autoRev="1" fill="remove"/>
                                        <p:tgtEl>
                                          <p:spTgt spid="148"/>
                                        </p:tgtEl>
                                        <p:attrNameLst>
                                          <p:attrName>fill.type</p:attrName>
                                        </p:attrNameLst>
                                      </p:cBhvr>
                                      <p:to>
                                        <p:strVal val="solid"/>
                                      </p:to>
                                    </p:set>
                                    <p:set>
                                      <p:cBhvr>
                                        <p:cTn id="9" dur="250" autoRev="1" fill="remove"/>
                                        <p:tgtEl>
                                          <p:spTgt spid="148"/>
                                        </p:tgtEl>
                                        <p:attrNameLst>
                                          <p:attrName>fill.on</p:attrName>
                                        </p:attrNameLst>
                                      </p:cBhvr>
                                      <p:to>
                                        <p:strVal val="true"/>
                                      </p:to>
                                    </p:set>
                                  </p:childTnLst>
                                </p:cTn>
                              </p:par>
                              <p:par>
                                <p:cTn id="10" presetID="27" presetClass="emph" presetSubtype="0" fill="remove" grpId="0" nodeType="withEffect">
                                  <p:stCondLst>
                                    <p:cond delay="250"/>
                                  </p:stCondLst>
                                  <p:childTnLst>
                                    <p:animClr clrSpc="rgb" dir="cw">
                                      <p:cBhvr override="childStyle">
                                        <p:cTn id="11" dur="250" autoRev="1" fill="remove"/>
                                        <p:tgtEl>
                                          <p:spTgt spid="149"/>
                                        </p:tgtEl>
                                        <p:attrNameLst>
                                          <p:attrName>style.color</p:attrName>
                                        </p:attrNameLst>
                                      </p:cBhvr>
                                      <p:to>
                                        <a:schemeClr val="bg1"/>
                                      </p:to>
                                    </p:animClr>
                                    <p:animClr clrSpc="rgb" dir="cw">
                                      <p:cBhvr>
                                        <p:cTn id="12" dur="250" autoRev="1" fill="remove"/>
                                        <p:tgtEl>
                                          <p:spTgt spid="149"/>
                                        </p:tgtEl>
                                        <p:attrNameLst>
                                          <p:attrName>fillcolor</p:attrName>
                                        </p:attrNameLst>
                                      </p:cBhvr>
                                      <p:to>
                                        <a:schemeClr val="bg1"/>
                                      </p:to>
                                    </p:animClr>
                                    <p:set>
                                      <p:cBhvr>
                                        <p:cTn id="13" dur="250" autoRev="1" fill="remove"/>
                                        <p:tgtEl>
                                          <p:spTgt spid="149"/>
                                        </p:tgtEl>
                                        <p:attrNameLst>
                                          <p:attrName>fill.type</p:attrName>
                                        </p:attrNameLst>
                                      </p:cBhvr>
                                      <p:to>
                                        <p:strVal val="solid"/>
                                      </p:to>
                                    </p:set>
                                    <p:set>
                                      <p:cBhvr>
                                        <p:cTn id="14" dur="250" autoRev="1" fill="remove"/>
                                        <p:tgtEl>
                                          <p:spTgt spid="149"/>
                                        </p:tgtEl>
                                        <p:attrNameLst>
                                          <p:attrName>fill.on</p:attrName>
                                        </p:attrNameLst>
                                      </p:cBhvr>
                                      <p:to>
                                        <p:strVal val="true"/>
                                      </p:to>
                                    </p:set>
                                  </p:childTnLst>
                                </p:cTn>
                              </p:par>
                              <p:par>
                                <p:cTn id="15" presetID="27" presetClass="emph" presetSubtype="0" fill="remove" grpId="0" nodeType="withEffect">
                                  <p:stCondLst>
                                    <p:cond delay="250"/>
                                  </p:stCondLst>
                                  <p:childTnLst>
                                    <p:animClr clrSpc="rgb" dir="cw">
                                      <p:cBhvr override="childStyle">
                                        <p:cTn id="16" dur="250" autoRev="1" fill="remove"/>
                                        <p:tgtEl>
                                          <p:spTgt spid="150"/>
                                        </p:tgtEl>
                                        <p:attrNameLst>
                                          <p:attrName>style.color</p:attrName>
                                        </p:attrNameLst>
                                      </p:cBhvr>
                                      <p:to>
                                        <a:schemeClr val="bg1"/>
                                      </p:to>
                                    </p:animClr>
                                    <p:animClr clrSpc="rgb" dir="cw">
                                      <p:cBhvr>
                                        <p:cTn id="17" dur="250" autoRev="1" fill="remove"/>
                                        <p:tgtEl>
                                          <p:spTgt spid="150"/>
                                        </p:tgtEl>
                                        <p:attrNameLst>
                                          <p:attrName>fillcolor</p:attrName>
                                        </p:attrNameLst>
                                      </p:cBhvr>
                                      <p:to>
                                        <a:schemeClr val="bg1"/>
                                      </p:to>
                                    </p:animClr>
                                    <p:set>
                                      <p:cBhvr>
                                        <p:cTn id="18" dur="250" autoRev="1" fill="remove"/>
                                        <p:tgtEl>
                                          <p:spTgt spid="150"/>
                                        </p:tgtEl>
                                        <p:attrNameLst>
                                          <p:attrName>fill.type</p:attrName>
                                        </p:attrNameLst>
                                      </p:cBhvr>
                                      <p:to>
                                        <p:strVal val="solid"/>
                                      </p:to>
                                    </p:set>
                                    <p:set>
                                      <p:cBhvr>
                                        <p:cTn id="19" dur="250" autoRev="1" fill="remove"/>
                                        <p:tgtEl>
                                          <p:spTgt spid="150"/>
                                        </p:tgtEl>
                                        <p:attrNameLst>
                                          <p:attrName>fill.on</p:attrName>
                                        </p:attrNameLst>
                                      </p:cBhvr>
                                      <p:to>
                                        <p:strVal val="true"/>
                                      </p:to>
                                    </p:set>
                                  </p:childTnLst>
                                </p:cTn>
                              </p:par>
                              <p:par>
                                <p:cTn id="20" presetID="27" presetClass="emph" presetSubtype="0" fill="remove" grpId="0" nodeType="withEffect">
                                  <p:stCondLst>
                                    <p:cond delay="250"/>
                                  </p:stCondLst>
                                  <p:childTnLst>
                                    <p:animClr clrSpc="rgb" dir="cw">
                                      <p:cBhvr override="childStyle">
                                        <p:cTn id="21" dur="250" autoRev="1" fill="remove"/>
                                        <p:tgtEl>
                                          <p:spTgt spid="151"/>
                                        </p:tgtEl>
                                        <p:attrNameLst>
                                          <p:attrName>style.color</p:attrName>
                                        </p:attrNameLst>
                                      </p:cBhvr>
                                      <p:to>
                                        <a:schemeClr val="bg1"/>
                                      </p:to>
                                    </p:animClr>
                                    <p:animClr clrSpc="rgb" dir="cw">
                                      <p:cBhvr>
                                        <p:cTn id="22" dur="250" autoRev="1" fill="remove"/>
                                        <p:tgtEl>
                                          <p:spTgt spid="151"/>
                                        </p:tgtEl>
                                        <p:attrNameLst>
                                          <p:attrName>fillcolor</p:attrName>
                                        </p:attrNameLst>
                                      </p:cBhvr>
                                      <p:to>
                                        <a:schemeClr val="bg1"/>
                                      </p:to>
                                    </p:animClr>
                                    <p:set>
                                      <p:cBhvr>
                                        <p:cTn id="23" dur="250" autoRev="1" fill="remove"/>
                                        <p:tgtEl>
                                          <p:spTgt spid="151"/>
                                        </p:tgtEl>
                                        <p:attrNameLst>
                                          <p:attrName>fill.type</p:attrName>
                                        </p:attrNameLst>
                                      </p:cBhvr>
                                      <p:to>
                                        <p:strVal val="solid"/>
                                      </p:to>
                                    </p:set>
                                    <p:set>
                                      <p:cBhvr>
                                        <p:cTn id="24" dur="250" autoRev="1" fill="remove"/>
                                        <p:tgtEl>
                                          <p:spTgt spid="151"/>
                                        </p:tgtEl>
                                        <p:attrNameLst>
                                          <p:attrName>fill.on</p:attrName>
                                        </p:attrNameLst>
                                      </p:cBhvr>
                                      <p:to>
                                        <p:strVal val="true"/>
                                      </p:to>
                                    </p:set>
                                  </p:childTnLst>
                                </p:cTn>
                              </p:par>
                              <p:par>
                                <p:cTn id="25" presetID="27" presetClass="emph" presetSubtype="0" fill="remove" grpId="0" nodeType="withEffect">
                                  <p:stCondLst>
                                    <p:cond delay="250"/>
                                  </p:stCondLst>
                                  <p:childTnLst>
                                    <p:animClr clrSpc="rgb" dir="cw">
                                      <p:cBhvr override="childStyle">
                                        <p:cTn id="26" dur="250" autoRev="1" fill="remove"/>
                                        <p:tgtEl>
                                          <p:spTgt spid="152"/>
                                        </p:tgtEl>
                                        <p:attrNameLst>
                                          <p:attrName>style.color</p:attrName>
                                        </p:attrNameLst>
                                      </p:cBhvr>
                                      <p:to>
                                        <a:schemeClr val="bg1"/>
                                      </p:to>
                                    </p:animClr>
                                    <p:animClr clrSpc="rgb" dir="cw">
                                      <p:cBhvr>
                                        <p:cTn id="27" dur="250" autoRev="1" fill="remove"/>
                                        <p:tgtEl>
                                          <p:spTgt spid="152"/>
                                        </p:tgtEl>
                                        <p:attrNameLst>
                                          <p:attrName>fillcolor</p:attrName>
                                        </p:attrNameLst>
                                      </p:cBhvr>
                                      <p:to>
                                        <a:schemeClr val="bg1"/>
                                      </p:to>
                                    </p:animClr>
                                    <p:set>
                                      <p:cBhvr>
                                        <p:cTn id="28" dur="250" autoRev="1" fill="remove"/>
                                        <p:tgtEl>
                                          <p:spTgt spid="152"/>
                                        </p:tgtEl>
                                        <p:attrNameLst>
                                          <p:attrName>fill.type</p:attrName>
                                        </p:attrNameLst>
                                      </p:cBhvr>
                                      <p:to>
                                        <p:strVal val="solid"/>
                                      </p:to>
                                    </p:set>
                                    <p:set>
                                      <p:cBhvr>
                                        <p:cTn id="29" dur="250" autoRev="1" fill="remove"/>
                                        <p:tgtEl>
                                          <p:spTgt spid="152"/>
                                        </p:tgtEl>
                                        <p:attrNameLst>
                                          <p:attrName>fill.on</p:attrName>
                                        </p:attrNameLst>
                                      </p:cBhvr>
                                      <p:to>
                                        <p:strVal val="true"/>
                                      </p:to>
                                    </p:set>
                                  </p:childTnLst>
                                </p:cTn>
                              </p:par>
                              <p:par>
                                <p:cTn id="30" presetID="27" presetClass="emph" presetSubtype="0" fill="remove" grpId="0" nodeType="withEffect">
                                  <p:stCondLst>
                                    <p:cond delay="250"/>
                                  </p:stCondLst>
                                  <p:childTnLst>
                                    <p:animClr clrSpc="rgb" dir="cw">
                                      <p:cBhvr override="childStyle">
                                        <p:cTn id="31" dur="250" autoRev="1" fill="remove"/>
                                        <p:tgtEl>
                                          <p:spTgt spid="153"/>
                                        </p:tgtEl>
                                        <p:attrNameLst>
                                          <p:attrName>style.color</p:attrName>
                                        </p:attrNameLst>
                                      </p:cBhvr>
                                      <p:to>
                                        <a:schemeClr val="bg1"/>
                                      </p:to>
                                    </p:animClr>
                                    <p:animClr clrSpc="rgb" dir="cw">
                                      <p:cBhvr>
                                        <p:cTn id="32" dur="250" autoRev="1" fill="remove"/>
                                        <p:tgtEl>
                                          <p:spTgt spid="153"/>
                                        </p:tgtEl>
                                        <p:attrNameLst>
                                          <p:attrName>fillcolor</p:attrName>
                                        </p:attrNameLst>
                                      </p:cBhvr>
                                      <p:to>
                                        <a:schemeClr val="bg1"/>
                                      </p:to>
                                    </p:animClr>
                                    <p:set>
                                      <p:cBhvr>
                                        <p:cTn id="33" dur="250" autoRev="1" fill="remove"/>
                                        <p:tgtEl>
                                          <p:spTgt spid="153"/>
                                        </p:tgtEl>
                                        <p:attrNameLst>
                                          <p:attrName>fill.type</p:attrName>
                                        </p:attrNameLst>
                                      </p:cBhvr>
                                      <p:to>
                                        <p:strVal val="solid"/>
                                      </p:to>
                                    </p:set>
                                    <p:set>
                                      <p:cBhvr>
                                        <p:cTn id="34" dur="250" autoRev="1" fill="remove"/>
                                        <p:tgtEl>
                                          <p:spTgt spid="153"/>
                                        </p:tgtEl>
                                        <p:attrNameLst>
                                          <p:attrName>fill.on</p:attrName>
                                        </p:attrNameLst>
                                      </p:cBhvr>
                                      <p:to>
                                        <p:strVal val="true"/>
                                      </p:to>
                                    </p:set>
                                  </p:childTnLst>
                                </p:cTn>
                              </p:par>
                              <p:par>
                                <p:cTn id="35" presetID="27" presetClass="emph" presetSubtype="0" fill="remove" grpId="0" nodeType="withEffect">
                                  <p:stCondLst>
                                    <p:cond delay="250"/>
                                  </p:stCondLst>
                                  <p:childTnLst>
                                    <p:animClr clrSpc="rgb" dir="cw">
                                      <p:cBhvr override="childStyle">
                                        <p:cTn id="36" dur="250" autoRev="1" fill="remove"/>
                                        <p:tgtEl>
                                          <p:spTgt spid="154"/>
                                        </p:tgtEl>
                                        <p:attrNameLst>
                                          <p:attrName>style.color</p:attrName>
                                        </p:attrNameLst>
                                      </p:cBhvr>
                                      <p:to>
                                        <a:schemeClr val="bg1"/>
                                      </p:to>
                                    </p:animClr>
                                    <p:animClr clrSpc="rgb" dir="cw">
                                      <p:cBhvr>
                                        <p:cTn id="37" dur="250" autoRev="1" fill="remove"/>
                                        <p:tgtEl>
                                          <p:spTgt spid="154"/>
                                        </p:tgtEl>
                                        <p:attrNameLst>
                                          <p:attrName>fillcolor</p:attrName>
                                        </p:attrNameLst>
                                      </p:cBhvr>
                                      <p:to>
                                        <a:schemeClr val="bg1"/>
                                      </p:to>
                                    </p:animClr>
                                    <p:set>
                                      <p:cBhvr>
                                        <p:cTn id="38" dur="250" autoRev="1" fill="remove"/>
                                        <p:tgtEl>
                                          <p:spTgt spid="154"/>
                                        </p:tgtEl>
                                        <p:attrNameLst>
                                          <p:attrName>fill.type</p:attrName>
                                        </p:attrNameLst>
                                      </p:cBhvr>
                                      <p:to>
                                        <p:strVal val="solid"/>
                                      </p:to>
                                    </p:set>
                                    <p:set>
                                      <p:cBhvr>
                                        <p:cTn id="39" dur="250" autoRev="1" fill="remove"/>
                                        <p:tgtEl>
                                          <p:spTgt spid="154"/>
                                        </p:tgtEl>
                                        <p:attrNameLst>
                                          <p:attrName>fill.on</p:attrName>
                                        </p:attrNameLst>
                                      </p:cBhvr>
                                      <p:to>
                                        <p:strVal val="true"/>
                                      </p:to>
                                    </p:set>
                                  </p:childTnLst>
                                </p:cTn>
                              </p:par>
                              <p:par>
                                <p:cTn id="40" presetID="27" presetClass="emph" presetSubtype="0" fill="remove" grpId="0" nodeType="withEffect">
                                  <p:stCondLst>
                                    <p:cond delay="250"/>
                                  </p:stCondLst>
                                  <p:childTnLst>
                                    <p:animClr clrSpc="rgb" dir="cw">
                                      <p:cBhvr override="childStyle">
                                        <p:cTn id="41" dur="250" autoRev="1" fill="remove"/>
                                        <p:tgtEl>
                                          <p:spTgt spid="155"/>
                                        </p:tgtEl>
                                        <p:attrNameLst>
                                          <p:attrName>style.color</p:attrName>
                                        </p:attrNameLst>
                                      </p:cBhvr>
                                      <p:to>
                                        <a:schemeClr val="bg1"/>
                                      </p:to>
                                    </p:animClr>
                                    <p:animClr clrSpc="rgb" dir="cw">
                                      <p:cBhvr>
                                        <p:cTn id="42" dur="250" autoRev="1" fill="remove"/>
                                        <p:tgtEl>
                                          <p:spTgt spid="155"/>
                                        </p:tgtEl>
                                        <p:attrNameLst>
                                          <p:attrName>fillcolor</p:attrName>
                                        </p:attrNameLst>
                                      </p:cBhvr>
                                      <p:to>
                                        <a:schemeClr val="bg1"/>
                                      </p:to>
                                    </p:animClr>
                                    <p:set>
                                      <p:cBhvr>
                                        <p:cTn id="43" dur="250" autoRev="1" fill="remove"/>
                                        <p:tgtEl>
                                          <p:spTgt spid="155"/>
                                        </p:tgtEl>
                                        <p:attrNameLst>
                                          <p:attrName>fill.type</p:attrName>
                                        </p:attrNameLst>
                                      </p:cBhvr>
                                      <p:to>
                                        <p:strVal val="solid"/>
                                      </p:to>
                                    </p:set>
                                    <p:set>
                                      <p:cBhvr>
                                        <p:cTn id="44" dur="250" autoRev="1" fill="remove"/>
                                        <p:tgtEl>
                                          <p:spTgt spid="155"/>
                                        </p:tgtEl>
                                        <p:attrNameLst>
                                          <p:attrName>fill.on</p:attrName>
                                        </p:attrNameLst>
                                      </p:cBhvr>
                                      <p:to>
                                        <p:strVal val="true"/>
                                      </p:to>
                                    </p:set>
                                  </p:childTnLst>
                                </p:cTn>
                              </p:par>
                              <p:par>
                                <p:cTn id="45" presetID="27" presetClass="emph" presetSubtype="0" fill="remove" grpId="0" nodeType="withEffect">
                                  <p:stCondLst>
                                    <p:cond delay="250"/>
                                  </p:stCondLst>
                                  <p:childTnLst>
                                    <p:animClr clrSpc="rgb" dir="cw">
                                      <p:cBhvr override="childStyle">
                                        <p:cTn id="46" dur="250" autoRev="1" fill="remove"/>
                                        <p:tgtEl>
                                          <p:spTgt spid="156"/>
                                        </p:tgtEl>
                                        <p:attrNameLst>
                                          <p:attrName>style.color</p:attrName>
                                        </p:attrNameLst>
                                      </p:cBhvr>
                                      <p:to>
                                        <a:schemeClr val="bg1"/>
                                      </p:to>
                                    </p:animClr>
                                    <p:animClr clrSpc="rgb" dir="cw">
                                      <p:cBhvr>
                                        <p:cTn id="47" dur="250" autoRev="1" fill="remove"/>
                                        <p:tgtEl>
                                          <p:spTgt spid="156"/>
                                        </p:tgtEl>
                                        <p:attrNameLst>
                                          <p:attrName>fillcolor</p:attrName>
                                        </p:attrNameLst>
                                      </p:cBhvr>
                                      <p:to>
                                        <a:schemeClr val="bg1"/>
                                      </p:to>
                                    </p:animClr>
                                    <p:set>
                                      <p:cBhvr>
                                        <p:cTn id="48" dur="250" autoRev="1" fill="remove"/>
                                        <p:tgtEl>
                                          <p:spTgt spid="156"/>
                                        </p:tgtEl>
                                        <p:attrNameLst>
                                          <p:attrName>fill.type</p:attrName>
                                        </p:attrNameLst>
                                      </p:cBhvr>
                                      <p:to>
                                        <p:strVal val="solid"/>
                                      </p:to>
                                    </p:set>
                                    <p:set>
                                      <p:cBhvr>
                                        <p:cTn id="49" dur="250" autoRev="1" fill="remove"/>
                                        <p:tgtEl>
                                          <p:spTgt spid="156"/>
                                        </p:tgtEl>
                                        <p:attrNameLst>
                                          <p:attrName>fill.on</p:attrName>
                                        </p:attrNameLst>
                                      </p:cBhvr>
                                      <p:to>
                                        <p:strVal val="true"/>
                                      </p:to>
                                    </p:set>
                                  </p:childTnLst>
                                </p:cTn>
                              </p:par>
                              <p:par>
                                <p:cTn id="50" presetID="27" presetClass="emph" presetSubtype="0" fill="remove" grpId="0" nodeType="withEffect">
                                  <p:stCondLst>
                                    <p:cond delay="250"/>
                                  </p:stCondLst>
                                  <p:childTnLst>
                                    <p:animClr clrSpc="rgb" dir="cw">
                                      <p:cBhvr override="childStyle">
                                        <p:cTn id="51" dur="250" autoRev="1" fill="remove"/>
                                        <p:tgtEl>
                                          <p:spTgt spid="157"/>
                                        </p:tgtEl>
                                        <p:attrNameLst>
                                          <p:attrName>style.color</p:attrName>
                                        </p:attrNameLst>
                                      </p:cBhvr>
                                      <p:to>
                                        <a:schemeClr val="bg1"/>
                                      </p:to>
                                    </p:animClr>
                                    <p:animClr clrSpc="rgb" dir="cw">
                                      <p:cBhvr>
                                        <p:cTn id="52" dur="250" autoRev="1" fill="remove"/>
                                        <p:tgtEl>
                                          <p:spTgt spid="157"/>
                                        </p:tgtEl>
                                        <p:attrNameLst>
                                          <p:attrName>fillcolor</p:attrName>
                                        </p:attrNameLst>
                                      </p:cBhvr>
                                      <p:to>
                                        <a:schemeClr val="bg1"/>
                                      </p:to>
                                    </p:animClr>
                                    <p:set>
                                      <p:cBhvr>
                                        <p:cTn id="53" dur="250" autoRev="1" fill="remove"/>
                                        <p:tgtEl>
                                          <p:spTgt spid="157"/>
                                        </p:tgtEl>
                                        <p:attrNameLst>
                                          <p:attrName>fill.type</p:attrName>
                                        </p:attrNameLst>
                                      </p:cBhvr>
                                      <p:to>
                                        <p:strVal val="solid"/>
                                      </p:to>
                                    </p:set>
                                    <p:set>
                                      <p:cBhvr>
                                        <p:cTn id="54" dur="250" autoRev="1" fill="remove"/>
                                        <p:tgtEl>
                                          <p:spTgt spid="157"/>
                                        </p:tgtEl>
                                        <p:attrNameLst>
                                          <p:attrName>fill.on</p:attrName>
                                        </p:attrNameLst>
                                      </p:cBhvr>
                                      <p:to>
                                        <p:strVal val="true"/>
                                      </p:to>
                                    </p:set>
                                  </p:childTnLst>
                                </p:cTn>
                              </p:par>
                              <p:par>
                                <p:cTn id="55" presetID="27" presetClass="emph" presetSubtype="0" fill="remove" grpId="0" nodeType="withEffect">
                                  <p:stCondLst>
                                    <p:cond delay="250"/>
                                  </p:stCondLst>
                                  <p:childTnLst>
                                    <p:animClr clrSpc="rgb" dir="cw">
                                      <p:cBhvr override="childStyle">
                                        <p:cTn id="56" dur="250" autoRev="1" fill="remove"/>
                                        <p:tgtEl>
                                          <p:spTgt spid="158"/>
                                        </p:tgtEl>
                                        <p:attrNameLst>
                                          <p:attrName>style.color</p:attrName>
                                        </p:attrNameLst>
                                      </p:cBhvr>
                                      <p:to>
                                        <a:schemeClr val="bg1"/>
                                      </p:to>
                                    </p:animClr>
                                    <p:animClr clrSpc="rgb" dir="cw">
                                      <p:cBhvr>
                                        <p:cTn id="57" dur="250" autoRev="1" fill="remove"/>
                                        <p:tgtEl>
                                          <p:spTgt spid="158"/>
                                        </p:tgtEl>
                                        <p:attrNameLst>
                                          <p:attrName>fillcolor</p:attrName>
                                        </p:attrNameLst>
                                      </p:cBhvr>
                                      <p:to>
                                        <a:schemeClr val="bg1"/>
                                      </p:to>
                                    </p:animClr>
                                    <p:set>
                                      <p:cBhvr>
                                        <p:cTn id="58" dur="250" autoRev="1" fill="remove"/>
                                        <p:tgtEl>
                                          <p:spTgt spid="158"/>
                                        </p:tgtEl>
                                        <p:attrNameLst>
                                          <p:attrName>fill.type</p:attrName>
                                        </p:attrNameLst>
                                      </p:cBhvr>
                                      <p:to>
                                        <p:strVal val="solid"/>
                                      </p:to>
                                    </p:set>
                                    <p:set>
                                      <p:cBhvr>
                                        <p:cTn id="59" dur="250" autoRev="1" fill="remove"/>
                                        <p:tgtEl>
                                          <p:spTgt spid="158"/>
                                        </p:tgtEl>
                                        <p:attrNameLst>
                                          <p:attrName>fill.on</p:attrName>
                                        </p:attrNameLst>
                                      </p:cBhvr>
                                      <p:to>
                                        <p:strVal val="true"/>
                                      </p:to>
                                    </p:set>
                                  </p:childTnLst>
                                </p:cTn>
                              </p:par>
                              <p:par>
                                <p:cTn id="60" presetID="27" presetClass="emph" presetSubtype="0" fill="remove" grpId="0" nodeType="withEffect">
                                  <p:stCondLst>
                                    <p:cond delay="250"/>
                                  </p:stCondLst>
                                  <p:childTnLst>
                                    <p:animClr clrSpc="rgb" dir="cw">
                                      <p:cBhvr override="childStyle">
                                        <p:cTn id="61" dur="250" autoRev="1" fill="remove"/>
                                        <p:tgtEl>
                                          <p:spTgt spid="159"/>
                                        </p:tgtEl>
                                        <p:attrNameLst>
                                          <p:attrName>style.color</p:attrName>
                                        </p:attrNameLst>
                                      </p:cBhvr>
                                      <p:to>
                                        <a:schemeClr val="bg1"/>
                                      </p:to>
                                    </p:animClr>
                                    <p:animClr clrSpc="rgb" dir="cw">
                                      <p:cBhvr>
                                        <p:cTn id="62" dur="250" autoRev="1" fill="remove"/>
                                        <p:tgtEl>
                                          <p:spTgt spid="159"/>
                                        </p:tgtEl>
                                        <p:attrNameLst>
                                          <p:attrName>fillcolor</p:attrName>
                                        </p:attrNameLst>
                                      </p:cBhvr>
                                      <p:to>
                                        <a:schemeClr val="bg1"/>
                                      </p:to>
                                    </p:animClr>
                                    <p:set>
                                      <p:cBhvr>
                                        <p:cTn id="63" dur="250" autoRev="1" fill="remove"/>
                                        <p:tgtEl>
                                          <p:spTgt spid="159"/>
                                        </p:tgtEl>
                                        <p:attrNameLst>
                                          <p:attrName>fill.type</p:attrName>
                                        </p:attrNameLst>
                                      </p:cBhvr>
                                      <p:to>
                                        <p:strVal val="solid"/>
                                      </p:to>
                                    </p:set>
                                    <p:set>
                                      <p:cBhvr>
                                        <p:cTn id="64" dur="250" autoRev="1" fill="remove"/>
                                        <p:tgtEl>
                                          <p:spTgt spid="159"/>
                                        </p:tgtEl>
                                        <p:attrNameLst>
                                          <p:attrName>fill.on</p:attrName>
                                        </p:attrNameLst>
                                      </p:cBhvr>
                                      <p:to>
                                        <p:strVal val="true"/>
                                      </p:to>
                                    </p:set>
                                  </p:childTnLst>
                                </p:cTn>
                              </p:par>
                              <p:par>
                                <p:cTn id="65" presetID="27" presetClass="emph" presetSubtype="0" fill="remove" grpId="0" nodeType="withEffect">
                                  <p:stCondLst>
                                    <p:cond delay="250"/>
                                  </p:stCondLst>
                                  <p:childTnLst>
                                    <p:animClr clrSpc="rgb" dir="cw">
                                      <p:cBhvr override="childStyle">
                                        <p:cTn id="66" dur="250" autoRev="1" fill="remove"/>
                                        <p:tgtEl>
                                          <p:spTgt spid="160"/>
                                        </p:tgtEl>
                                        <p:attrNameLst>
                                          <p:attrName>style.color</p:attrName>
                                        </p:attrNameLst>
                                      </p:cBhvr>
                                      <p:to>
                                        <a:schemeClr val="bg1"/>
                                      </p:to>
                                    </p:animClr>
                                    <p:animClr clrSpc="rgb" dir="cw">
                                      <p:cBhvr>
                                        <p:cTn id="67" dur="250" autoRev="1" fill="remove"/>
                                        <p:tgtEl>
                                          <p:spTgt spid="160"/>
                                        </p:tgtEl>
                                        <p:attrNameLst>
                                          <p:attrName>fillcolor</p:attrName>
                                        </p:attrNameLst>
                                      </p:cBhvr>
                                      <p:to>
                                        <a:schemeClr val="bg1"/>
                                      </p:to>
                                    </p:animClr>
                                    <p:set>
                                      <p:cBhvr>
                                        <p:cTn id="68" dur="250" autoRev="1" fill="remove"/>
                                        <p:tgtEl>
                                          <p:spTgt spid="160"/>
                                        </p:tgtEl>
                                        <p:attrNameLst>
                                          <p:attrName>fill.type</p:attrName>
                                        </p:attrNameLst>
                                      </p:cBhvr>
                                      <p:to>
                                        <p:strVal val="solid"/>
                                      </p:to>
                                    </p:set>
                                    <p:set>
                                      <p:cBhvr>
                                        <p:cTn id="69" dur="250" autoRev="1" fill="remove"/>
                                        <p:tgtEl>
                                          <p:spTgt spid="160"/>
                                        </p:tgtEl>
                                        <p:attrNameLst>
                                          <p:attrName>fill.on</p:attrName>
                                        </p:attrNameLst>
                                      </p:cBhvr>
                                      <p:to>
                                        <p:strVal val="true"/>
                                      </p:to>
                                    </p:set>
                                  </p:childTnLst>
                                </p:cTn>
                              </p:par>
                              <p:par>
                                <p:cTn id="70" presetID="27" presetClass="emph" presetSubtype="0" fill="remove" grpId="0" nodeType="withEffect">
                                  <p:stCondLst>
                                    <p:cond delay="250"/>
                                  </p:stCondLst>
                                  <p:childTnLst>
                                    <p:animClr clrSpc="rgb" dir="cw">
                                      <p:cBhvr override="childStyle">
                                        <p:cTn id="71" dur="250" autoRev="1" fill="remove"/>
                                        <p:tgtEl>
                                          <p:spTgt spid="161"/>
                                        </p:tgtEl>
                                        <p:attrNameLst>
                                          <p:attrName>style.color</p:attrName>
                                        </p:attrNameLst>
                                      </p:cBhvr>
                                      <p:to>
                                        <a:schemeClr val="bg1"/>
                                      </p:to>
                                    </p:animClr>
                                    <p:animClr clrSpc="rgb" dir="cw">
                                      <p:cBhvr>
                                        <p:cTn id="72" dur="250" autoRev="1" fill="remove"/>
                                        <p:tgtEl>
                                          <p:spTgt spid="161"/>
                                        </p:tgtEl>
                                        <p:attrNameLst>
                                          <p:attrName>fillcolor</p:attrName>
                                        </p:attrNameLst>
                                      </p:cBhvr>
                                      <p:to>
                                        <a:schemeClr val="bg1"/>
                                      </p:to>
                                    </p:animClr>
                                    <p:set>
                                      <p:cBhvr>
                                        <p:cTn id="73" dur="250" autoRev="1" fill="remove"/>
                                        <p:tgtEl>
                                          <p:spTgt spid="161"/>
                                        </p:tgtEl>
                                        <p:attrNameLst>
                                          <p:attrName>fill.type</p:attrName>
                                        </p:attrNameLst>
                                      </p:cBhvr>
                                      <p:to>
                                        <p:strVal val="solid"/>
                                      </p:to>
                                    </p:set>
                                    <p:set>
                                      <p:cBhvr>
                                        <p:cTn id="74" dur="250" autoRev="1" fill="remove"/>
                                        <p:tgtEl>
                                          <p:spTgt spid="161"/>
                                        </p:tgtEl>
                                        <p:attrNameLst>
                                          <p:attrName>fill.on</p:attrName>
                                        </p:attrNameLst>
                                      </p:cBhvr>
                                      <p:to>
                                        <p:strVal val="true"/>
                                      </p:to>
                                    </p:set>
                                  </p:childTnLst>
                                </p:cTn>
                              </p:par>
                              <p:par>
                                <p:cTn id="75" presetID="27" presetClass="emph" presetSubtype="0" fill="remove" grpId="0" nodeType="withEffect">
                                  <p:stCondLst>
                                    <p:cond delay="250"/>
                                  </p:stCondLst>
                                  <p:childTnLst>
                                    <p:animClr clrSpc="rgb" dir="cw">
                                      <p:cBhvr override="childStyle">
                                        <p:cTn id="76" dur="250" autoRev="1" fill="remove"/>
                                        <p:tgtEl>
                                          <p:spTgt spid="162"/>
                                        </p:tgtEl>
                                        <p:attrNameLst>
                                          <p:attrName>style.color</p:attrName>
                                        </p:attrNameLst>
                                      </p:cBhvr>
                                      <p:to>
                                        <a:schemeClr val="bg1"/>
                                      </p:to>
                                    </p:animClr>
                                    <p:animClr clrSpc="rgb" dir="cw">
                                      <p:cBhvr>
                                        <p:cTn id="77" dur="250" autoRev="1" fill="remove"/>
                                        <p:tgtEl>
                                          <p:spTgt spid="162"/>
                                        </p:tgtEl>
                                        <p:attrNameLst>
                                          <p:attrName>fillcolor</p:attrName>
                                        </p:attrNameLst>
                                      </p:cBhvr>
                                      <p:to>
                                        <a:schemeClr val="bg1"/>
                                      </p:to>
                                    </p:animClr>
                                    <p:set>
                                      <p:cBhvr>
                                        <p:cTn id="78" dur="250" autoRev="1" fill="remove"/>
                                        <p:tgtEl>
                                          <p:spTgt spid="162"/>
                                        </p:tgtEl>
                                        <p:attrNameLst>
                                          <p:attrName>fill.type</p:attrName>
                                        </p:attrNameLst>
                                      </p:cBhvr>
                                      <p:to>
                                        <p:strVal val="solid"/>
                                      </p:to>
                                    </p:set>
                                    <p:set>
                                      <p:cBhvr>
                                        <p:cTn id="79" dur="250" autoRev="1" fill="remove"/>
                                        <p:tgtEl>
                                          <p:spTgt spid="162"/>
                                        </p:tgtEl>
                                        <p:attrNameLst>
                                          <p:attrName>fill.on</p:attrName>
                                        </p:attrNameLst>
                                      </p:cBhvr>
                                      <p:to>
                                        <p:strVal val="true"/>
                                      </p:to>
                                    </p:set>
                                  </p:childTnLst>
                                </p:cTn>
                              </p:par>
                              <p:par>
                                <p:cTn id="80" presetID="27" presetClass="emph" presetSubtype="0" fill="remove" grpId="0" nodeType="withEffect">
                                  <p:stCondLst>
                                    <p:cond delay="250"/>
                                  </p:stCondLst>
                                  <p:childTnLst>
                                    <p:animClr clrSpc="rgb" dir="cw">
                                      <p:cBhvr override="childStyle">
                                        <p:cTn id="81" dur="250" autoRev="1" fill="remove"/>
                                        <p:tgtEl>
                                          <p:spTgt spid="163"/>
                                        </p:tgtEl>
                                        <p:attrNameLst>
                                          <p:attrName>style.color</p:attrName>
                                        </p:attrNameLst>
                                      </p:cBhvr>
                                      <p:to>
                                        <a:schemeClr val="bg1"/>
                                      </p:to>
                                    </p:animClr>
                                    <p:animClr clrSpc="rgb" dir="cw">
                                      <p:cBhvr>
                                        <p:cTn id="82" dur="250" autoRev="1" fill="remove"/>
                                        <p:tgtEl>
                                          <p:spTgt spid="163"/>
                                        </p:tgtEl>
                                        <p:attrNameLst>
                                          <p:attrName>fillcolor</p:attrName>
                                        </p:attrNameLst>
                                      </p:cBhvr>
                                      <p:to>
                                        <a:schemeClr val="bg1"/>
                                      </p:to>
                                    </p:animClr>
                                    <p:set>
                                      <p:cBhvr>
                                        <p:cTn id="83" dur="250" autoRev="1" fill="remove"/>
                                        <p:tgtEl>
                                          <p:spTgt spid="163"/>
                                        </p:tgtEl>
                                        <p:attrNameLst>
                                          <p:attrName>fill.type</p:attrName>
                                        </p:attrNameLst>
                                      </p:cBhvr>
                                      <p:to>
                                        <p:strVal val="solid"/>
                                      </p:to>
                                    </p:set>
                                    <p:set>
                                      <p:cBhvr>
                                        <p:cTn id="84" dur="250" autoRev="1" fill="remove"/>
                                        <p:tgtEl>
                                          <p:spTgt spid="163"/>
                                        </p:tgtEl>
                                        <p:attrNameLst>
                                          <p:attrName>fill.on</p:attrName>
                                        </p:attrNameLst>
                                      </p:cBhvr>
                                      <p:to>
                                        <p:strVal val="true"/>
                                      </p:to>
                                    </p:set>
                                  </p:childTnLst>
                                </p:cTn>
                              </p:par>
                              <p:par>
                                <p:cTn id="85" presetID="27" presetClass="emph" presetSubtype="0" fill="remove" grpId="0" nodeType="withEffect">
                                  <p:stCondLst>
                                    <p:cond delay="250"/>
                                  </p:stCondLst>
                                  <p:childTnLst>
                                    <p:animClr clrSpc="rgb" dir="cw">
                                      <p:cBhvr override="childStyle">
                                        <p:cTn id="86" dur="250" autoRev="1" fill="remove"/>
                                        <p:tgtEl>
                                          <p:spTgt spid="164"/>
                                        </p:tgtEl>
                                        <p:attrNameLst>
                                          <p:attrName>style.color</p:attrName>
                                        </p:attrNameLst>
                                      </p:cBhvr>
                                      <p:to>
                                        <a:schemeClr val="bg1"/>
                                      </p:to>
                                    </p:animClr>
                                    <p:animClr clrSpc="rgb" dir="cw">
                                      <p:cBhvr>
                                        <p:cTn id="87" dur="250" autoRev="1" fill="remove"/>
                                        <p:tgtEl>
                                          <p:spTgt spid="164"/>
                                        </p:tgtEl>
                                        <p:attrNameLst>
                                          <p:attrName>fillcolor</p:attrName>
                                        </p:attrNameLst>
                                      </p:cBhvr>
                                      <p:to>
                                        <a:schemeClr val="bg1"/>
                                      </p:to>
                                    </p:animClr>
                                    <p:set>
                                      <p:cBhvr>
                                        <p:cTn id="88" dur="250" autoRev="1" fill="remove"/>
                                        <p:tgtEl>
                                          <p:spTgt spid="164"/>
                                        </p:tgtEl>
                                        <p:attrNameLst>
                                          <p:attrName>fill.type</p:attrName>
                                        </p:attrNameLst>
                                      </p:cBhvr>
                                      <p:to>
                                        <p:strVal val="solid"/>
                                      </p:to>
                                    </p:set>
                                    <p:set>
                                      <p:cBhvr>
                                        <p:cTn id="89" dur="250" autoRev="1" fill="remove"/>
                                        <p:tgtEl>
                                          <p:spTgt spid="164"/>
                                        </p:tgtEl>
                                        <p:attrNameLst>
                                          <p:attrName>fill.on</p:attrName>
                                        </p:attrNameLst>
                                      </p:cBhvr>
                                      <p:to>
                                        <p:strVal val="true"/>
                                      </p:to>
                                    </p:set>
                                  </p:childTnLst>
                                </p:cTn>
                              </p:par>
                              <p:par>
                                <p:cTn id="90" presetID="27" presetClass="emph" presetSubtype="0" fill="remove" grpId="0" nodeType="withEffect">
                                  <p:stCondLst>
                                    <p:cond delay="250"/>
                                  </p:stCondLst>
                                  <p:childTnLst>
                                    <p:animClr clrSpc="rgb" dir="cw">
                                      <p:cBhvr override="childStyle">
                                        <p:cTn id="91" dur="250" autoRev="1" fill="remove"/>
                                        <p:tgtEl>
                                          <p:spTgt spid="165"/>
                                        </p:tgtEl>
                                        <p:attrNameLst>
                                          <p:attrName>style.color</p:attrName>
                                        </p:attrNameLst>
                                      </p:cBhvr>
                                      <p:to>
                                        <a:schemeClr val="bg1"/>
                                      </p:to>
                                    </p:animClr>
                                    <p:animClr clrSpc="rgb" dir="cw">
                                      <p:cBhvr>
                                        <p:cTn id="92" dur="250" autoRev="1" fill="remove"/>
                                        <p:tgtEl>
                                          <p:spTgt spid="165"/>
                                        </p:tgtEl>
                                        <p:attrNameLst>
                                          <p:attrName>fillcolor</p:attrName>
                                        </p:attrNameLst>
                                      </p:cBhvr>
                                      <p:to>
                                        <a:schemeClr val="bg1"/>
                                      </p:to>
                                    </p:animClr>
                                    <p:set>
                                      <p:cBhvr>
                                        <p:cTn id="93" dur="250" autoRev="1" fill="remove"/>
                                        <p:tgtEl>
                                          <p:spTgt spid="165"/>
                                        </p:tgtEl>
                                        <p:attrNameLst>
                                          <p:attrName>fill.type</p:attrName>
                                        </p:attrNameLst>
                                      </p:cBhvr>
                                      <p:to>
                                        <p:strVal val="solid"/>
                                      </p:to>
                                    </p:set>
                                    <p:set>
                                      <p:cBhvr>
                                        <p:cTn id="94" dur="250" autoRev="1" fill="remove"/>
                                        <p:tgtEl>
                                          <p:spTgt spid="165"/>
                                        </p:tgtEl>
                                        <p:attrNameLst>
                                          <p:attrName>fill.on</p:attrName>
                                        </p:attrNameLst>
                                      </p:cBhvr>
                                      <p:to>
                                        <p:strVal val="true"/>
                                      </p:to>
                                    </p:set>
                                  </p:childTnLst>
                                </p:cTn>
                              </p:par>
                              <p:par>
                                <p:cTn id="95" presetID="27" presetClass="emph" presetSubtype="0" fill="remove" grpId="0" nodeType="withEffect">
                                  <p:stCondLst>
                                    <p:cond delay="250"/>
                                  </p:stCondLst>
                                  <p:childTnLst>
                                    <p:animClr clrSpc="rgb" dir="cw">
                                      <p:cBhvr override="childStyle">
                                        <p:cTn id="96" dur="250" autoRev="1" fill="remove"/>
                                        <p:tgtEl>
                                          <p:spTgt spid="166"/>
                                        </p:tgtEl>
                                        <p:attrNameLst>
                                          <p:attrName>style.color</p:attrName>
                                        </p:attrNameLst>
                                      </p:cBhvr>
                                      <p:to>
                                        <a:schemeClr val="bg1"/>
                                      </p:to>
                                    </p:animClr>
                                    <p:animClr clrSpc="rgb" dir="cw">
                                      <p:cBhvr>
                                        <p:cTn id="97" dur="250" autoRev="1" fill="remove"/>
                                        <p:tgtEl>
                                          <p:spTgt spid="166"/>
                                        </p:tgtEl>
                                        <p:attrNameLst>
                                          <p:attrName>fillcolor</p:attrName>
                                        </p:attrNameLst>
                                      </p:cBhvr>
                                      <p:to>
                                        <a:schemeClr val="bg1"/>
                                      </p:to>
                                    </p:animClr>
                                    <p:set>
                                      <p:cBhvr>
                                        <p:cTn id="98" dur="250" autoRev="1" fill="remove"/>
                                        <p:tgtEl>
                                          <p:spTgt spid="166"/>
                                        </p:tgtEl>
                                        <p:attrNameLst>
                                          <p:attrName>fill.type</p:attrName>
                                        </p:attrNameLst>
                                      </p:cBhvr>
                                      <p:to>
                                        <p:strVal val="solid"/>
                                      </p:to>
                                    </p:set>
                                    <p:set>
                                      <p:cBhvr>
                                        <p:cTn id="99" dur="250" autoRev="1" fill="remove"/>
                                        <p:tgtEl>
                                          <p:spTgt spid="166"/>
                                        </p:tgtEl>
                                        <p:attrNameLst>
                                          <p:attrName>fill.on</p:attrName>
                                        </p:attrNameLst>
                                      </p:cBhvr>
                                      <p:to>
                                        <p:strVal val="true"/>
                                      </p:to>
                                    </p:set>
                                  </p:childTnLst>
                                </p:cTn>
                              </p:par>
                              <p:par>
                                <p:cTn id="100" presetID="27" presetClass="emph" presetSubtype="0" fill="remove" grpId="0" nodeType="withEffect">
                                  <p:stCondLst>
                                    <p:cond delay="250"/>
                                  </p:stCondLst>
                                  <p:childTnLst>
                                    <p:animClr clrSpc="rgb" dir="cw">
                                      <p:cBhvr override="childStyle">
                                        <p:cTn id="101" dur="250" autoRev="1" fill="remove"/>
                                        <p:tgtEl>
                                          <p:spTgt spid="167"/>
                                        </p:tgtEl>
                                        <p:attrNameLst>
                                          <p:attrName>style.color</p:attrName>
                                        </p:attrNameLst>
                                      </p:cBhvr>
                                      <p:to>
                                        <a:schemeClr val="bg1"/>
                                      </p:to>
                                    </p:animClr>
                                    <p:animClr clrSpc="rgb" dir="cw">
                                      <p:cBhvr>
                                        <p:cTn id="102" dur="250" autoRev="1" fill="remove"/>
                                        <p:tgtEl>
                                          <p:spTgt spid="167"/>
                                        </p:tgtEl>
                                        <p:attrNameLst>
                                          <p:attrName>fillcolor</p:attrName>
                                        </p:attrNameLst>
                                      </p:cBhvr>
                                      <p:to>
                                        <a:schemeClr val="bg1"/>
                                      </p:to>
                                    </p:animClr>
                                    <p:set>
                                      <p:cBhvr>
                                        <p:cTn id="103" dur="250" autoRev="1" fill="remove"/>
                                        <p:tgtEl>
                                          <p:spTgt spid="167"/>
                                        </p:tgtEl>
                                        <p:attrNameLst>
                                          <p:attrName>fill.type</p:attrName>
                                        </p:attrNameLst>
                                      </p:cBhvr>
                                      <p:to>
                                        <p:strVal val="solid"/>
                                      </p:to>
                                    </p:set>
                                    <p:set>
                                      <p:cBhvr>
                                        <p:cTn id="104" dur="250" autoRev="1" fill="remove"/>
                                        <p:tgtEl>
                                          <p:spTgt spid="167"/>
                                        </p:tgtEl>
                                        <p:attrNameLst>
                                          <p:attrName>fill.on</p:attrName>
                                        </p:attrNameLst>
                                      </p:cBhvr>
                                      <p:to>
                                        <p:strVal val="true"/>
                                      </p:to>
                                    </p:set>
                                  </p:childTnLst>
                                </p:cTn>
                              </p:par>
                              <p:par>
                                <p:cTn id="105" presetID="27" presetClass="emph" presetSubtype="0" fill="remove" grpId="0" nodeType="withEffect">
                                  <p:stCondLst>
                                    <p:cond delay="250"/>
                                  </p:stCondLst>
                                  <p:childTnLst>
                                    <p:animClr clrSpc="rgb" dir="cw">
                                      <p:cBhvr override="childStyle">
                                        <p:cTn id="106" dur="250" autoRev="1" fill="remove"/>
                                        <p:tgtEl>
                                          <p:spTgt spid="168"/>
                                        </p:tgtEl>
                                        <p:attrNameLst>
                                          <p:attrName>style.color</p:attrName>
                                        </p:attrNameLst>
                                      </p:cBhvr>
                                      <p:to>
                                        <a:schemeClr val="bg1"/>
                                      </p:to>
                                    </p:animClr>
                                    <p:animClr clrSpc="rgb" dir="cw">
                                      <p:cBhvr>
                                        <p:cTn id="107" dur="250" autoRev="1" fill="remove"/>
                                        <p:tgtEl>
                                          <p:spTgt spid="168"/>
                                        </p:tgtEl>
                                        <p:attrNameLst>
                                          <p:attrName>fillcolor</p:attrName>
                                        </p:attrNameLst>
                                      </p:cBhvr>
                                      <p:to>
                                        <a:schemeClr val="bg1"/>
                                      </p:to>
                                    </p:animClr>
                                    <p:set>
                                      <p:cBhvr>
                                        <p:cTn id="108" dur="250" autoRev="1" fill="remove"/>
                                        <p:tgtEl>
                                          <p:spTgt spid="168"/>
                                        </p:tgtEl>
                                        <p:attrNameLst>
                                          <p:attrName>fill.type</p:attrName>
                                        </p:attrNameLst>
                                      </p:cBhvr>
                                      <p:to>
                                        <p:strVal val="solid"/>
                                      </p:to>
                                    </p:set>
                                    <p:set>
                                      <p:cBhvr>
                                        <p:cTn id="109" dur="250" autoRev="1" fill="remove"/>
                                        <p:tgtEl>
                                          <p:spTgt spid="168"/>
                                        </p:tgtEl>
                                        <p:attrNameLst>
                                          <p:attrName>fill.on</p:attrName>
                                        </p:attrNameLst>
                                      </p:cBhvr>
                                      <p:to>
                                        <p:strVal val="true"/>
                                      </p:to>
                                    </p:set>
                                  </p:childTnLst>
                                </p:cTn>
                              </p:par>
                              <p:par>
                                <p:cTn id="110" presetID="27" presetClass="emph" presetSubtype="0" fill="remove" grpId="0" nodeType="withEffect">
                                  <p:stCondLst>
                                    <p:cond delay="250"/>
                                  </p:stCondLst>
                                  <p:childTnLst>
                                    <p:animClr clrSpc="rgb" dir="cw">
                                      <p:cBhvr override="childStyle">
                                        <p:cTn id="111" dur="250" autoRev="1" fill="remove"/>
                                        <p:tgtEl>
                                          <p:spTgt spid="169"/>
                                        </p:tgtEl>
                                        <p:attrNameLst>
                                          <p:attrName>style.color</p:attrName>
                                        </p:attrNameLst>
                                      </p:cBhvr>
                                      <p:to>
                                        <a:schemeClr val="bg1"/>
                                      </p:to>
                                    </p:animClr>
                                    <p:animClr clrSpc="rgb" dir="cw">
                                      <p:cBhvr>
                                        <p:cTn id="112" dur="250" autoRev="1" fill="remove"/>
                                        <p:tgtEl>
                                          <p:spTgt spid="169"/>
                                        </p:tgtEl>
                                        <p:attrNameLst>
                                          <p:attrName>fillcolor</p:attrName>
                                        </p:attrNameLst>
                                      </p:cBhvr>
                                      <p:to>
                                        <a:schemeClr val="bg1"/>
                                      </p:to>
                                    </p:animClr>
                                    <p:set>
                                      <p:cBhvr>
                                        <p:cTn id="113" dur="250" autoRev="1" fill="remove"/>
                                        <p:tgtEl>
                                          <p:spTgt spid="169"/>
                                        </p:tgtEl>
                                        <p:attrNameLst>
                                          <p:attrName>fill.type</p:attrName>
                                        </p:attrNameLst>
                                      </p:cBhvr>
                                      <p:to>
                                        <p:strVal val="solid"/>
                                      </p:to>
                                    </p:set>
                                    <p:set>
                                      <p:cBhvr>
                                        <p:cTn id="114" dur="250" autoRev="1" fill="remove"/>
                                        <p:tgtEl>
                                          <p:spTgt spid="169"/>
                                        </p:tgtEl>
                                        <p:attrNameLst>
                                          <p:attrName>fill.on</p:attrName>
                                        </p:attrNameLst>
                                      </p:cBhvr>
                                      <p:to>
                                        <p:strVal val="true"/>
                                      </p:to>
                                    </p:set>
                                  </p:childTnLst>
                                </p:cTn>
                              </p:par>
                              <p:par>
                                <p:cTn id="115" presetID="27" presetClass="emph" presetSubtype="0" fill="remove" grpId="0" nodeType="withEffect">
                                  <p:stCondLst>
                                    <p:cond delay="250"/>
                                  </p:stCondLst>
                                  <p:childTnLst>
                                    <p:animClr clrSpc="rgb" dir="cw">
                                      <p:cBhvr override="childStyle">
                                        <p:cTn id="116" dur="250" autoRev="1" fill="remove"/>
                                        <p:tgtEl>
                                          <p:spTgt spid="170"/>
                                        </p:tgtEl>
                                        <p:attrNameLst>
                                          <p:attrName>style.color</p:attrName>
                                        </p:attrNameLst>
                                      </p:cBhvr>
                                      <p:to>
                                        <a:schemeClr val="bg1"/>
                                      </p:to>
                                    </p:animClr>
                                    <p:animClr clrSpc="rgb" dir="cw">
                                      <p:cBhvr>
                                        <p:cTn id="117" dur="250" autoRev="1" fill="remove"/>
                                        <p:tgtEl>
                                          <p:spTgt spid="170"/>
                                        </p:tgtEl>
                                        <p:attrNameLst>
                                          <p:attrName>fillcolor</p:attrName>
                                        </p:attrNameLst>
                                      </p:cBhvr>
                                      <p:to>
                                        <a:schemeClr val="bg1"/>
                                      </p:to>
                                    </p:animClr>
                                    <p:set>
                                      <p:cBhvr>
                                        <p:cTn id="118" dur="250" autoRev="1" fill="remove"/>
                                        <p:tgtEl>
                                          <p:spTgt spid="170"/>
                                        </p:tgtEl>
                                        <p:attrNameLst>
                                          <p:attrName>fill.type</p:attrName>
                                        </p:attrNameLst>
                                      </p:cBhvr>
                                      <p:to>
                                        <p:strVal val="solid"/>
                                      </p:to>
                                    </p:set>
                                    <p:set>
                                      <p:cBhvr>
                                        <p:cTn id="119" dur="250" autoRev="1" fill="remove"/>
                                        <p:tgtEl>
                                          <p:spTgt spid="170"/>
                                        </p:tgtEl>
                                        <p:attrNameLst>
                                          <p:attrName>fill.on</p:attrName>
                                        </p:attrNameLst>
                                      </p:cBhvr>
                                      <p:to>
                                        <p:strVal val="true"/>
                                      </p:to>
                                    </p:set>
                                  </p:childTnLst>
                                </p:cTn>
                              </p:par>
                              <p:par>
                                <p:cTn id="120" presetID="27" presetClass="emph" presetSubtype="0" fill="remove" grpId="0" nodeType="withEffect">
                                  <p:stCondLst>
                                    <p:cond delay="250"/>
                                  </p:stCondLst>
                                  <p:childTnLst>
                                    <p:animClr clrSpc="rgb" dir="cw">
                                      <p:cBhvr override="childStyle">
                                        <p:cTn id="121" dur="250" autoRev="1" fill="remove"/>
                                        <p:tgtEl>
                                          <p:spTgt spid="171"/>
                                        </p:tgtEl>
                                        <p:attrNameLst>
                                          <p:attrName>style.color</p:attrName>
                                        </p:attrNameLst>
                                      </p:cBhvr>
                                      <p:to>
                                        <a:schemeClr val="bg1"/>
                                      </p:to>
                                    </p:animClr>
                                    <p:animClr clrSpc="rgb" dir="cw">
                                      <p:cBhvr>
                                        <p:cTn id="122" dur="250" autoRev="1" fill="remove"/>
                                        <p:tgtEl>
                                          <p:spTgt spid="171"/>
                                        </p:tgtEl>
                                        <p:attrNameLst>
                                          <p:attrName>fillcolor</p:attrName>
                                        </p:attrNameLst>
                                      </p:cBhvr>
                                      <p:to>
                                        <a:schemeClr val="bg1"/>
                                      </p:to>
                                    </p:animClr>
                                    <p:set>
                                      <p:cBhvr>
                                        <p:cTn id="123" dur="250" autoRev="1" fill="remove"/>
                                        <p:tgtEl>
                                          <p:spTgt spid="171"/>
                                        </p:tgtEl>
                                        <p:attrNameLst>
                                          <p:attrName>fill.type</p:attrName>
                                        </p:attrNameLst>
                                      </p:cBhvr>
                                      <p:to>
                                        <p:strVal val="solid"/>
                                      </p:to>
                                    </p:set>
                                    <p:set>
                                      <p:cBhvr>
                                        <p:cTn id="124" dur="250" autoRev="1" fill="remove"/>
                                        <p:tgtEl>
                                          <p:spTgt spid="171"/>
                                        </p:tgtEl>
                                        <p:attrNameLst>
                                          <p:attrName>fill.on</p:attrName>
                                        </p:attrNameLst>
                                      </p:cBhvr>
                                      <p:to>
                                        <p:strVal val="true"/>
                                      </p:to>
                                    </p:set>
                                  </p:childTnLst>
                                </p:cTn>
                              </p:par>
                              <p:par>
                                <p:cTn id="125" presetID="27" presetClass="emph" presetSubtype="0" fill="remove" grpId="0" nodeType="withEffect">
                                  <p:stCondLst>
                                    <p:cond delay="250"/>
                                  </p:stCondLst>
                                  <p:childTnLst>
                                    <p:animClr clrSpc="rgb" dir="cw">
                                      <p:cBhvr override="childStyle">
                                        <p:cTn id="126" dur="250" autoRev="1" fill="remove"/>
                                        <p:tgtEl>
                                          <p:spTgt spid="172"/>
                                        </p:tgtEl>
                                        <p:attrNameLst>
                                          <p:attrName>style.color</p:attrName>
                                        </p:attrNameLst>
                                      </p:cBhvr>
                                      <p:to>
                                        <a:schemeClr val="bg1"/>
                                      </p:to>
                                    </p:animClr>
                                    <p:animClr clrSpc="rgb" dir="cw">
                                      <p:cBhvr>
                                        <p:cTn id="127" dur="250" autoRev="1" fill="remove"/>
                                        <p:tgtEl>
                                          <p:spTgt spid="172"/>
                                        </p:tgtEl>
                                        <p:attrNameLst>
                                          <p:attrName>fillcolor</p:attrName>
                                        </p:attrNameLst>
                                      </p:cBhvr>
                                      <p:to>
                                        <a:schemeClr val="bg1"/>
                                      </p:to>
                                    </p:animClr>
                                    <p:set>
                                      <p:cBhvr>
                                        <p:cTn id="128" dur="250" autoRev="1" fill="remove"/>
                                        <p:tgtEl>
                                          <p:spTgt spid="172"/>
                                        </p:tgtEl>
                                        <p:attrNameLst>
                                          <p:attrName>fill.type</p:attrName>
                                        </p:attrNameLst>
                                      </p:cBhvr>
                                      <p:to>
                                        <p:strVal val="solid"/>
                                      </p:to>
                                    </p:set>
                                    <p:set>
                                      <p:cBhvr>
                                        <p:cTn id="129" dur="250" autoRev="1" fill="remove"/>
                                        <p:tgtEl>
                                          <p:spTgt spid="172"/>
                                        </p:tgtEl>
                                        <p:attrNameLst>
                                          <p:attrName>fill.on</p:attrName>
                                        </p:attrNameLst>
                                      </p:cBhvr>
                                      <p:to>
                                        <p:strVal val="true"/>
                                      </p:to>
                                    </p:set>
                                  </p:childTnLst>
                                </p:cTn>
                              </p:par>
                              <p:par>
                                <p:cTn id="130" presetID="27" presetClass="emph" presetSubtype="0" fill="remove" grpId="0" nodeType="withEffect">
                                  <p:stCondLst>
                                    <p:cond delay="250"/>
                                  </p:stCondLst>
                                  <p:childTnLst>
                                    <p:animClr clrSpc="rgb" dir="cw">
                                      <p:cBhvr override="childStyle">
                                        <p:cTn id="131" dur="250" autoRev="1" fill="remove"/>
                                        <p:tgtEl>
                                          <p:spTgt spid="173"/>
                                        </p:tgtEl>
                                        <p:attrNameLst>
                                          <p:attrName>style.color</p:attrName>
                                        </p:attrNameLst>
                                      </p:cBhvr>
                                      <p:to>
                                        <a:schemeClr val="bg1"/>
                                      </p:to>
                                    </p:animClr>
                                    <p:animClr clrSpc="rgb" dir="cw">
                                      <p:cBhvr>
                                        <p:cTn id="132" dur="250" autoRev="1" fill="remove"/>
                                        <p:tgtEl>
                                          <p:spTgt spid="173"/>
                                        </p:tgtEl>
                                        <p:attrNameLst>
                                          <p:attrName>fillcolor</p:attrName>
                                        </p:attrNameLst>
                                      </p:cBhvr>
                                      <p:to>
                                        <a:schemeClr val="bg1"/>
                                      </p:to>
                                    </p:animClr>
                                    <p:set>
                                      <p:cBhvr>
                                        <p:cTn id="133" dur="250" autoRev="1" fill="remove"/>
                                        <p:tgtEl>
                                          <p:spTgt spid="173"/>
                                        </p:tgtEl>
                                        <p:attrNameLst>
                                          <p:attrName>fill.type</p:attrName>
                                        </p:attrNameLst>
                                      </p:cBhvr>
                                      <p:to>
                                        <p:strVal val="solid"/>
                                      </p:to>
                                    </p:set>
                                    <p:set>
                                      <p:cBhvr>
                                        <p:cTn id="134" dur="250" autoRev="1" fill="remove"/>
                                        <p:tgtEl>
                                          <p:spTgt spid="173"/>
                                        </p:tgtEl>
                                        <p:attrNameLst>
                                          <p:attrName>fill.on</p:attrName>
                                        </p:attrNameLst>
                                      </p:cBhvr>
                                      <p:to>
                                        <p:strVal val="true"/>
                                      </p:to>
                                    </p:set>
                                  </p:childTnLst>
                                </p:cTn>
                              </p:par>
                              <p:par>
                                <p:cTn id="135" presetID="27" presetClass="emph" presetSubtype="0" fill="remove" grpId="0" nodeType="withEffect">
                                  <p:stCondLst>
                                    <p:cond delay="250"/>
                                  </p:stCondLst>
                                  <p:childTnLst>
                                    <p:animClr clrSpc="rgb" dir="cw">
                                      <p:cBhvr override="childStyle">
                                        <p:cTn id="136" dur="250" autoRev="1" fill="remove"/>
                                        <p:tgtEl>
                                          <p:spTgt spid="174"/>
                                        </p:tgtEl>
                                        <p:attrNameLst>
                                          <p:attrName>style.color</p:attrName>
                                        </p:attrNameLst>
                                      </p:cBhvr>
                                      <p:to>
                                        <a:schemeClr val="bg1"/>
                                      </p:to>
                                    </p:animClr>
                                    <p:animClr clrSpc="rgb" dir="cw">
                                      <p:cBhvr>
                                        <p:cTn id="137" dur="250" autoRev="1" fill="remove"/>
                                        <p:tgtEl>
                                          <p:spTgt spid="174"/>
                                        </p:tgtEl>
                                        <p:attrNameLst>
                                          <p:attrName>fillcolor</p:attrName>
                                        </p:attrNameLst>
                                      </p:cBhvr>
                                      <p:to>
                                        <a:schemeClr val="bg1"/>
                                      </p:to>
                                    </p:animClr>
                                    <p:set>
                                      <p:cBhvr>
                                        <p:cTn id="138" dur="250" autoRev="1" fill="remove"/>
                                        <p:tgtEl>
                                          <p:spTgt spid="174"/>
                                        </p:tgtEl>
                                        <p:attrNameLst>
                                          <p:attrName>fill.type</p:attrName>
                                        </p:attrNameLst>
                                      </p:cBhvr>
                                      <p:to>
                                        <p:strVal val="solid"/>
                                      </p:to>
                                    </p:set>
                                    <p:set>
                                      <p:cBhvr>
                                        <p:cTn id="139" dur="250" autoRev="1" fill="remove"/>
                                        <p:tgtEl>
                                          <p:spTgt spid="174"/>
                                        </p:tgtEl>
                                        <p:attrNameLst>
                                          <p:attrName>fill.on</p:attrName>
                                        </p:attrNameLst>
                                      </p:cBhvr>
                                      <p:to>
                                        <p:strVal val="true"/>
                                      </p:to>
                                    </p:set>
                                  </p:childTnLst>
                                </p:cTn>
                              </p:par>
                              <p:par>
                                <p:cTn id="140" presetID="27" presetClass="emph" presetSubtype="0" fill="remove" grpId="0" nodeType="withEffect">
                                  <p:stCondLst>
                                    <p:cond delay="250"/>
                                  </p:stCondLst>
                                  <p:childTnLst>
                                    <p:animClr clrSpc="rgb" dir="cw">
                                      <p:cBhvr override="childStyle">
                                        <p:cTn id="141" dur="250" autoRev="1" fill="remove"/>
                                        <p:tgtEl>
                                          <p:spTgt spid="175"/>
                                        </p:tgtEl>
                                        <p:attrNameLst>
                                          <p:attrName>style.color</p:attrName>
                                        </p:attrNameLst>
                                      </p:cBhvr>
                                      <p:to>
                                        <a:schemeClr val="bg1"/>
                                      </p:to>
                                    </p:animClr>
                                    <p:animClr clrSpc="rgb" dir="cw">
                                      <p:cBhvr>
                                        <p:cTn id="142" dur="250" autoRev="1" fill="remove"/>
                                        <p:tgtEl>
                                          <p:spTgt spid="175"/>
                                        </p:tgtEl>
                                        <p:attrNameLst>
                                          <p:attrName>fillcolor</p:attrName>
                                        </p:attrNameLst>
                                      </p:cBhvr>
                                      <p:to>
                                        <a:schemeClr val="bg1"/>
                                      </p:to>
                                    </p:animClr>
                                    <p:set>
                                      <p:cBhvr>
                                        <p:cTn id="143" dur="250" autoRev="1" fill="remove"/>
                                        <p:tgtEl>
                                          <p:spTgt spid="175"/>
                                        </p:tgtEl>
                                        <p:attrNameLst>
                                          <p:attrName>fill.type</p:attrName>
                                        </p:attrNameLst>
                                      </p:cBhvr>
                                      <p:to>
                                        <p:strVal val="solid"/>
                                      </p:to>
                                    </p:set>
                                    <p:set>
                                      <p:cBhvr>
                                        <p:cTn id="144" dur="250" autoRev="1" fill="remove"/>
                                        <p:tgtEl>
                                          <p:spTgt spid="175"/>
                                        </p:tgtEl>
                                        <p:attrNameLst>
                                          <p:attrName>fill.on</p:attrName>
                                        </p:attrNameLst>
                                      </p:cBhvr>
                                      <p:to>
                                        <p:strVal val="true"/>
                                      </p:to>
                                    </p:set>
                                  </p:childTnLst>
                                </p:cTn>
                              </p:par>
                              <p:par>
                                <p:cTn id="145" presetID="27" presetClass="emph" presetSubtype="0" fill="remove" grpId="0" nodeType="withEffect">
                                  <p:stCondLst>
                                    <p:cond delay="250"/>
                                  </p:stCondLst>
                                  <p:childTnLst>
                                    <p:animClr clrSpc="rgb" dir="cw">
                                      <p:cBhvr override="childStyle">
                                        <p:cTn id="146" dur="250" autoRev="1" fill="remove"/>
                                        <p:tgtEl>
                                          <p:spTgt spid="176"/>
                                        </p:tgtEl>
                                        <p:attrNameLst>
                                          <p:attrName>style.color</p:attrName>
                                        </p:attrNameLst>
                                      </p:cBhvr>
                                      <p:to>
                                        <a:schemeClr val="bg1"/>
                                      </p:to>
                                    </p:animClr>
                                    <p:animClr clrSpc="rgb" dir="cw">
                                      <p:cBhvr>
                                        <p:cTn id="147" dur="250" autoRev="1" fill="remove"/>
                                        <p:tgtEl>
                                          <p:spTgt spid="176"/>
                                        </p:tgtEl>
                                        <p:attrNameLst>
                                          <p:attrName>fillcolor</p:attrName>
                                        </p:attrNameLst>
                                      </p:cBhvr>
                                      <p:to>
                                        <a:schemeClr val="bg1"/>
                                      </p:to>
                                    </p:animClr>
                                    <p:set>
                                      <p:cBhvr>
                                        <p:cTn id="148" dur="250" autoRev="1" fill="remove"/>
                                        <p:tgtEl>
                                          <p:spTgt spid="176"/>
                                        </p:tgtEl>
                                        <p:attrNameLst>
                                          <p:attrName>fill.type</p:attrName>
                                        </p:attrNameLst>
                                      </p:cBhvr>
                                      <p:to>
                                        <p:strVal val="solid"/>
                                      </p:to>
                                    </p:set>
                                    <p:set>
                                      <p:cBhvr>
                                        <p:cTn id="149" dur="250" autoRev="1" fill="remove"/>
                                        <p:tgtEl>
                                          <p:spTgt spid="176"/>
                                        </p:tgtEl>
                                        <p:attrNameLst>
                                          <p:attrName>fill.on</p:attrName>
                                        </p:attrNameLst>
                                      </p:cBhvr>
                                      <p:to>
                                        <p:strVal val="true"/>
                                      </p:to>
                                    </p:set>
                                  </p:childTnLst>
                                </p:cTn>
                              </p:par>
                              <p:par>
                                <p:cTn id="150" presetID="27" presetClass="emph" presetSubtype="0" fill="remove" grpId="0" nodeType="withEffect">
                                  <p:stCondLst>
                                    <p:cond delay="250"/>
                                  </p:stCondLst>
                                  <p:childTnLst>
                                    <p:animClr clrSpc="rgb" dir="cw">
                                      <p:cBhvr override="childStyle">
                                        <p:cTn id="151" dur="250" autoRev="1" fill="remove"/>
                                        <p:tgtEl>
                                          <p:spTgt spid="177"/>
                                        </p:tgtEl>
                                        <p:attrNameLst>
                                          <p:attrName>style.color</p:attrName>
                                        </p:attrNameLst>
                                      </p:cBhvr>
                                      <p:to>
                                        <a:schemeClr val="bg1"/>
                                      </p:to>
                                    </p:animClr>
                                    <p:animClr clrSpc="rgb" dir="cw">
                                      <p:cBhvr>
                                        <p:cTn id="152" dur="250" autoRev="1" fill="remove"/>
                                        <p:tgtEl>
                                          <p:spTgt spid="177"/>
                                        </p:tgtEl>
                                        <p:attrNameLst>
                                          <p:attrName>fillcolor</p:attrName>
                                        </p:attrNameLst>
                                      </p:cBhvr>
                                      <p:to>
                                        <a:schemeClr val="bg1"/>
                                      </p:to>
                                    </p:animClr>
                                    <p:set>
                                      <p:cBhvr>
                                        <p:cTn id="153" dur="250" autoRev="1" fill="remove"/>
                                        <p:tgtEl>
                                          <p:spTgt spid="177"/>
                                        </p:tgtEl>
                                        <p:attrNameLst>
                                          <p:attrName>fill.type</p:attrName>
                                        </p:attrNameLst>
                                      </p:cBhvr>
                                      <p:to>
                                        <p:strVal val="solid"/>
                                      </p:to>
                                    </p:set>
                                    <p:set>
                                      <p:cBhvr>
                                        <p:cTn id="154" dur="250" autoRev="1" fill="remove"/>
                                        <p:tgtEl>
                                          <p:spTgt spid="177"/>
                                        </p:tgtEl>
                                        <p:attrNameLst>
                                          <p:attrName>fill.on</p:attrName>
                                        </p:attrNameLst>
                                      </p:cBhvr>
                                      <p:to>
                                        <p:strVal val="true"/>
                                      </p:to>
                                    </p:set>
                                  </p:childTnLst>
                                </p:cTn>
                              </p:par>
                              <p:par>
                                <p:cTn id="155" presetID="27" presetClass="emph" presetSubtype="0" fill="remove" grpId="0" nodeType="withEffect">
                                  <p:stCondLst>
                                    <p:cond delay="250"/>
                                  </p:stCondLst>
                                  <p:childTnLst>
                                    <p:animClr clrSpc="rgb" dir="cw">
                                      <p:cBhvr override="childStyle">
                                        <p:cTn id="156" dur="250" autoRev="1" fill="remove"/>
                                        <p:tgtEl>
                                          <p:spTgt spid="178"/>
                                        </p:tgtEl>
                                        <p:attrNameLst>
                                          <p:attrName>style.color</p:attrName>
                                        </p:attrNameLst>
                                      </p:cBhvr>
                                      <p:to>
                                        <a:schemeClr val="bg1"/>
                                      </p:to>
                                    </p:animClr>
                                    <p:animClr clrSpc="rgb" dir="cw">
                                      <p:cBhvr>
                                        <p:cTn id="157" dur="250" autoRev="1" fill="remove"/>
                                        <p:tgtEl>
                                          <p:spTgt spid="178"/>
                                        </p:tgtEl>
                                        <p:attrNameLst>
                                          <p:attrName>fillcolor</p:attrName>
                                        </p:attrNameLst>
                                      </p:cBhvr>
                                      <p:to>
                                        <a:schemeClr val="bg1"/>
                                      </p:to>
                                    </p:animClr>
                                    <p:set>
                                      <p:cBhvr>
                                        <p:cTn id="158" dur="250" autoRev="1" fill="remove"/>
                                        <p:tgtEl>
                                          <p:spTgt spid="178"/>
                                        </p:tgtEl>
                                        <p:attrNameLst>
                                          <p:attrName>fill.type</p:attrName>
                                        </p:attrNameLst>
                                      </p:cBhvr>
                                      <p:to>
                                        <p:strVal val="solid"/>
                                      </p:to>
                                    </p:set>
                                    <p:set>
                                      <p:cBhvr>
                                        <p:cTn id="159" dur="250" autoRev="1" fill="remove"/>
                                        <p:tgtEl>
                                          <p:spTgt spid="178"/>
                                        </p:tgtEl>
                                        <p:attrNameLst>
                                          <p:attrName>fill.on</p:attrName>
                                        </p:attrNameLst>
                                      </p:cBhvr>
                                      <p:to>
                                        <p:strVal val="true"/>
                                      </p:to>
                                    </p:set>
                                  </p:childTnLst>
                                </p:cTn>
                              </p:par>
                              <p:par>
                                <p:cTn id="160" presetID="27" presetClass="emph" presetSubtype="0" fill="remove" grpId="0" nodeType="withEffect">
                                  <p:stCondLst>
                                    <p:cond delay="250"/>
                                  </p:stCondLst>
                                  <p:childTnLst>
                                    <p:animClr clrSpc="rgb" dir="cw">
                                      <p:cBhvr override="childStyle">
                                        <p:cTn id="161" dur="250" autoRev="1" fill="remove"/>
                                        <p:tgtEl>
                                          <p:spTgt spid="179"/>
                                        </p:tgtEl>
                                        <p:attrNameLst>
                                          <p:attrName>style.color</p:attrName>
                                        </p:attrNameLst>
                                      </p:cBhvr>
                                      <p:to>
                                        <a:schemeClr val="bg1"/>
                                      </p:to>
                                    </p:animClr>
                                    <p:animClr clrSpc="rgb" dir="cw">
                                      <p:cBhvr>
                                        <p:cTn id="162" dur="250" autoRev="1" fill="remove"/>
                                        <p:tgtEl>
                                          <p:spTgt spid="179"/>
                                        </p:tgtEl>
                                        <p:attrNameLst>
                                          <p:attrName>fillcolor</p:attrName>
                                        </p:attrNameLst>
                                      </p:cBhvr>
                                      <p:to>
                                        <a:schemeClr val="bg1"/>
                                      </p:to>
                                    </p:animClr>
                                    <p:set>
                                      <p:cBhvr>
                                        <p:cTn id="163" dur="250" autoRev="1" fill="remove"/>
                                        <p:tgtEl>
                                          <p:spTgt spid="179"/>
                                        </p:tgtEl>
                                        <p:attrNameLst>
                                          <p:attrName>fill.type</p:attrName>
                                        </p:attrNameLst>
                                      </p:cBhvr>
                                      <p:to>
                                        <p:strVal val="solid"/>
                                      </p:to>
                                    </p:set>
                                    <p:set>
                                      <p:cBhvr>
                                        <p:cTn id="164" dur="250" autoRev="1" fill="remove"/>
                                        <p:tgtEl>
                                          <p:spTgt spid="179"/>
                                        </p:tgtEl>
                                        <p:attrNameLst>
                                          <p:attrName>fill.on</p:attrName>
                                        </p:attrNameLst>
                                      </p:cBhvr>
                                      <p:to>
                                        <p:strVal val="true"/>
                                      </p:to>
                                    </p:set>
                                  </p:childTnLst>
                                </p:cTn>
                              </p:par>
                              <p:par>
                                <p:cTn id="165" presetID="27" presetClass="emph" presetSubtype="0" fill="remove" grpId="0" nodeType="withEffect">
                                  <p:stCondLst>
                                    <p:cond delay="250"/>
                                  </p:stCondLst>
                                  <p:childTnLst>
                                    <p:animClr clrSpc="rgb" dir="cw">
                                      <p:cBhvr override="childStyle">
                                        <p:cTn id="166" dur="250" autoRev="1" fill="remove"/>
                                        <p:tgtEl>
                                          <p:spTgt spid="180"/>
                                        </p:tgtEl>
                                        <p:attrNameLst>
                                          <p:attrName>style.color</p:attrName>
                                        </p:attrNameLst>
                                      </p:cBhvr>
                                      <p:to>
                                        <a:schemeClr val="bg1"/>
                                      </p:to>
                                    </p:animClr>
                                    <p:animClr clrSpc="rgb" dir="cw">
                                      <p:cBhvr>
                                        <p:cTn id="167" dur="250" autoRev="1" fill="remove"/>
                                        <p:tgtEl>
                                          <p:spTgt spid="180"/>
                                        </p:tgtEl>
                                        <p:attrNameLst>
                                          <p:attrName>fillcolor</p:attrName>
                                        </p:attrNameLst>
                                      </p:cBhvr>
                                      <p:to>
                                        <a:schemeClr val="bg1"/>
                                      </p:to>
                                    </p:animClr>
                                    <p:set>
                                      <p:cBhvr>
                                        <p:cTn id="168" dur="250" autoRev="1" fill="remove"/>
                                        <p:tgtEl>
                                          <p:spTgt spid="180"/>
                                        </p:tgtEl>
                                        <p:attrNameLst>
                                          <p:attrName>fill.type</p:attrName>
                                        </p:attrNameLst>
                                      </p:cBhvr>
                                      <p:to>
                                        <p:strVal val="solid"/>
                                      </p:to>
                                    </p:set>
                                    <p:set>
                                      <p:cBhvr>
                                        <p:cTn id="169" dur="250" autoRev="1" fill="remove"/>
                                        <p:tgtEl>
                                          <p:spTgt spid="180"/>
                                        </p:tgtEl>
                                        <p:attrNameLst>
                                          <p:attrName>fill.on</p:attrName>
                                        </p:attrNameLst>
                                      </p:cBhvr>
                                      <p:to>
                                        <p:strVal val="true"/>
                                      </p:to>
                                    </p:set>
                                  </p:childTnLst>
                                </p:cTn>
                              </p:par>
                              <p:par>
                                <p:cTn id="170" presetID="27" presetClass="emph" presetSubtype="0" fill="remove" grpId="0" nodeType="withEffect">
                                  <p:stCondLst>
                                    <p:cond delay="250"/>
                                  </p:stCondLst>
                                  <p:childTnLst>
                                    <p:animClr clrSpc="rgb" dir="cw">
                                      <p:cBhvr override="childStyle">
                                        <p:cTn id="171" dur="250" autoRev="1" fill="remove"/>
                                        <p:tgtEl>
                                          <p:spTgt spid="181"/>
                                        </p:tgtEl>
                                        <p:attrNameLst>
                                          <p:attrName>style.color</p:attrName>
                                        </p:attrNameLst>
                                      </p:cBhvr>
                                      <p:to>
                                        <a:schemeClr val="bg1"/>
                                      </p:to>
                                    </p:animClr>
                                    <p:animClr clrSpc="rgb" dir="cw">
                                      <p:cBhvr>
                                        <p:cTn id="172" dur="250" autoRev="1" fill="remove"/>
                                        <p:tgtEl>
                                          <p:spTgt spid="181"/>
                                        </p:tgtEl>
                                        <p:attrNameLst>
                                          <p:attrName>fillcolor</p:attrName>
                                        </p:attrNameLst>
                                      </p:cBhvr>
                                      <p:to>
                                        <a:schemeClr val="bg1"/>
                                      </p:to>
                                    </p:animClr>
                                    <p:set>
                                      <p:cBhvr>
                                        <p:cTn id="173" dur="250" autoRev="1" fill="remove"/>
                                        <p:tgtEl>
                                          <p:spTgt spid="181"/>
                                        </p:tgtEl>
                                        <p:attrNameLst>
                                          <p:attrName>fill.type</p:attrName>
                                        </p:attrNameLst>
                                      </p:cBhvr>
                                      <p:to>
                                        <p:strVal val="solid"/>
                                      </p:to>
                                    </p:set>
                                    <p:set>
                                      <p:cBhvr>
                                        <p:cTn id="174" dur="250" autoRev="1" fill="remove"/>
                                        <p:tgtEl>
                                          <p:spTgt spid="181"/>
                                        </p:tgtEl>
                                        <p:attrNameLst>
                                          <p:attrName>fill.on</p:attrName>
                                        </p:attrNameLst>
                                      </p:cBhvr>
                                      <p:to>
                                        <p:strVal val="true"/>
                                      </p:to>
                                    </p:set>
                                  </p:childTnLst>
                                </p:cTn>
                              </p:par>
                              <p:par>
                                <p:cTn id="175" presetID="27" presetClass="emph" presetSubtype="0" fill="remove" grpId="0" nodeType="withEffect">
                                  <p:stCondLst>
                                    <p:cond delay="250"/>
                                  </p:stCondLst>
                                  <p:childTnLst>
                                    <p:animClr clrSpc="rgb" dir="cw">
                                      <p:cBhvr override="childStyle">
                                        <p:cTn id="176" dur="250" autoRev="1" fill="remove"/>
                                        <p:tgtEl>
                                          <p:spTgt spid="182"/>
                                        </p:tgtEl>
                                        <p:attrNameLst>
                                          <p:attrName>style.color</p:attrName>
                                        </p:attrNameLst>
                                      </p:cBhvr>
                                      <p:to>
                                        <a:schemeClr val="bg1"/>
                                      </p:to>
                                    </p:animClr>
                                    <p:animClr clrSpc="rgb" dir="cw">
                                      <p:cBhvr>
                                        <p:cTn id="177" dur="250" autoRev="1" fill="remove"/>
                                        <p:tgtEl>
                                          <p:spTgt spid="182"/>
                                        </p:tgtEl>
                                        <p:attrNameLst>
                                          <p:attrName>fillcolor</p:attrName>
                                        </p:attrNameLst>
                                      </p:cBhvr>
                                      <p:to>
                                        <a:schemeClr val="bg1"/>
                                      </p:to>
                                    </p:animClr>
                                    <p:set>
                                      <p:cBhvr>
                                        <p:cTn id="178" dur="250" autoRev="1" fill="remove"/>
                                        <p:tgtEl>
                                          <p:spTgt spid="182"/>
                                        </p:tgtEl>
                                        <p:attrNameLst>
                                          <p:attrName>fill.type</p:attrName>
                                        </p:attrNameLst>
                                      </p:cBhvr>
                                      <p:to>
                                        <p:strVal val="solid"/>
                                      </p:to>
                                    </p:set>
                                    <p:set>
                                      <p:cBhvr>
                                        <p:cTn id="179" dur="250" autoRev="1" fill="remove"/>
                                        <p:tgtEl>
                                          <p:spTgt spid="182"/>
                                        </p:tgtEl>
                                        <p:attrNameLst>
                                          <p:attrName>fill.on</p:attrName>
                                        </p:attrNameLst>
                                      </p:cBhvr>
                                      <p:to>
                                        <p:strVal val="true"/>
                                      </p:to>
                                    </p:set>
                                  </p:childTnLst>
                                </p:cTn>
                              </p:par>
                              <p:par>
                                <p:cTn id="180" presetID="27" presetClass="emph" presetSubtype="0" fill="remove" grpId="0" nodeType="withEffect">
                                  <p:stCondLst>
                                    <p:cond delay="250"/>
                                  </p:stCondLst>
                                  <p:childTnLst>
                                    <p:animClr clrSpc="rgb" dir="cw">
                                      <p:cBhvr override="childStyle">
                                        <p:cTn id="181" dur="250" autoRev="1" fill="remove"/>
                                        <p:tgtEl>
                                          <p:spTgt spid="183"/>
                                        </p:tgtEl>
                                        <p:attrNameLst>
                                          <p:attrName>style.color</p:attrName>
                                        </p:attrNameLst>
                                      </p:cBhvr>
                                      <p:to>
                                        <a:schemeClr val="bg1"/>
                                      </p:to>
                                    </p:animClr>
                                    <p:animClr clrSpc="rgb" dir="cw">
                                      <p:cBhvr>
                                        <p:cTn id="182" dur="250" autoRev="1" fill="remove"/>
                                        <p:tgtEl>
                                          <p:spTgt spid="183"/>
                                        </p:tgtEl>
                                        <p:attrNameLst>
                                          <p:attrName>fillcolor</p:attrName>
                                        </p:attrNameLst>
                                      </p:cBhvr>
                                      <p:to>
                                        <a:schemeClr val="bg1"/>
                                      </p:to>
                                    </p:animClr>
                                    <p:set>
                                      <p:cBhvr>
                                        <p:cTn id="183" dur="250" autoRev="1" fill="remove"/>
                                        <p:tgtEl>
                                          <p:spTgt spid="183"/>
                                        </p:tgtEl>
                                        <p:attrNameLst>
                                          <p:attrName>fill.type</p:attrName>
                                        </p:attrNameLst>
                                      </p:cBhvr>
                                      <p:to>
                                        <p:strVal val="solid"/>
                                      </p:to>
                                    </p:set>
                                    <p:set>
                                      <p:cBhvr>
                                        <p:cTn id="184" dur="250" autoRev="1" fill="remove"/>
                                        <p:tgtEl>
                                          <p:spTgt spid="183"/>
                                        </p:tgtEl>
                                        <p:attrNameLst>
                                          <p:attrName>fill.on</p:attrName>
                                        </p:attrNameLst>
                                      </p:cBhvr>
                                      <p:to>
                                        <p:strVal val="true"/>
                                      </p:to>
                                    </p:set>
                                  </p:childTnLst>
                                </p:cTn>
                              </p:par>
                              <p:par>
                                <p:cTn id="185" presetID="27" presetClass="emph" presetSubtype="0" fill="remove" grpId="0" nodeType="withEffect">
                                  <p:stCondLst>
                                    <p:cond delay="250"/>
                                  </p:stCondLst>
                                  <p:childTnLst>
                                    <p:animClr clrSpc="rgb" dir="cw">
                                      <p:cBhvr override="childStyle">
                                        <p:cTn id="186" dur="250" autoRev="1" fill="remove"/>
                                        <p:tgtEl>
                                          <p:spTgt spid="184"/>
                                        </p:tgtEl>
                                        <p:attrNameLst>
                                          <p:attrName>style.color</p:attrName>
                                        </p:attrNameLst>
                                      </p:cBhvr>
                                      <p:to>
                                        <a:schemeClr val="bg1"/>
                                      </p:to>
                                    </p:animClr>
                                    <p:animClr clrSpc="rgb" dir="cw">
                                      <p:cBhvr>
                                        <p:cTn id="187" dur="250" autoRev="1" fill="remove"/>
                                        <p:tgtEl>
                                          <p:spTgt spid="184"/>
                                        </p:tgtEl>
                                        <p:attrNameLst>
                                          <p:attrName>fillcolor</p:attrName>
                                        </p:attrNameLst>
                                      </p:cBhvr>
                                      <p:to>
                                        <a:schemeClr val="bg1"/>
                                      </p:to>
                                    </p:animClr>
                                    <p:set>
                                      <p:cBhvr>
                                        <p:cTn id="188" dur="250" autoRev="1" fill="remove"/>
                                        <p:tgtEl>
                                          <p:spTgt spid="184"/>
                                        </p:tgtEl>
                                        <p:attrNameLst>
                                          <p:attrName>fill.type</p:attrName>
                                        </p:attrNameLst>
                                      </p:cBhvr>
                                      <p:to>
                                        <p:strVal val="solid"/>
                                      </p:to>
                                    </p:set>
                                    <p:set>
                                      <p:cBhvr>
                                        <p:cTn id="189" dur="250" autoRev="1" fill="remove"/>
                                        <p:tgtEl>
                                          <p:spTgt spid="184"/>
                                        </p:tgtEl>
                                        <p:attrNameLst>
                                          <p:attrName>fill.on</p:attrName>
                                        </p:attrNameLst>
                                      </p:cBhvr>
                                      <p:to>
                                        <p:strVal val="true"/>
                                      </p:to>
                                    </p:set>
                                  </p:childTnLst>
                                </p:cTn>
                              </p:par>
                              <p:par>
                                <p:cTn id="190" presetID="27" presetClass="emph" presetSubtype="0" fill="remove" grpId="0" nodeType="withEffect">
                                  <p:stCondLst>
                                    <p:cond delay="250"/>
                                  </p:stCondLst>
                                  <p:childTnLst>
                                    <p:animClr clrSpc="rgb" dir="cw">
                                      <p:cBhvr override="childStyle">
                                        <p:cTn id="191" dur="250" autoRev="1" fill="remove"/>
                                        <p:tgtEl>
                                          <p:spTgt spid="185"/>
                                        </p:tgtEl>
                                        <p:attrNameLst>
                                          <p:attrName>style.color</p:attrName>
                                        </p:attrNameLst>
                                      </p:cBhvr>
                                      <p:to>
                                        <a:schemeClr val="bg1"/>
                                      </p:to>
                                    </p:animClr>
                                    <p:animClr clrSpc="rgb" dir="cw">
                                      <p:cBhvr>
                                        <p:cTn id="192" dur="250" autoRev="1" fill="remove"/>
                                        <p:tgtEl>
                                          <p:spTgt spid="185"/>
                                        </p:tgtEl>
                                        <p:attrNameLst>
                                          <p:attrName>fillcolor</p:attrName>
                                        </p:attrNameLst>
                                      </p:cBhvr>
                                      <p:to>
                                        <a:schemeClr val="bg1"/>
                                      </p:to>
                                    </p:animClr>
                                    <p:set>
                                      <p:cBhvr>
                                        <p:cTn id="193" dur="250" autoRev="1" fill="remove"/>
                                        <p:tgtEl>
                                          <p:spTgt spid="185"/>
                                        </p:tgtEl>
                                        <p:attrNameLst>
                                          <p:attrName>fill.type</p:attrName>
                                        </p:attrNameLst>
                                      </p:cBhvr>
                                      <p:to>
                                        <p:strVal val="solid"/>
                                      </p:to>
                                    </p:set>
                                    <p:set>
                                      <p:cBhvr>
                                        <p:cTn id="194" dur="250" autoRev="1" fill="remove"/>
                                        <p:tgtEl>
                                          <p:spTgt spid="185"/>
                                        </p:tgtEl>
                                        <p:attrNameLst>
                                          <p:attrName>fill.on</p:attrName>
                                        </p:attrNameLst>
                                      </p:cBhvr>
                                      <p:to>
                                        <p:strVal val="true"/>
                                      </p:to>
                                    </p:set>
                                  </p:childTnLst>
                                </p:cTn>
                              </p:par>
                              <p:par>
                                <p:cTn id="195" presetID="27" presetClass="emph" presetSubtype="0" fill="remove" grpId="0" nodeType="withEffect">
                                  <p:stCondLst>
                                    <p:cond delay="250"/>
                                  </p:stCondLst>
                                  <p:childTnLst>
                                    <p:animClr clrSpc="rgb" dir="cw">
                                      <p:cBhvr override="childStyle">
                                        <p:cTn id="196" dur="250" autoRev="1" fill="remove"/>
                                        <p:tgtEl>
                                          <p:spTgt spid="186"/>
                                        </p:tgtEl>
                                        <p:attrNameLst>
                                          <p:attrName>style.color</p:attrName>
                                        </p:attrNameLst>
                                      </p:cBhvr>
                                      <p:to>
                                        <a:schemeClr val="bg1"/>
                                      </p:to>
                                    </p:animClr>
                                    <p:animClr clrSpc="rgb" dir="cw">
                                      <p:cBhvr>
                                        <p:cTn id="197" dur="250" autoRev="1" fill="remove"/>
                                        <p:tgtEl>
                                          <p:spTgt spid="186"/>
                                        </p:tgtEl>
                                        <p:attrNameLst>
                                          <p:attrName>fillcolor</p:attrName>
                                        </p:attrNameLst>
                                      </p:cBhvr>
                                      <p:to>
                                        <a:schemeClr val="bg1"/>
                                      </p:to>
                                    </p:animClr>
                                    <p:set>
                                      <p:cBhvr>
                                        <p:cTn id="198" dur="250" autoRev="1" fill="remove"/>
                                        <p:tgtEl>
                                          <p:spTgt spid="186"/>
                                        </p:tgtEl>
                                        <p:attrNameLst>
                                          <p:attrName>fill.type</p:attrName>
                                        </p:attrNameLst>
                                      </p:cBhvr>
                                      <p:to>
                                        <p:strVal val="solid"/>
                                      </p:to>
                                    </p:set>
                                    <p:set>
                                      <p:cBhvr>
                                        <p:cTn id="199" dur="250" autoRev="1" fill="remove"/>
                                        <p:tgtEl>
                                          <p:spTgt spid="186"/>
                                        </p:tgtEl>
                                        <p:attrNameLst>
                                          <p:attrName>fill.on</p:attrName>
                                        </p:attrNameLst>
                                      </p:cBhvr>
                                      <p:to>
                                        <p:strVal val="true"/>
                                      </p:to>
                                    </p:set>
                                  </p:childTnLst>
                                </p:cTn>
                              </p:par>
                              <p:par>
                                <p:cTn id="200" presetID="27" presetClass="emph" presetSubtype="0" fill="remove" grpId="0" nodeType="withEffect">
                                  <p:stCondLst>
                                    <p:cond delay="250"/>
                                  </p:stCondLst>
                                  <p:childTnLst>
                                    <p:animClr clrSpc="rgb" dir="cw">
                                      <p:cBhvr override="childStyle">
                                        <p:cTn id="201" dur="250" autoRev="1" fill="remove"/>
                                        <p:tgtEl>
                                          <p:spTgt spid="187"/>
                                        </p:tgtEl>
                                        <p:attrNameLst>
                                          <p:attrName>style.color</p:attrName>
                                        </p:attrNameLst>
                                      </p:cBhvr>
                                      <p:to>
                                        <a:schemeClr val="bg1"/>
                                      </p:to>
                                    </p:animClr>
                                    <p:animClr clrSpc="rgb" dir="cw">
                                      <p:cBhvr>
                                        <p:cTn id="202" dur="250" autoRev="1" fill="remove"/>
                                        <p:tgtEl>
                                          <p:spTgt spid="187"/>
                                        </p:tgtEl>
                                        <p:attrNameLst>
                                          <p:attrName>fillcolor</p:attrName>
                                        </p:attrNameLst>
                                      </p:cBhvr>
                                      <p:to>
                                        <a:schemeClr val="bg1"/>
                                      </p:to>
                                    </p:animClr>
                                    <p:set>
                                      <p:cBhvr>
                                        <p:cTn id="203" dur="250" autoRev="1" fill="remove"/>
                                        <p:tgtEl>
                                          <p:spTgt spid="187"/>
                                        </p:tgtEl>
                                        <p:attrNameLst>
                                          <p:attrName>fill.type</p:attrName>
                                        </p:attrNameLst>
                                      </p:cBhvr>
                                      <p:to>
                                        <p:strVal val="solid"/>
                                      </p:to>
                                    </p:set>
                                    <p:set>
                                      <p:cBhvr>
                                        <p:cTn id="204" dur="250" autoRev="1" fill="remove"/>
                                        <p:tgtEl>
                                          <p:spTgt spid="187"/>
                                        </p:tgtEl>
                                        <p:attrNameLst>
                                          <p:attrName>fill.on</p:attrName>
                                        </p:attrNameLst>
                                      </p:cBhvr>
                                      <p:to>
                                        <p:strVal val="true"/>
                                      </p:to>
                                    </p:set>
                                  </p:childTnLst>
                                </p:cTn>
                              </p:par>
                              <p:par>
                                <p:cTn id="205" presetID="27" presetClass="emph" presetSubtype="0" fill="remove" grpId="0" nodeType="withEffect">
                                  <p:stCondLst>
                                    <p:cond delay="250"/>
                                  </p:stCondLst>
                                  <p:childTnLst>
                                    <p:animClr clrSpc="rgb" dir="cw">
                                      <p:cBhvr override="childStyle">
                                        <p:cTn id="206" dur="250" autoRev="1" fill="remove"/>
                                        <p:tgtEl>
                                          <p:spTgt spid="188"/>
                                        </p:tgtEl>
                                        <p:attrNameLst>
                                          <p:attrName>style.color</p:attrName>
                                        </p:attrNameLst>
                                      </p:cBhvr>
                                      <p:to>
                                        <a:schemeClr val="bg1"/>
                                      </p:to>
                                    </p:animClr>
                                    <p:animClr clrSpc="rgb" dir="cw">
                                      <p:cBhvr>
                                        <p:cTn id="207" dur="250" autoRev="1" fill="remove"/>
                                        <p:tgtEl>
                                          <p:spTgt spid="188"/>
                                        </p:tgtEl>
                                        <p:attrNameLst>
                                          <p:attrName>fillcolor</p:attrName>
                                        </p:attrNameLst>
                                      </p:cBhvr>
                                      <p:to>
                                        <a:schemeClr val="bg1"/>
                                      </p:to>
                                    </p:animClr>
                                    <p:set>
                                      <p:cBhvr>
                                        <p:cTn id="208" dur="250" autoRev="1" fill="remove"/>
                                        <p:tgtEl>
                                          <p:spTgt spid="188"/>
                                        </p:tgtEl>
                                        <p:attrNameLst>
                                          <p:attrName>fill.type</p:attrName>
                                        </p:attrNameLst>
                                      </p:cBhvr>
                                      <p:to>
                                        <p:strVal val="solid"/>
                                      </p:to>
                                    </p:set>
                                    <p:set>
                                      <p:cBhvr>
                                        <p:cTn id="209" dur="250" autoRev="1" fill="remove"/>
                                        <p:tgtEl>
                                          <p:spTgt spid="188"/>
                                        </p:tgtEl>
                                        <p:attrNameLst>
                                          <p:attrName>fill.on</p:attrName>
                                        </p:attrNameLst>
                                      </p:cBhvr>
                                      <p:to>
                                        <p:strVal val="true"/>
                                      </p:to>
                                    </p:set>
                                  </p:childTnLst>
                                </p:cTn>
                              </p:par>
                              <p:par>
                                <p:cTn id="210" presetID="27" presetClass="emph" presetSubtype="0" fill="remove" grpId="0" nodeType="withEffect">
                                  <p:stCondLst>
                                    <p:cond delay="250"/>
                                  </p:stCondLst>
                                  <p:childTnLst>
                                    <p:animClr clrSpc="rgb" dir="cw">
                                      <p:cBhvr override="childStyle">
                                        <p:cTn id="211" dur="250" autoRev="1" fill="remove"/>
                                        <p:tgtEl>
                                          <p:spTgt spid="189"/>
                                        </p:tgtEl>
                                        <p:attrNameLst>
                                          <p:attrName>style.color</p:attrName>
                                        </p:attrNameLst>
                                      </p:cBhvr>
                                      <p:to>
                                        <a:schemeClr val="bg1"/>
                                      </p:to>
                                    </p:animClr>
                                    <p:animClr clrSpc="rgb" dir="cw">
                                      <p:cBhvr>
                                        <p:cTn id="212" dur="250" autoRev="1" fill="remove"/>
                                        <p:tgtEl>
                                          <p:spTgt spid="189"/>
                                        </p:tgtEl>
                                        <p:attrNameLst>
                                          <p:attrName>fillcolor</p:attrName>
                                        </p:attrNameLst>
                                      </p:cBhvr>
                                      <p:to>
                                        <a:schemeClr val="bg1"/>
                                      </p:to>
                                    </p:animClr>
                                    <p:set>
                                      <p:cBhvr>
                                        <p:cTn id="213" dur="250" autoRev="1" fill="remove"/>
                                        <p:tgtEl>
                                          <p:spTgt spid="189"/>
                                        </p:tgtEl>
                                        <p:attrNameLst>
                                          <p:attrName>fill.type</p:attrName>
                                        </p:attrNameLst>
                                      </p:cBhvr>
                                      <p:to>
                                        <p:strVal val="solid"/>
                                      </p:to>
                                    </p:set>
                                    <p:set>
                                      <p:cBhvr>
                                        <p:cTn id="214" dur="250" autoRev="1" fill="remove"/>
                                        <p:tgtEl>
                                          <p:spTgt spid="189"/>
                                        </p:tgtEl>
                                        <p:attrNameLst>
                                          <p:attrName>fill.on</p:attrName>
                                        </p:attrNameLst>
                                      </p:cBhvr>
                                      <p:to>
                                        <p:strVal val="true"/>
                                      </p:to>
                                    </p:set>
                                  </p:childTnLst>
                                </p:cTn>
                              </p:par>
                              <p:par>
                                <p:cTn id="215" presetID="27" presetClass="emph" presetSubtype="0" fill="remove" grpId="0" nodeType="withEffect">
                                  <p:stCondLst>
                                    <p:cond delay="250"/>
                                  </p:stCondLst>
                                  <p:childTnLst>
                                    <p:animClr clrSpc="rgb" dir="cw">
                                      <p:cBhvr override="childStyle">
                                        <p:cTn id="216" dur="250" autoRev="1" fill="remove"/>
                                        <p:tgtEl>
                                          <p:spTgt spid="190"/>
                                        </p:tgtEl>
                                        <p:attrNameLst>
                                          <p:attrName>style.color</p:attrName>
                                        </p:attrNameLst>
                                      </p:cBhvr>
                                      <p:to>
                                        <a:schemeClr val="bg1"/>
                                      </p:to>
                                    </p:animClr>
                                    <p:animClr clrSpc="rgb" dir="cw">
                                      <p:cBhvr>
                                        <p:cTn id="217" dur="250" autoRev="1" fill="remove"/>
                                        <p:tgtEl>
                                          <p:spTgt spid="190"/>
                                        </p:tgtEl>
                                        <p:attrNameLst>
                                          <p:attrName>fillcolor</p:attrName>
                                        </p:attrNameLst>
                                      </p:cBhvr>
                                      <p:to>
                                        <a:schemeClr val="bg1"/>
                                      </p:to>
                                    </p:animClr>
                                    <p:set>
                                      <p:cBhvr>
                                        <p:cTn id="218" dur="250" autoRev="1" fill="remove"/>
                                        <p:tgtEl>
                                          <p:spTgt spid="190"/>
                                        </p:tgtEl>
                                        <p:attrNameLst>
                                          <p:attrName>fill.type</p:attrName>
                                        </p:attrNameLst>
                                      </p:cBhvr>
                                      <p:to>
                                        <p:strVal val="solid"/>
                                      </p:to>
                                    </p:set>
                                    <p:set>
                                      <p:cBhvr>
                                        <p:cTn id="219" dur="250" autoRev="1" fill="remove"/>
                                        <p:tgtEl>
                                          <p:spTgt spid="190"/>
                                        </p:tgtEl>
                                        <p:attrNameLst>
                                          <p:attrName>fill.on</p:attrName>
                                        </p:attrNameLst>
                                      </p:cBhvr>
                                      <p:to>
                                        <p:strVal val="true"/>
                                      </p:to>
                                    </p:set>
                                  </p:childTnLst>
                                </p:cTn>
                              </p:par>
                              <p:par>
                                <p:cTn id="220" presetID="27" presetClass="emph" presetSubtype="0" fill="remove" grpId="0" nodeType="withEffect">
                                  <p:stCondLst>
                                    <p:cond delay="250"/>
                                  </p:stCondLst>
                                  <p:childTnLst>
                                    <p:animClr clrSpc="rgb" dir="cw">
                                      <p:cBhvr override="childStyle">
                                        <p:cTn id="221" dur="250" autoRev="1" fill="remove"/>
                                        <p:tgtEl>
                                          <p:spTgt spid="191"/>
                                        </p:tgtEl>
                                        <p:attrNameLst>
                                          <p:attrName>style.color</p:attrName>
                                        </p:attrNameLst>
                                      </p:cBhvr>
                                      <p:to>
                                        <a:schemeClr val="bg1"/>
                                      </p:to>
                                    </p:animClr>
                                    <p:animClr clrSpc="rgb" dir="cw">
                                      <p:cBhvr>
                                        <p:cTn id="222" dur="250" autoRev="1" fill="remove"/>
                                        <p:tgtEl>
                                          <p:spTgt spid="191"/>
                                        </p:tgtEl>
                                        <p:attrNameLst>
                                          <p:attrName>fillcolor</p:attrName>
                                        </p:attrNameLst>
                                      </p:cBhvr>
                                      <p:to>
                                        <a:schemeClr val="bg1"/>
                                      </p:to>
                                    </p:animClr>
                                    <p:set>
                                      <p:cBhvr>
                                        <p:cTn id="223" dur="250" autoRev="1" fill="remove"/>
                                        <p:tgtEl>
                                          <p:spTgt spid="191"/>
                                        </p:tgtEl>
                                        <p:attrNameLst>
                                          <p:attrName>fill.type</p:attrName>
                                        </p:attrNameLst>
                                      </p:cBhvr>
                                      <p:to>
                                        <p:strVal val="solid"/>
                                      </p:to>
                                    </p:set>
                                    <p:set>
                                      <p:cBhvr>
                                        <p:cTn id="224" dur="250" autoRev="1" fill="remove"/>
                                        <p:tgtEl>
                                          <p:spTgt spid="191"/>
                                        </p:tgtEl>
                                        <p:attrNameLst>
                                          <p:attrName>fill.on</p:attrName>
                                        </p:attrNameLst>
                                      </p:cBhvr>
                                      <p:to>
                                        <p:strVal val="true"/>
                                      </p:to>
                                    </p:set>
                                  </p:childTnLst>
                                </p:cTn>
                              </p:par>
                              <p:par>
                                <p:cTn id="225" presetID="27" presetClass="emph" presetSubtype="0" fill="remove" grpId="0" nodeType="withEffect">
                                  <p:stCondLst>
                                    <p:cond delay="250"/>
                                  </p:stCondLst>
                                  <p:childTnLst>
                                    <p:animClr clrSpc="rgb" dir="cw">
                                      <p:cBhvr override="childStyle">
                                        <p:cTn id="226" dur="250" autoRev="1" fill="remove"/>
                                        <p:tgtEl>
                                          <p:spTgt spid="192"/>
                                        </p:tgtEl>
                                        <p:attrNameLst>
                                          <p:attrName>style.color</p:attrName>
                                        </p:attrNameLst>
                                      </p:cBhvr>
                                      <p:to>
                                        <a:schemeClr val="bg1"/>
                                      </p:to>
                                    </p:animClr>
                                    <p:animClr clrSpc="rgb" dir="cw">
                                      <p:cBhvr>
                                        <p:cTn id="227" dur="250" autoRev="1" fill="remove"/>
                                        <p:tgtEl>
                                          <p:spTgt spid="192"/>
                                        </p:tgtEl>
                                        <p:attrNameLst>
                                          <p:attrName>fillcolor</p:attrName>
                                        </p:attrNameLst>
                                      </p:cBhvr>
                                      <p:to>
                                        <a:schemeClr val="bg1"/>
                                      </p:to>
                                    </p:animClr>
                                    <p:set>
                                      <p:cBhvr>
                                        <p:cTn id="228" dur="250" autoRev="1" fill="remove"/>
                                        <p:tgtEl>
                                          <p:spTgt spid="192"/>
                                        </p:tgtEl>
                                        <p:attrNameLst>
                                          <p:attrName>fill.type</p:attrName>
                                        </p:attrNameLst>
                                      </p:cBhvr>
                                      <p:to>
                                        <p:strVal val="solid"/>
                                      </p:to>
                                    </p:set>
                                    <p:set>
                                      <p:cBhvr>
                                        <p:cTn id="229" dur="250" autoRev="1" fill="remove"/>
                                        <p:tgtEl>
                                          <p:spTgt spid="192"/>
                                        </p:tgtEl>
                                        <p:attrNameLst>
                                          <p:attrName>fill.on</p:attrName>
                                        </p:attrNameLst>
                                      </p:cBhvr>
                                      <p:to>
                                        <p:strVal val="true"/>
                                      </p:to>
                                    </p:set>
                                  </p:childTnLst>
                                </p:cTn>
                              </p:par>
                              <p:par>
                                <p:cTn id="230" presetID="27" presetClass="emph" presetSubtype="0" fill="remove" grpId="0" nodeType="withEffect">
                                  <p:stCondLst>
                                    <p:cond delay="250"/>
                                  </p:stCondLst>
                                  <p:childTnLst>
                                    <p:animClr clrSpc="rgb" dir="cw">
                                      <p:cBhvr override="childStyle">
                                        <p:cTn id="231" dur="250" autoRev="1" fill="remove"/>
                                        <p:tgtEl>
                                          <p:spTgt spid="193"/>
                                        </p:tgtEl>
                                        <p:attrNameLst>
                                          <p:attrName>style.color</p:attrName>
                                        </p:attrNameLst>
                                      </p:cBhvr>
                                      <p:to>
                                        <a:schemeClr val="bg1"/>
                                      </p:to>
                                    </p:animClr>
                                    <p:animClr clrSpc="rgb" dir="cw">
                                      <p:cBhvr>
                                        <p:cTn id="232" dur="250" autoRev="1" fill="remove"/>
                                        <p:tgtEl>
                                          <p:spTgt spid="193"/>
                                        </p:tgtEl>
                                        <p:attrNameLst>
                                          <p:attrName>fillcolor</p:attrName>
                                        </p:attrNameLst>
                                      </p:cBhvr>
                                      <p:to>
                                        <a:schemeClr val="bg1"/>
                                      </p:to>
                                    </p:animClr>
                                    <p:set>
                                      <p:cBhvr>
                                        <p:cTn id="233" dur="250" autoRev="1" fill="remove"/>
                                        <p:tgtEl>
                                          <p:spTgt spid="193"/>
                                        </p:tgtEl>
                                        <p:attrNameLst>
                                          <p:attrName>fill.type</p:attrName>
                                        </p:attrNameLst>
                                      </p:cBhvr>
                                      <p:to>
                                        <p:strVal val="solid"/>
                                      </p:to>
                                    </p:set>
                                    <p:set>
                                      <p:cBhvr>
                                        <p:cTn id="234" dur="250" autoRev="1" fill="remove"/>
                                        <p:tgtEl>
                                          <p:spTgt spid="193"/>
                                        </p:tgtEl>
                                        <p:attrNameLst>
                                          <p:attrName>fill.on</p:attrName>
                                        </p:attrNameLst>
                                      </p:cBhvr>
                                      <p:to>
                                        <p:strVal val="true"/>
                                      </p:to>
                                    </p:set>
                                  </p:childTnLst>
                                </p:cTn>
                              </p:par>
                              <p:par>
                                <p:cTn id="235" presetID="27" presetClass="emph" presetSubtype="0" fill="remove" grpId="0" nodeType="withEffect">
                                  <p:stCondLst>
                                    <p:cond delay="250"/>
                                  </p:stCondLst>
                                  <p:childTnLst>
                                    <p:animClr clrSpc="rgb" dir="cw">
                                      <p:cBhvr override="childStyle">
                                        <p:cTn id="236" dur="250" autoRev="1" fill="remove"/>
                                        <p:tgtEl>
                                          <p:spTgt spid="194"/>
                                        </p:tgtEl>
                                        <p:attrNameLst>
                                          <p:attrName>style.color</p:attrName>
                                        </p:attrNameLst>
                                      </p:cBhvr>
                                      <p:to>
                                        <a:schemeClr val="bg1"/>
                                      </p:to>
                                    </p:animClr>
                                    <p:animClr clrSpc="rgb" dir="cw">
                                      <p:cBhvr>
                                        <p:cTn id="237" dur="250" autoRev="1" fill="remove"/>
                                        <p:tgtEl>
                                          <p:spTgt spid="194"/>
                                        </p:tgtEl>
                                        <p:attrNameLst>
                                          <p:attrName>fillcolor</p:attrName>
                                        </p:attrNameLst>
                                      </p:cBhvr>
                                      <p:to>
                                        <a:schemeClr val="bg1"/>
                                      </p:to>
                                    </p:animClr>
                                    <p:set>
                                      <p:cBhvr>
                                        <p:cTn id="238" dur="250" autoRev="1" fill="remove"/>
                                        <p:tgtEl>
                                          <p:spTgt spid="194"/>
                                        </p:tgtEl>
                                        <p:attrNameLst>
                                          <p:attrName>fill.type</p:attrName>
                                        </p:attrNameLst>
                                      </p:cBhvr>
                                      <p:to>
                                        <p:strVal val="solid"/>
                                      </p:to>
                                    </p:set>
                                    <p:set>
                                      <p:cBhvr>
                                        <p:cTn id="239" dur="250" autoRev="1" fill="remove"/>
                                        <p:tgtEl>
                                          <p:spTgt spid="194"/>
                                        </p:tgtEl>
                                        <p:attrNameLst>
                                          <p:attrName>fill.on</p:attrName>
                                        </p:attrNameLst>
                                      </p:cBhvr>
                                      <p:to>
                                        <p:strVal val="true"/>
                                      </p:to>
                                    </p:set>
                                  </p:childTnLst>
                                </p:cTn>
                              </p:par>
                              <p:par>
                                <p:cTn id="240" presetID="27" presetClass="emph" presetSubtype="0" fill="remove" grpId="0" nodeType="withEffect">
                                  <p:stCondLst>
                                    <p:cond delay="250"/>
                                  </p:stCondLst>
                                  <p:childTnLst>
                                    <p:animClr clrSpc="rgb" dir="cw">
                                      <p:cBhvr override="childStyle">
                                        <p:cTn id="241" dur="250" autoRev="1" fill="remove"/>
                                        <p:tgtEl>
                                          <p:spTgt spid="195"/>
                                        </p:tgtEl>
                                        <p:attrNameLst>
                                          <p:attrName>style.color</p:attrName>
                                        </p:attrNameLst>
                                      </p:cBhvr>
                                      <p:to>
                                        <a:schemeClr val="bg1"/>
                                      </p:to>
                                    </p:animClr>
                                    <p:animClr clrSpc="rgb" dir="cw">
                                      <p:cBhvr>
                                        <p:cTn id="242" dur="250" autoRev="1" fill="remove"/>
                                        <p:tgtEl>
                                          <p:spTgt spid="195"/>
                                        </p:tgtEl>
                                        <p:attrNameLst>
                                          <p:attrName>fillcolor</p:attrName>
                                        </p:attrNameLst>
                                      </p:cBhvr>
                                      <p:to>
                                        <a:schemeClr val="bg1"/>
                                      </p:to>
                                    </p:animClr>
                                    <p:set>
                                      <p:cBhvr>
                                        <p:cTn id="243" dur="250" autoRev="1" fill="remove"/>
                                        <p:tgtEl>
                                          <p:spTgt spid="195"/>
                                        </p:tgtEl>
                                        <p:attrNameLst>
                                          <p:attrName>fill.type</p:attrName>
                                        </p:attrNameLst>
                                      </p:cBhvr>
                                      <p:to>
                                        <p:strVal val="solid"/>
                                      </p:to>
                                    </p:set>
                                    <p:set>
                                      <p:cBhvr>
                                        <p:cTn id="244" dur="250" autoRev="1" fill="remove"/>
                                        <p:tgtEl>
                                          <p:spTgt spid="195"/>
                                        </p:tgtEl>
                                        <p:attrNameLst>
                                          <p:attrName>fill.on</p:attrName>
                                        </p:attrNameLst>
                                      </p:cBhvr>
                                      <p:to>
                                        <p:strVal val="true"/>
                                      </p:to>
                                    </p:set>
                                  </p:childTnLst>
                                </p:cTn>
                              </p:par>
                              <p:par>
                                <p:cTn id="245" presetID="27" presetClass="emph" presetSubtype="0" fill="remove" grpId="0" nodeType="withEffect">
                                  <p:stCondLst>
                                    <p:cond delay="250"/>
                                  </p:stCondLst>
                                  <p:childTnLst>
                                    <p:animClr clrSpc="rgb" dir="cw">
                                      <p:cBhvr override="childStyle">
                                        <p:cTn id="246" dur="250" autoRev="1" fill="remove"/>
                                        <p:tgtEl>
                                          <p:spTgt spid="196"/>
                                        </p:tgtEl>
                                        <p:attrNameLst>
                                          <p:attrName>style.color</p:attrName>
                                        </p:attrNameLst>
                                      </p:cBhvr>
                                      <p:to>
                                        <a:schemeClr val="bg1"/>
                                      </p:to>
                                    </p:animClr>
                                    <p:animClr clrSpc="rgb" dir="cw">
                                      <p:cBhvr>
                                        <p:cTn id="247" dur="250" autoRev="1" fill="remove"/>
                                        <p:tgtEl>
                                          <p:spTgt spid="196"/>
                                        </p:tgtEl>
                                        <p:attrNameLst>
                                          <p:attrName>fillcolor</p:attrName>
                                        </p:attrNameLst>
                                      </p:cBhvr>
                                      <p:to>
                                        <a:schemeClr val="bg1"/>
                                      </p:to>
                                    </p:animClr>
                                    <p:set>
                                      <p:cBhvr>
                                        <p:cTn id="248" dur="250" autoRev="1" fill="remove"/>
                                        <p:tgtEl>
                                          <p:spTgt spid="196"/>
                                        </p:tgtEl>
                                        <p:attrNameLst>
                                          <p:attrName>fill.type</p:attrName>
                                        </p:attrNameLst>
                                      </p:cBhvr>
                                      <p:to>
                                        <p:strVal val="solid"/>
                                      </p:to>
                                    </p:set>
                                    <p:set>
                                      <p:cBhvr>
                                        <p:cTn id="249" dur="250" autoRev="1" fill="remove"/>
                                        <p:tgtEl>
                                          <p:spTgt spid="196"/>
                                        </p:tgtEl>
                                        <p:attrNameLst>
                                          <p:attrName>fill.on</p:attrName>
                                        </p:attrNameLst>
                                      </p:cBhvr>
                                      <p:to>
                                        <p:strVal val="true"/>
                                      </p:to>
                                    </p:set>
                                  </p:childTnLst>
                                </p:cTn>
                              </p:par>
                              <p:par>
                                <p:cTn id="250" presetID="27" presetClass="emph" presetSubtype="0" fill="remove" grpId="0" nodeType="withEffect">
                                  <p:stCondLst>
                                    <p:cond delay="250"/>
                                  </p:stCondLst>
                                  <p:childTnLst>
                                    <p:animClr clrSpc="rgb" dir="cw">
                                      <p:cBhvr override="childStyle">
                                        <p:cTn id="251" dur="250" autoRev="1" fill="remove"/>
                                        <p:tgtEl>
                                          <p:spTgt spid="197"/>
                                        </p:tgtEl>
                                        <p:attrNameLst>
                                          <p:attrName>style.color</p:attrName>
                                        </p:attrNameLst>
                                      </p:cBhvr>
                                      <p:to>
                                        <a:schemeClr val="bg1"/>
                                      </p:to>
                                    </p:animClr>
                                    <p:animClr clrSpc="rgb" dir="cw">
                                      <p:cBhvr>
                                        <p:cTn id="252" dur="250" autoRev="1" fill="remove"/>
                                        <p:tgtEl>
                                          <p:spTgt spid="197"/>
                                        </p:tgtEl>
                                        <p:attrNameLst>
                                          <p:attrName>fillcolor</p:attrName>
                                        </p:attrNameLst>
                                      </p:cBhvr>
                                      <p:to>
                                        <a:schemeClr val="bg1"/>
                                      </p:to>
                                    </p:animClr>
                                    <p:set>
                                      <p:cBhvr>
                                        <p:cTn id="253" dur="250" autoRev="1" fill="remove"/>
                                        <p:tgtEl>
                                          <p:spTgt spid="197"/>
                                        </p:tgtEl>
                                        <p:attrNameLst>
                                          <p:attrName>fill.type</p:attrName>
                                        </p:attrNameLst>
                                      </p:cBhvr>
                                      <p:to>
                                        <p:strVal val="solid"/>
                                      </p:to>
                                    </p:set>
                                    <p:set>
                                      <p:cBhvr>
                                        <p:cTn id="254" dur="250" autoRev="1" fill="remove"/>
                                        <p:tgtEl>
                                          <p:spTgt spid="197"/>
                                        </p:tgtEl>
                                        <p:attrNameLst>
                                          <p:attrName>fill.on</p:attrName>
                                        </p:attrNameLst>
                                      </p:cBhvr>
                                      <p:to>
                                        <p:strVal val="true"/>
                                      </p:to>
                                    </p:set>
                                  </p:childTnLst>
                                </p:cTn>
                              </p:par>
                              <p:par>
                                <p:cTn id="255" presetID="27" presetClass="emph" presetSubtype="0" fill="remove" grpId="0" nodeType="withEffect">
                                  <p:stCondLst>
                                    <p:cond delay="250"/>
                                  </p:stCondLst>
                                  <p:childTnLst>
                                    <p:animClr clrSpc="rgb" dir="cw">
                                      <p:cBhvr override="childStyle">
                                        <p:cTn id="256" dur="250" autoRev="1" fill="remove"/>
                                        <p:tgtEl>
                                          <p:spTgt spid="198"/>
                                        </p:tgtEl>
                                        <p:attrNameLst>
                                          <p:attrName>style.color</p:attrName>
                                        </p:attrNameLst>
                                      </p:cBhvr>
                                      <p:to>
                                        <a:schemeClr val="bg1"/>
                                      </p:to>
                                    </p:animClr>
                                    <p:animClr clrSpc="rgb" dir="cw">
                                      <p:cBhvr>
                                        <p:cTn id="257" dur="250" autoRev="1" fill="remove"/>
                                        <p:tgtEl>
                                          <p:spTgt spid="198"/>
                                        </p:tgtEl>
                                        <p:attrNameLst>
                                          <p:attrName>fillcolor</p:attrName>
                                        </p:attrNameLst>
                                      </p:cBhvr>
                                      <p:to>
                                        <a:schemeClr val="bg1"/>
                                      </p:to>
                                    </p:animClr>
                                    <p:set>
                                      <p:cBhvr>
                                        <p:cTn id="258" dur="250" autoRev="1" fill="remove"/>
                                        <p:tgtEl>
                                          <p:spTgt spid="198"/>
                                        </p:tgtEl>
                                        <p:attrNameLst>
                                          <p:attrName>fill.type</p:attrName>
                                        </p:attrNameLst>
                                      </p:cBhvr>
                                      <p:to>
                                        <p:strVal val="solid"/>
                                      </p:to>
                                    </p:set>
                                    <p:set>
                                      <p:cBhvr>
                                        <p:cTn id="259" dur="250" autoRev="1" fill="remove"/>
                                        <p:tgtEl>
                                          <p:spTgt spid="198"/>
                                        </p:tgtEl>
                                        <p:attrNameLst>
                                          <p:attrName>fill.on</p:attrName>
                                        </p:attrNameLst>
                                      </p:cBhvr>
                                      <p:to>
                                        <p:strVal val="true"/>
                                      </p:to>
                                    </p:set>
                                  </p:childTnLst>
                                </p:cTn>
                              </p:par>
                              <p:par>
                                <p:cTn id="260" presetID="27" presetClass="emph" presetSubtype="0" fill="remove" grpId="0" nodeType="withEffect">
                                  <p:stCondLst>
                                    <p:cond delay="250"/>
                                  </p:stCondLst>
                                  <p:childTnLst>
                                    <p:animClr clrSpc="rgb" dir="cw">
                                      <p:cBhvr override="childStyle">
                                        <p:cTn id="261" dur="250" autoRev="1" fill="remove"/>
                                        <p:tgtEl>
                                          <p:spTgt spid="199"/>
                                        </p:tgtEl>
                                        <p:attrNameLst>
                                          <p:attrName>style.color</p:attrName>
                                        </p:attrNameLst>
                                      </p:cBhvr>
                                      <p:to>
                                        <a:schemeClr val="bg1"/>
                                      </p:to>
                                    </p:animClr>
                                    <p:animClr clrSpc="rgb" dir="cw">
                                      <p:cBhvr>
                                        <p:cTn id="262" dur="250" autoRev="1" fill="remove"/>
                                        <p:tgtEl>
                                          <p:spTgt spid="199"/>
                                        </p:tgtEl>
                                        <p:attrNameLst>
                                          <p:attrName>fillcolor</p:attrName>
                                        </p:attrNameLst>
                                      </p:cBhvr>
                                      <p:to>
                                        <a:schemeClr val="bg1"/>
                                      </p:to>
                                    </p:animClr>
                                    <p:set>
                                      <p:cBhvr>
                                        <p:cTn id="263" dur="250" autoRev="1" fill="remove"/>
                                        <p:tgtEl>
                                          <p:spTgt spid="199"/>
                                        </p:tgtEl>
                                        <p:attrNameLst>
                                          <p:attrName>fill.type</p:attrName>
                                        </p:attrNameLst>
                                      </p:cBhvr>
                                      <p:to>
                                        <p:strVal val="solid"/>
                                      </p:to>
                                    </p:set>
                                    <p:set>
                                      <p:cBhvr>
                                        <p:cTn id="264" dur="250" autoRev="1" fill="remove"/>
                                        <p:tgtEl>
                                          <p:spTgt spid="199"/>
                                        </p:tgtEl>
                                        <p:attrNameLst>
                                          <p:attrName>fill.on</p:attrName>
                                        </p:attrNameLst>
                                      </p:cBhvr>
                                      <p:to>
                                        <p:strVal val="true"/>
                                      </p:to>
                                    </p:set>
                                  </p:childTnLst>
                                </p:cTn>
                              </p:par>
                              <p:par>
                                <p:cTn id="265" presetID="27" presetClass="emph" presetSubtype="0" fill="remove" grpId="0" nodeType="withEffect">
                                  <p:stCondLst>
                                    <p:cond delay="250"/>
                                  </p:stCondLst>
                                  <p:childTnLst>
                                    <p:animClr clrSpc="rgb" dir="cw">
                                      <p:cBhvr override="childStyle">
                                        <p:cTn id="266" dur="250" autoRev="1" fill="remove"/>
                                        <p:tgtEl>
                                          <p:spTgt spid="200"/>
                                        </p:tgtEl>
                                        <p:attrNameLst>
                                          <p:attrName>style.color</p:attrName>
                                        </p:attrNameLst>
                                      </p:cBhvr>
                                      <p:to>
                                        <a:schemeClr val="bg1"/>
                                      </p:to>
                                    </p:animClr>
                                    <p:animClr clrSpc="rgb" dir="cw">
                                      <p:cBhvr>
                                        <p:cTn id="267" dur="250" autoRev="1" fill="remove"/>
                                        <p:tgtEl>
                                          <p:spTgt spid="200"/>
                                        </p:tgtEl>
                                        <p:attrNameLst>
                                          <p:attrName>fillcolor</p:attrName>
                                        </p:attrNameLst>
                                      </p:cBhvr>
                                      <p:to>
                                        <a:schemeClr val="bg1"/>
                                      </p:to>
                                    </p:animClr>
                                    <p:set>
                                      <p:cBhvr>
                                        <p:cTn id="268" dur="250" autoRev="1" fill="remove"/>
                                        <p:tgtEl>
                                          <p:spTgt spid="200"/>
                                        </p:tgtEl>
                                        <p:attrNameLst>
                                          <p:attrName>fill.type</p:attrName>
                                        </p:attrNameLst>
                                      </p:cBhvr>
                                      <p:to>
                                        <p:strVal val="solid"/>
                                      </p:to>
                                    </p:set>
                                    <p:set>
                                      <p:cBhvr>
                                        <p:cTn id="269" dur="250" autoRev="1" fill="remove"/>
                                        <p:tgtEl>
                                          <p:spTgt spid="200"/>
                                        </p:tgtEl>
                                        <p:attrNameLst>
                                          <p:attrName>fill.on</p:attrName>
                                        </p:attrNameLst>
                                      </p:cBhvr>
                                      <p:to>
                                        <p:strVal val="true"/>
                                      </p:to>
                                    </p:set>
                                  </p:childTnLst>
                                </p:cTn>
                              </p:par>
                              <p:par>
                                <p:cTn id="270" presetID="27" presetClass="emph" presetSubtype="0" fill="remove" grpId="0" nodeType="withEffect">
                                  <p:stCondLst>
                                    <p:cond delay="250"/>
                                  </p:stCondLst>
                                  <p:childTnLst>
                                    <p:animClr clrSpc="rgb" dir="cw">
                                      <p:cBhvr override="childStyle">
                                        <p:cTn id="271" dur="250" autoRev="1" fill="remove"/>
                                        <p:tgtEl>
                                          <p:spTgt spid="201"/>
                                        </p:tgtEl>
                                        <p:attrNameLst>
                                          <p:attrName>style.color</p:attrName>
                                        </p:attrNameLst>
                                      </p:cBhvr>
                                      <p:to>
                                        <a:schemeClr val="bg1"/>
                                      </p:to>
                                    </p:animClr>
                                    <p:animClr clrSpc="rgb" dir="cw">
                                      <p:cBhvr>
                                        <p:cTn id="272" dur="250" autoRev="1" fill="remove"/>
                                        <p:tgtEl>
                                          <p:spTgt spid="201"/>
                                        </p:tgtEl>
                                        <p:attrNameLst>
                                          <p:attrName>fillcolor</p:attrName>
                                        </p:attrNameLst>
                                      </p:cBhvr>
                                      <p:to>
                                        <a:schemeClr val="bg1"/>
                                      </p:to>
                                    </p:animClr>
                                    <p:set>
                                      <p:cBhvr>
                                        <p:cTn id="273" dur="250" autoRev="1" fill="remove"/>
                                        <p:tgtEl>
                                          <p:spTgt spid="201"/>
                                        </p:tgtEl>
                                        <p:attrNameLst>
                                          <p:attrName>fill.type</p:attrName>
                                        </p:attrNameLst>
                                      </p:cBhvr>
                                      <p:to>
                                        <p:strVal val="solid"/>
                                      </p:to>
                                    </p:set>
                                    <p:set>
                                      <p:cBhvr>
                                        <p:cTn id="274" dur="250" autoRev="1" fill="remove"/>
                                        <p:tgtEl>
                                          <p:spTgt spid="201"/>
                                        </p:tgtEl>
                                        <p:attrNameLst>
                                          <p:attrName>fill.on</p:attrName>
                                        </p:attrNameLst>
                                      </p:cBhvr>
                                      <p:to>
                                        <p:strVal val="true"/>
                                      </p:to>
                                    </p:set>
                                  </p:childTnLst>
                                </p:cTn>
                              </p:par>
                              <p:par>
                                <p:cTn id="275" presetID="27" presetClass="emph" presetSubtype="0" fill="remove" grpId="0" nodeType="withEffect">
                                  <p:stCondLst>
                                    <p:cond delay="250"/>
                                  </p:stCondLst>
                                  <p:childTnLst>
                                    <p:animClr clrSpc="rgb" dir="cw">
                                      <p:cBhvr override="childStyle">
                                        <p:cTn id="276" dur="250" autoRev="1" fill="remove"/>
                                        <p:tgtEl>
                                          <p:spTgt spid="202"/>
                                        </p:tgtEl>
                                        <p:attrNameLst>
                                          <p:attrName>style.color</p:attrName>
                                        </p:attrNameLst>
                                      </p:cBhvr>
                                      <p:to>
                                        <a:schemeClr val="bg1"/>
                                      </p:to>
                                    </p:animClr>
                                    <p:animClr clrSpc="rgb" dir="cw">
                                      <p:cBhvr>
                                        <p:cTn id="277" dur="250" autoRev="1" fill="remove"/>
                                        <p:tgtEl>
                                          <p:spTgt spid="202"/>
                                        </p:tgtEl>
                                        <p:attrNameLst>
                                          <p:attrName>fillcolor</p:attrName>
                                        </p:attrNameLst>
                                      </p:cBhvr>
                                      <p:to>
                                        <a:schemeClr val="bg1"/>
                                      </p:to>
                                    </p:animClr>
                                    <p:set>
                                      <p:cBhvr>
                                        <p:cTn id="278" dur="250" autoRev="1" fill="remove"/>
                                        <p:tgtEl>
                                          <p:spTgt spid="202"/>
                                        </p:tgtEl>
                                        <p:attrNameLst>
                                          <p:attrName>fill.type</p:attrName>
                                        </p:attrNameLst>
                                      </p:cBhvr>
                                      <p:to>
                                        <p:strVal val="solid"/>
                                      </p:to>
                                    </p:set>
                                    <p:set>
                                      <p:cBhvr>
                                        <p:cTn id="279" dur="250" autoRev="1" fill="remove"/>
                                        <p:tgtEl>
                                          <p:spTgt spid="202"/>
                                        </p:tgtEl>
                                        <p:attrNameLst>
                                          <p:attrName>fill.on</p:attrName>
                                        </p:attrNameLst>
                                      </p:cBhvr>
                                      <p:to>
                                        <p:strVal val="true"/>
                                      </p:to>
                                    </p:set>
                                  </p:childTnLst>
                                </p:cTn>
                              </p:par>
                              <p:par>
                                <p:cTn id="280" presetID="27" presetClass="emph" presetSubtype="0" fill="remove" grpId="0" nodeType="withEffect">
                                  <p:stCondLst>
                                    <p:cond delay="250"/>
                                  </p:stCondLst>
                                  <p:childTnLst>
                                    <p:animClr clrSpc="rgb" dir="cw">
                                      <p:cBhvr override="childStyle">
                                        <p:cTn id="281" dur="250" autoRev="1" fill="remove"/>
                                        <p:tgtEl>
                                          <p:spTgt spid="203"/>
                                        </p:tgtEl>
                                        <p:attrNameLst>
                                          <p:attrName>style.color</p:attrName>
                                        </p:attrNameLst>
                                      </p:cBhvr>
                                      <p:to>
                                        <a:schemeClr val="bg1"/>
                                      </p:to>
                                    </p:animClr>
                                    <p:animClr clrSpc="rgb" dir="cw">
                                      <p:cBhvr>
                                        <p:cTn id="282" dur="250" autoRev="1" fill="remove"/>
                                        <p:tgtEl>
                                          <p:spTgt spid="203"/>
                                        </p:tgtEl>
                                        <p:attrNameLst>
                                          <p:attrName>fillcolor</p:attrName>
                                        </p:attrNameLst>
                                      </p:cBhvr>
                                      <p:to>
                                        <a:schemeClr val="bg1"/>
                                      </p:to>
                                    </p:animClr>
                                    <p:set>
                                      <p:cBhvr>
                                        <p:cTn id="283" dur="250" autoRev="1" fill="remove"/>
                                        <p:tgtEl>
                                          <p:spTgt spid="203"/>
                                        </p:tgtEl>
                                        <p:attrNameLst>
                                          <p:attrName>fill.type</p:attrName>
                                        </p:attrNameLst>
                                      </p:cBhvr>
                                      <p:to>
                                        <p:strVal val="solid"/>
                                      </p:to>
                                    </p:set>
                                    <p:set>
                                      <p:cBhvr>
                                        <p:cTn id="284" dur="250" autoRev="1" fill="remove"/>
                                        <p:tgtEl>
                                          <p:spTgt spid="203"/>
                                        </p:tgtEl>
                                        <p:attrNameLst>
                                          <p:attrName>fill.on</p:attrName>
                                        </p:attrNameLst>
                                      </p:cBhvr>
                                      <p:to>
                                        <p:strVal val="true"/>
                                      </p:to>
                                    </p:set>
                                  </p:childTnLst>
                                </p:cTn>
                              </p:par>
                              <p:par>
                                <p:cTn id="285" presetID="27" presetClass="emph" presetSubtype="0" fill="remove" grpId="0" nodeType="withEffect">
                                  <p:stCondLst>
                                    <p:cond delay="250"/>
                                  </p:stCondLst>
                                  <p:childTnLst>
                                    <p:animClr clrSpc="rgb" dir="cw">
                                      <p:cBhvr override="childStyle">
                                        <p:cTn id="286" dur="250" autoRev="1" fill="remove"/>
                                        <p:tgtEl>
                                          <p:spTgt spid="204"/>
                                        </p:tgtEl>
                                        <p:attrNameLst>
                                          <p:attrName>style.color</p:attrName>
                                        </p:attrNameLst>
                                      </p:cBhvr>
                                      <p:to>
                                        <a:schemeClr val="bg1"/>
                                      </p:to>
                                    </p:animClr>
                                    <p:animClr clrSpc="rgb" dir="cw">
                                      <p:cBhvr>
                                        <p:cTn id="287" dur="250" autoRev="1" fill="remove"/>
                                        <p:tgtEl>
                                          <p:spTgt spid="204"/>
                                        </p:tgtEl>
                                        <p:attrNameLst>
                                          <p:attrName>fillcolor</p:attrName>
                                        </p:attrNameLst>
                                      </p:cBhvr>
                                      <p:to>
                                        <a:schemeClr val="bg1"/>
                                      </p:to>
                                    </p:animClr>
                                    <p:set>
                                      <p:cBhvr>
                                        <p:cTn id="288" dur="250" autoRev="1" fill="remove"/>
                                        <p:tgtEl>
                                          <p:spTgt spid="204"/>
                                        </p:tgtEl>
                                        <p:attrNameLst>
                                          <p:attrName>fill.type</p:attrName>
                                        </p:attrNameLst>
                                      </p:cBhvr>
                                      <p:to>
                                        <p:strVal val="solid"/>
                                      </p:to>
                                    </p:set>
                                    <p:set>
                                      <p:cBhvr>
                                        <p:cTn id="289" dur="250" autoRev="1" fill="remove"/>
                                        <p:tgtEl>
                                          <p:spTgt spid="204"/>
                                        </p:tgtEl>
                                        <p:attrNameLst>
                                          <p:attrName>fill.on</p:attrName>
                                        </p:attrNameLst>
                                      </p:cBhvr>
                                      <p:to>
                                        <p:strVal val="true"/>
                                      </p:to>
                                    </p:set>
                                  </p:childTnLst>
                                </p:cTn>
                              </p:par>
                              <p:par>
                                <p:cTn id="290" presetID="27" presetClass="emph" presetSubtype="0" fill="remove" grpId="0" nodeType="withEffect">
                                  <p:stCondLst>
                                    <p:cond delay="250"/>
                                  </p:stCondLst>
                                  <p:childTnLst>
                                    <p:animClr clrSpc="rgb" dir="cw">
                                      <p:cBhvr override="childStyle">
                                        <p:cTn id="291" dur="250" autoRev="1" fill="remove"/>
                                        <p:tgtEl>
                                          <p:spTgt spid="205"/>
                                        </p:tgtEl>
                                        <p:attrNameLst>
                                          <p:attrName>style.color</p:attrName>
                                        </p:attrNameLst>
                                      </p:cBhvr>
                                      <p:to>
                                        <a:schemeClr val="bg1"/>
                                      </p:to>
                                    </p:animClr>
                                    <p:animClr clrSpc="rgb" dir="cw">
                                      <p:cBhvr>
                                        <p:cTn id="292" dur="250" autoRev="1" fill="remove"/>
                                        <p:tgtEl>
                                          <p:spTgt spid="205"/>
                                        </p:tgtEl>
                                        <p:attrNameLst>
                                          <p:attrName>fillcolor</p:attrName>
                                        </p:attrNameLst>
                                      </p:cBhvr>
                                      <p:to>
                                        <a:schemeClr val="bg1"/>
                                      </p:to>
                                    </p:animClr>
                                    <p:set>
                                      <p:cBhvr>
                                        <p:cTn id="293" dur="250" autoRev="1" fill="remove"/>
                                        <p:tgtEl>
                                          <p:spTgt spid="205"/>
                                        </p:tgtEl>
                                        <p:attrNameLst>
                                          <p:attrName>fill.type</p:attrName>
                                        </p:attrNameLst>
                                      </p:cBhvr>
                                      <p:to>
                                        <p:strVal val="solid"/>
                                      </p:to>
                                    </p:set>
                                    <p:set>
                                      <p:cBhvr>
                                        <p:cTn id="294" dur="250" autoRev="1" fill="remove"/>
                                        <p:tgtEl>
                                          <p:spTgt spid="205"/>
                                        </p:tgtEl>
                                        <p:attrNameLst>
                                          <p:attrName>fill.on</p:attrName>
                                        </p:attrNameLst>
                                      </p:cBhvr>
                                      <p:to>
                                        <p:strVal val="true"/>
                                      </p:to>
                                    </p:set>
                                  </p:childTnLst>
                                </p:cTn>
                              </p:par>
                              <p:par>
                                <p:cTn id="295" presetID="27" presetClass="emph" presetSubtype="0" fill="remove" grpId="0" nodeType="withEffect">
                                  <p:stCondLst>
                                    <p:cond delay="250"/>
                                  </p:stCondLst>
                                  <p:childTnLst>
                                    <p:animClr clrSpc="rgb" dir="cw">
                                      <p:cBhvr override="childStyle">
                                        <p:cTn id="296" dur="250" autoRev="1" fill="remove"/>
                                        <p:tgtEl>
                                          <p:spTgt spid="206"/>
                                        </p:tgtEl>
                                        <p:attrNameLst>
                                          <p:attrName>style.color</p:attrName>
                                        </p:attrNameLst>
                                      </p:cBhvr>
                                      <p:to>
                                        <a:schemeClr val="bg1"/>
                                      </p:to>
                                    </p:animClr>
                                    <p:animClr clrSpc="rgb" dir="cw">
                                      <p:cBhvr>
                                        <p:cTn id="297" dur="250" autoRev="1" fill="remove"/>
                                        <p:tgtEl>
                                          <p:spTgt spid="206"/>
                                        </p:tgtEl>
                                        <p:attrNameLst>
                                          <p:attrName>fillcolor</p:attrName>
                                        </p:attrNameLst>
                                      </p:cBhvr>
                                      <p:to>
                                        <a:schemeClr val="bg1"/>
                                      </p:to>
                                    </p:animClr>
                                    <p:set>
                                      <p:cBhvr>
                                        <p:cTn id="298" dur="250" autoRev="1" fill="remove"/>
                                        <p:tgtEl>
                                          <p:spTgt spid="206"/>
                                        </p:tgtEl>
                                        <p:attrNameLst>
                                          <p:attrName>fill.type</p:attrName>
                                        </p:attrNameLst>
                                      </p:cBhvr>
                                      <p:to>
                                        <p:strVal val="solid"/>
                                      </p:to>
                                    </p:set>
                                    <p:set>
                                      <p:cBhvr>
                                        <p:cTn id="299" dur="250" autoRev="1" fill="remove"/>
                                        <p:tgtEl>
                                          <p:spTgt spid="206"/>
                                        </p:tgtEl>
                                        <p:attrNameLst>
                                          <p:attrName>fill.on</p:attrName>
                                        </p:attrNameLst>
                                      </p:cBhvr>
                                      <p:to>
                                        <p:strVal val="true"/>
                                      </p:to>
                                    </p:set>
                                  </p:childTnLst>
                                </p:cTn>
                              </p:par>
                              <p:par>
                                <p:cTn id="300" presetID="27" presetClass="emph" presetSubtype="0" fill="remove" grpId="0" nodeType="withEffect">
                                  <p:stCondLst>
                                    <p:cond delay="250"/>
                                  </p:stCondLst>
                                  <p:childTnLst>
                                    <p:animClr clrSpc="rgb" dir="cw">
                                      <p:cBhvr override="childStyle">
                                        <p:cTn id="301" dur="250" autoRev="1" fill="remove"/>
                                        <p:tgtEl>
                                          <p:spTgt spid="207"/>
                                        </p:tgtEl>
                                        <p:attrNameLst>
                                          <p:attrName>style.color</p:attrName>
                                        </p:attrNameLst>
                                      </p:cBhvr>
                                      <p:to>
                                        <a:schemeClr val="bg1"/>
                                      </p:to>
                                    </p:animClr>
                                    <p:animClr clrSpc="rgb" dir="cw">
                                      <p:cBhvr>
                                        <p:cTn id="302" dur="250" autoRev="1" fill="remove"/>
                                        <p:tgtEl>
                                          <p:spTgt spid="207"/>
                                        </p:tgtEl>
                                        <p:attrNameLst>
                                          <p:attrName>fillcolor</p:attrName>
                                        </p:attrNameLst>
                                      </p:cBhvr>
                                      <p:to>
                                        <a:schemeClr val="bg1"/>
                                      </p:to>
                                    </p:animClr>
                                    <p:set>
                                      <p:cBhvr>
                                        <p:cTn id="303" dur="250" autoRev="1" fill="remove"/>
                                        <p:tgtEl>
                                          <p:spTgt spid="207"/>
                                        </p:tgtEl>
                                        <p:attrNameLst>
                                          <p:attrName>fill.type</p:attrName>
                                        </p:attrNameLst>
                                      </p:cBhvr>
                                      <p:to>
                                        <p:strVal val="solid"/>
                                      </p:to>
                                    </p:set>
                                    <p:set>
                                      <p:cBhvr>
                                        <p:cTn id="304" dur="250" autoRev="1" fill="remove"/>
                                        <p:tgtEl>
                                          <p:spTgt spid="20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B6D52-8D61-C4BF-3C45-2EBFE5B923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31068-5DBD-3276-B2E9-97D16C71FD19}"/>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Innovation + </a:t>
            </a:r>
            <a:r>
              <a:rPr lang="de-CH" sz="1600" dirty="0" err="1">
                <a:solidFill>
                  <a:schemeClr val="tx1">
                    <a:lumMod val="50000"/>
                    <a:lumOff val="50000"/>
                  </a:schemeClr>
                </a:solidFill>
              </a:rPr>
              <a:t>Multiplication</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1C857B94-96B1-5BE0-4BC5-07E0C23439AA}"/>
              </a:ext>
            </a:extLst>
          </p:cNvPr>
          <p:cNvSpPr>
            <a:spLocks noGrp="1"/>
          </p:cNvSpPr>
          <p:nvPr>
            <p:ph type="sldNum" sz="quarter" idx="10"/>
          </p:nvPr>
        </p:nvSpPr>
        <p:spPr/>
        <p:txBody>
          <a:bodyPr/>
          <a:lstStyle/>
          <a:p>
            <a:fld id="{7D21FFDD-132D-4B5B-AD6B-BCC06A41D268}" type="slidenum">
              <a:rPr lang="de-CH" smtClean="0"/>
              <a:pPr/>
              <a:t>61</a:t>
            </a:fld>
            <a:endParaRPr lang="de-CH" dirty="0"/>
          </a:p>
        </p:txBody>
      </p:sp>
      <p:sp>
        <p:nvSpPr>
          <p:cNvPr id="4" name="Espace réservé du pied de page 3">
            <a:extLst>
              <a:ext uri="{FF2B5EF4-FFF2-40B4-BE49-F238E27FC236}">
                <a16:creationId xmlns:a16="http://schemas.microsoft.com/office/drawing/2014/main" id="{9500D56D-1313-E748-ACEE-3765E498AB64}"/>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Picture 2" descr="Géographie de la Suisse — Wikipédia">
            <a:extLst>
              <a:ext uri="{FF2B5EF4-FFF2-40B4-BE49-F238E27FC236}">
                <a16:creationId xmlns:a16="http://schemas.microsoft.com/office/drawing/2014/main" id="{EF6545DC-869E-9EEE-9F72-C5BAE3B7235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éographie de la Suisse — Wikipédia">
            <a:extLst>
              <a:ext uri="{FF2B5EF4-FFF2-40B4-BE49-F238E27FC236}">
                <a16:creationId xmlns:a16="http://schemas.microsoft.com/office/drawing/2014/main" id="{B7D9FBA7-1D5C-510C-17F2-5895694528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C22C4D8-D33F-80E6-85D7-A9FD928A9FA9}"/>
              </a:ext>
            </a:extLst>
          </p:cNvPr>
          <p:cNvSpPr txBox="1"/>
          <p:nvPr/>
        </p:nvSpPr>
        <p:spPr>
          <a:xfrm>
            <a:off x="1858737" y="3318507"/>
            <a:ext cx="2919384" cy="84023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defTabSz="914400" eaLnBrk="1" fontAlgn="auto" latinLnBrk="0" hangingPunct="1">
              <a:lnSpc>
                <a:spcPct val="9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de-CH" sz="1600" b="1" i="0" u="none" strike="noStrike" kern="0" cap="none" spc="0" normalizeH="0" baseline="0" noProof="0" dirty="0">
                <a:ln>
                  <a:noFill/>
                </a:ln>
                <a:solidFill>
                  <a:srgbClr val="007FB2"/>
                </a:solidFill>
                <a:effectLst/>
                <a:uLnTx/>
                <a:uFillTx/>
                <a:latin typeface="Arial" panose="020B0604020202020204" pitchFamily="34" charset="0"/>
                <a:cs typeface="Arial" panose="020B0604020202020204" pitchFamily="34" charset="0"/>
              </a:rPr>
              <a:t>Multiplikation</a:t>
            </a: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von vorbildlichen Projekten bzw. Lösungsansätzen</a:t>
            </a:r>
          </a:p>
        </p:txBody>
      </p:sp>
      <p:sp>
        <p:nvSpPr>
          <p:cNvPr id="8" name="ZoneTexte 7">
            <a:extLst>
              <a:ext uri="{FF2B5EF4-FFF2-40B4-BE49-F238E27FC236}">
                <a16:creationId xmlns:a16="http://schemas.microsoft.com/office/drawing/2014/main" id="{AB2B49D5-2A55-28FB-3967-68E9DE95492A}"/>
              </a:ext>
            </a:extLst>
          </p:cNvPr>
          <p:cNvSpPr txBox="1"/>
          <p:nvPr/>
        </p:nvSpPr>
        <p:spPr>
          <a:xfrm>
            <a:off x="1858737" y="4820505"/>
            <a:ext cx="2919384" cy="1299286"/>
          </a:xfrm>
          <a:prstGeom prst="rect">
            <a:avLst/>
          </a:prstGeom>
        </p:spPr>
        <p:txBody>
          <a:bodyPr vert="horz" lIns="91440" tIns="45720" rIns="91440" bIns="45720" rtlCol="0">
            <a:noAutofit/>
          </a:bodyPr>
          <a:lstStyle>
            <a:defPPr>
              <a:defRPr lang="fr-FR"/>
            </a:defPPr>
            <a:lvl1pPr marL="228600" indent="-228600">
              <a:lnSpc>
                <a:spcPct val="90000"/>
              </a:lnSpc>
              <a:spcBef>
                <a:spcPts val="10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defTabSz="914400" eaLnBrk="1" fontAlgn="auto" latinLnBrk="0" hangingPunct="1">
              <a:lnSpc>
                <a:spcPct val="9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de-CH" sz="1600" b="1" i="0" u="none" strike="noStrike" kern="0" cap="none" spc="0" normalizeH="0" baseline="0" noProof="0" dirty="0">
                <a:ln>
                  <a:noFill/>
                </a:ln>
                <a:solidFill>
                  <a:srgbClr val="007FB2"/>
                </a:solidFill>
                <a:effectLst/>
                <a:uLnTx/>
                <a:uFillTx/>
                <a:latin typeface="Arial" panose="020B0604020202020204" pitchFamily="34" charset="0"/>
                <a:cs typeface="Arial" panose="020B0604020202020204" pitchFamily="34" charset="0"/>
              </a:rPr>
              <a:t>Umsetzung</a:t>
            </a: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von Leuchtturmprojekte, </a:t>
            </a:r>
            <a:b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b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Best Practice Beispiele der sektorenübergreifenden Anpassung</a:t>
            </a:r>
            <a:endParaRPr kumimoji="0" lang="fr-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9" name="Espace réservé du contenu 25">
            <a:extLst>
              <a:ext uri="{FF2B5EF4-FFF2-40B4-BE49-F238E27FC236}">
                <a16:creationId xmlns:a16="http://schemas.microsoft.com/office/drawing/2014/main" id="{7F37D3D2-0751-4669-77DF-01882E897384}"/>
              </a:ext>
            </a:extLst>
          </p:cNvPr>
          <p:cNvSpPr txBox="1">
            <a:spLocks/>
          </p:cNvSpPr>
          <p:nvPr/>
        </p:nvSpPr>
        <p:spPr>
          <a:xfrm>
            <a:off x="1858738" y="1759874"/>
            <a:ext cx="2804098" cy="892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de-CH" sz="1600">
                <a:solidFill>
                  <a:sysClr val="windowText" lastClr="000000">
                    <a:lumMod val="75000"/>
                    <a:lumOff val="25000"/>
                  </a:sysClr>
                </a:solidFill>
                <a:cs typeface="Arial" panose="020B0604020202020204" pitchFamily="34" charset="0"/>
              </a:rPr>
              <a:t>Impulse zur </a:t>
            </a:r>
            <a:r>
              <a:rPr lang="de-CH" sz="1600" b="1">
                <a:solidFill>
                  <a:srgbClr val="007FB2"/>
                </a:solidFill>
                <a:cs typeface="Arial" panose="020B0604020202020204" pitchFamily="34" charset="0"/>
              </a:rPr>
              <a:t>Innovation</a:t>
            </a:r>
            <a:r>
              <a:rPr lang="de-CH" sz="1600">
                <a:solidFill>
                  <a:sysClr val="windowText" lastClr="000000">
                    <a:lumMod val="75000"/>
                    <a:lumOff val="25000"/>
                  </a:sysClr>
                </a:solidFill>
                <a:cs typeface="Arial" panose="020B0604020202020204" pitchFamily="34" charset="0"/>
              </a:rPr>
              <a:t>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mit bestimmten Fokus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(Inhalt + Innovationsgrad)</a:t>
            </a:r>
            <a:endParaRPr lang="de-CH" sz="1600" dirty="0">
              <a:solidFill>
                <a:sysClr val="windowText" lastClr="000000">
                  <a:lumMod val="75000"/>
                  <a:lumOff val="25000"/>
                </a:sysClr>
              </a:solidFill>
              <a:cs typeface="Arial" panose="020B0604020202020204" pitchFamily="34" charset="0"/>
            </a:endParaRPr>
          </a:p>
        </p:txBody>
      </p:sp>
      <p:sp>
        <p:nvSpPr>
          <p:cNvPr id="10" name="Hexagone 9">
            <a:extLst>
              <a:ext uri="{FF2B5EF4-FFF2-40B4-BE49-F238E27FC236}">
                <a16:creationId xmlns:a16="http://schemas.microsoft.com/office/drawing/2014/main" id="{19832DD8-E42C-6AEA-28FD-C7DEBB28D447}"/>
              </a:ext>
            </a:extLst>
          </p:cNvPr>
          <p:cNvSpPr/>
          <p:nvPr/>
        </p:nvSpPr>
        <p:spPr>
          <a:xfrm>
            <a:off x="5311691" y="5094062"/>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1" name="Hexagone 10">
            <a:extLst>
              <a:ext uri="{FF2B5EF4-FFF2-40B4-BE49-F238E27FC236}">
                <a16:creationId xmlns:a16="http://schemas.microsoft.com/office/drawing/2014/main" id="{FB8C630C-0080-0D42-D6EF-E731DC05C327}"/>
              </a:ext>
            </a:extLst>
          </p:cNvPr>
          <p:cNvSpPr/>
          <p:nvPr/>
        </p:nvSpPr>
        <p:spPr>
          <a:xfrm>
            <a:off x="9248691" y="5148062"/>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2" name="Hexagone 11">
            <a:extLst>
              <a:ext uri="{FF2B5EF4-FFF2-40B4-BE49-F238E27FC236}">
                <a16:creationId xmlns:a16="http://schemas.microsoft.com/office/drawing/2014/main" id="{7CA2C55E-DEA8-86F6-AD94-3046F1CBE729}"/>
              </a:ext>
            </a:extLst>
          </p:cNvPr>
          <p:cNvSpPr/>
          <p:nvPr/>
        </p:nvSpPr>
        <p:spPr>
          <a:xfrm>
            <a:off x="7515141" y="2215972"/>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 name="Hexagone 12">
            <a:extLst>
              <a:ext uri="{FF2B5EF4-FFF2-40B4-BE49-F238E27FC236}">
                <a16:creationId xmlns:a16="http://schemas.microsoft.com/office/drawing/2014/main" id="{8A07A78B-1E14-B007-B2D3-EAFC69BC3CAA}"/>
              </a:ext>
            </a:extLst>
          </p:cNvPr>
          <p:cNvSpPr/>
          <p:nvPr/>
        </p:nvSpPr>
        <p:spPr>
          <a:xfrm>
            <a:off x="7481452" y="4860435"/>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4" name="Hexagone 13">
            <a:extLst>
              <a:ext uri="{FF2B5EF4-FFF2-40B4-BE49-F238E27FC236}">
                <a16:creationId xmlns:a16="http://schemas.microsoft.com/office/drawing/2014/main" id="{BB7C7213-CDD7-F6B4-1586-9C3953417BA9}"/>
              </a:ext>
            </a:extLst>
          </p:cNvPr>
          <p:cNvSpPr/>
          <p:nvPr/>
        </p:nvSpPr>
        <p:spPr>
          <a:xfrm>
            <a:off x="6927652" y="3372510"/>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 name="Hexagone 14">
            <a:extLst>
              <a:ext uri="{FF2B5EF4-FFF2-40B4-BE49-F238E27FC236}">
                <a16:creationId xmlns:a16="http://schemas.microsoft.com/office/drawing/2014/main" id="{75682457-51FF-2A52-BD46-B539778CFCA1}"/>
              </a:ext>
            </a:extLst>
          </p:cNvPr>
          <p:cNvSpPr/>
          <p:nvPr/>
        </p:nvSpPr>
        <p:spPr>
          <a:xfrm>
            <a:off x="10350847" y="3463099"/>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 name="Hexagone 15">
            <a:extLst>
              <a:ext uri="{FF2B5EF4-FFF2-40B4-BE49-F238E27FC236}">
                <a16:creationId xmlns:a16="http://schemas.microsoft.com/office/drawing/2014/main" id="{1A76FAE0-2EB4-84B0-5291-F0C87887E66F}"/>
              </a:ext>
            </a:extLst>
          </p:cNvPr>
          <p:cNvSpPr/>
          <p:nvPr/>
        </p:nvSpPr>
        <p:spPr>
          <a:xfrm>
            <a:off x="9962987" y="2195695"/>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 name="Hexagone 16">
            <a:extLst>
              <a:ext uri="{FF2B5EF4-FFF2-40B4-BE49-F238E27FC236}">
                <a16:creationId xmlns:a16="http://schemas.microsoft.com/office/drawing/2014/main" id="{2620B8E0-139C-CADB-89B0-98B213B4489F}"/>
              </a:ext>
            </a:extLst>
          </p:cNvPr>
          <p:cNvSpPr/>
          <p:nvPr/>
        </p:nvSpPr>
        <p:spPr>
          <a:xfrm>
            <a:off x="7786041" y="3867839"/>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 name="Hexagone 17">
            <a:extLst>
              <a:ext uri="{FF2B5EF4-FFF2-40B4-BE49-F238E27FC236}">
                <a16:creationId xmlns:a16="http://schemas.microsoft.com/office/drawing/2014/main" id="{C0AB5517-DAB9-AC20-1A14-042885C031C5}"/>
              </a:ext>
            </a:extLst>
          </p:cNvPr>
          <p:cNvSpPr/>
          <p:nvPr/>
        </p:nvSpPr>
        <p:spPr>
          <a:xfrm>
            <a:off x="7013043" y="5094062"/>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 name="Hexagone 18">
            <a:extLst>
              <a:ext uri="{FF2B5EF4-FFF2-40B4-BE49-F238E27FC236}">
                <a16:creationId xmlns:a16="http://schemas.microsoft.com/office/drawing/2014/main" id="{0C353B02-5427-4258-1310-B588ED83E914}"/>
              </a:ext>
            </a:extLst>
          </p:cNvPr>
          <p:cNvSpPr/>
          <p:nvPr/>
        </p:nvSpPr>
        <p:spPr>
          <a:xfrm>
            <a:off x="10817141" y="4370533"/>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0" name="Hexagone 19">
            <a:extLst>
              <a:ext uri="{FF2B5EF4-FFF2-40B4-BE49-F238E27FC236}">
                <a16:creationId xmlns:a16="http://schemas.microsoft.com/office/drawing/2014/main" id="{0424A83E-7685-C1F9-705A-B8BCB8C62169}"/>
              </a:ext>
            </a:extLst>
          </p:cNvPr>
          <p:cNvSpPr/>
          <p:nvPr/>
        </p:nvSpPr>
        <p:spPr>
          <a:xfrm>
            <a:off x="10106987" y="2965399"/>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1" name="Hexagone 20">
            <a:extLst>
              <a:ext uri="{FF2B5EF4-FFF2-40B4-BE49-F238E27FC236}">
                <a16:creationId xmlns:a16="http://schemas.microsoft.com/office/drawing/2014/main" id="{E8AA2E57-999B-4720-4B30-44D33355B67A}"/>
              </a:ext>
            </a:extLst>
          </p:cNvPr>
          <p:cNvSpPr/>
          <p:nvPr/>
        </p:nvSpPr>
        <p:spPr>
          <a:xfrm>
            <a:off x="9426375" y="2893399"/>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2" name="Hexagone 21">
            <a:extLst>
              <a:ext uri="{FF2B5EF4-FFF2-40B4-BE49-F238E27FC236}">
                <a16:creationId xmlns:a16="http://schemas.microsoft.com/office/drawing/2014/main" id="{12462D24-10CF-6E81-BC6A-E49550F55860}"/>
              </a:ext>
            </a:extLst>
          </p:cNvPr>
          <p:cNvSpPr/>
          <p:nvPr/>
        </p:nvSpPr>
        <p:spPr>
          <a:xfrm>
            <a:off x="7249216" y="2990891"/>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3" name="Hexagone 22">
            <a:extLst>
              <a:ext uri="{FF2B5EF4-FFF2-40B4-BE49-F238E27FC236}">
                <a16:creationId xmlns:a16="http://schemas.microsoft.com/office/drawing/2014/main" id="{CF698CBE-FA67-34DC-5986-2E0949F17BAE}"/>
              </a:ext>
            </a:extLst>
          </p:cNvPr>
          <p:cNvSpPr/>
          <p:nvPr/>
        </p:nvSpPr>
        <p:spPr>
          <a:xfrm>
            <a:off x="8084643" y="2562302"/>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4" name="Hexagone 23">
            <a:extLst>
              <a:ext uri="{FF2B5EF4-FFF2-40B4-BE49-F238E27FC236}">
                <a16:creationId xmlns:a16="http://schemas.microsoft.com/office/drawing/2014/main" id="{8DAE01E1-76AA-7DFE-E74D-1D7DB52AE575}"/>
              </a:ext>
            </a:extLst>
          </p:cNvPr>
          <p:cNvSpPr/>
          <p:nvPr/>
        </p:nvSpPr>
        <p:spPr>
          <a:xfrm>
            <a:off x="8808333" y="2273453"/>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 name="Hexagone 24">
            <a:extLst>
              <a:ext uri="{FF2B5EF4-FFF2-40B4-BE49-F238E27FC236}">
                <a16:creationId xmlns:a16="http://schemas.microsoft.com/office/drawing/2014/main" id="{C60CB30A-2F17-601B-7927-B89920941176}"/>
              </a:ext>
            </a:extLst>
          </p:cNvPr>
          <p:cNvSpPr/>
          <p:nvPr/>
        </p:nvSpPr>
        <p:spPr>
          <a:xfrm>
            <a:off x="8084643" y="4767753"/>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 name="Hexagone 25">
            <a:extLst>
              <a:ext uri="{FF2B5EF4-FFF2-40B4-BE49-F238E27FC236}">
                <a16:creationId xmlns:a16="http://schemas.microsoft.com/office/drawing/2014/main" id="{20572630-A56C-A78A-2A8E-EF5D9D03A1D7}"/>
              </a:ext>
            </a:extLst>
          </p:cNvPr>
          <p:cNvSpPr/>
          <p:nvPr/>
        </p:nvSpPr>
        <p:spPr>
          <a:xfrm>
            <a:off x="8339577" y="4378622"/>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7" name="Hexagone 26">
            <a:extLst>
              <a:ext uri="{FF2B5EF4-FFF2-40B4-BE49-F238E27FC236}">
                <a16:creationId xmlns:a16="http://schemas.microsoft.com/office/drawing/2014/main" id="{78534BF1-50F9-CFE5-72D1-6689A966726F}"/>
              </a:ext>
            </a:extLst>
          </p:cNvPr>
          <p:cNvSpPr/>
          <p:nvPr/>
        </p:nvSpPr>
        <p:spPr>
          <a:xfrm>
            <a:off x="6790392" y="3639908"/>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8" name="Hexagone 27">
            <a:extLst>
              <a:ext uri="{FF2B5EF4-FFF2-40B4-BE49-F238E27FC236}">
                <a16:creationId xmlns:a16="http://schemas.microsoft.com/office/drawing/2014/main" id="{844DA884-7EBA-479C-D670-6682DB4EC3CF}"/>
              </a:ext>
            </a:extLst>
          </p:cNvPr>
          <p:cNvSpPr/>
          <p:nvPr/>
        </p:nvSpPr>
        <p:spPr>
          <a:xfrm>
            <a:off x="7249216" y="3565221"/>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 name="Hexagone 28">
            <a:extLst>
              <a:ext uri="{FF2B5EF4-FFF2-40B4-BE49-F238E27FC236}">
                <a16:creationId xmlns:a16="http://schemas.microsoft.com/office/drawing/2014/main" id="{4E1A6DE9-A96B-161B-0753-7DE1D6F83671}"/>
              </a:ext>
            </a:extLst>
          </p:cNvPr>
          <p:cNvSpPr/>
          <p:nvPr/>
        </p:nvSpPr>
        <p:spPr>
          <a:xfrm>
            <a:off x="7425454" y="3781122"/>
            <a:ext cx="144000" cy="144000"/>
          </a:xfrm>
          <a:prstGeom prst="hexagon">
            <a:avLst/>
          </a:prstGeom>
          <a:solidFill>
            <a:srgbClr val="FFC000">
              <a:alpha val="50000"/>
            </a:srgbClr>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0" name="Hexagone 29">
            <a:extLst>
              <a:ext uri="{FF2B5EF4-FFF2-40B4-BE49-F238E27FC236}">
                <a16:creationId xmlns:a16="http://schemas.microsoft.com/office/drawing/2014/main" id="{1934BDF3-7D17-A5C5-3598-506BDE5CB76E}"/>
              </a:ext>
            </a:extLst>
          </p:cNvPr>
          <p:cNvSpPr/>
          <p:nvPr/>
        </p:nvSpPr>
        <p:spPr>
          <a:xfrm>
            <a:off x="9395125" y="2004930"/>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 name="Hexagone 30">
            <a:extLst>
              <a:ext uri="{FF2B5EF4-FFF2-40B4-BE49-F238E27FC236}">
                <a16:creationId xmlns:a16="http://schemas.microsoft.com/office/drawing/2014/main" id="{064907DC-200B-1C4F-0968-057318E02D35}"/>
              </a:ext>
            </a:extLst>
          </p:cNvPr>
          <p:cNvSpPr/>
          <p:nvPr/>
        </p:nvSpPr>
        <p:spPr>
          <a:xfrm>
            <a:off x="8217785" y="3001562"/>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 name="Hexagone 31">
            <a:extLst>
              <a:ext uri="{FF2B5EF4-FFF2-40B4-BE49-F238E27FC236}">
                <a16:creationId xmlns:a16="http://schemas.microsoft.com/office/drawing/2014/main" id="{518DB9A6-B92F-B322-AA47-7679F9C7AF01}"/>
              </a:ext>
            </a:extLst>
          </p:cNvPr>
          <p:cNvSpPr/>
          <p:nvPr/>
        </p:nvSpPr>
        <p:spPr>
          <a:xfrm>
            <a:off x="8817309" y="2649136"/>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 name="Hexagone 32">
            <a:extLst>
              <a:ext uri="{FF2B5EF4-FFF2-40B4-BE49-F238E27FC236}">
                <a16:creationId xmlns:a16="http://schemas.microsoft.com/office/drawing/2014/main" id="{92DA8570-9007-F065-E271-2220366BA545}"/>
              </a:ext>
            </a:extLst>
          </p:cNvPr>
          <p:cNvSpPr/>
          <p:nvPr/>
        </p:nvSpPr>
        <p:spPr>
          <a:xfrm>
            <a:off x="6670551" y="3226928"/>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 name="Hexagone 33">
            <a:extLst>
              <a:ext uri="{FF2B5EF4-FFF2-40B4-BE49-F238E27FC236}">
                <a16:creationId xmlns:a16="http://schemas.microsoft.com/office/drawing/2014/main" id="{D186E5EE-562D-6E68-4891-9054D4716040}"/>
              </a:ext>
            </a:extLst>
          </p:cNvPr>
          <p:cNvSpPr/>
          <p:nvPr/>
        </p:nvSpPr>
        <p:spPr>
          <a:xfrm>
            <a:off x="6687368" y="2474444"/>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 name="Hexagone 34">
            <a:extLst>
              <a:ext uri="{FF2B5EF4-FFF2-40B4-BE49-F238E27FC236}">
                <a16:creationId xmlns:a16="http://schemas.microsoft.com/office/drawing/2014/main" id="{D6E6D199-C2AC-1800-2840-A26F26368979}"/>
              </a:ext>
            </a:extLst>
          </p:cNvPr>
          <p:cNvSpPr/>
          <p:nvPr/>
        </p:nvSpPr>
        <p:spPr>
          <a:xfrm>
            <a:off x="5954086" y="4353829"/>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 name="Hexagone 35">
            <a:extLst>
              <a:ext uri="{FF2B5EF4-FFF2-40B4-BE49-F238E27FC236}">
                <a16:creationId xmlns:a16="http://schemas.microsoft.com/office/drawing/2014/main" id="{DD1A632D-4732-1E62-8412-A45C68D78C71}"/>
              </a:ext>
            </a:extLst>
          </p:cNvPr>
          <p:cNvSpPr/>
          <p:nvPr/>
        </p:nvSpPr>
        <p:spPr>
          <a:xfrm>
            <a:off x="6036226" y="3809883"/>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 name="Hexagone 36">
            <a:extLst>
              <a:ext uri="{FF2B5EF4-FFF2-40B4-BE49-F238E27FC236}">
                <a16:creationId xmlns:a16="http://schemas.microsoft.com/office/drawing/2014/main" id="{FBCB9CCA-4C78-B585-6548-09C3FA6FB6C5}"/>
              </a:ext>
            </a:extLst>
          </p:cNvPr>
          <p:cNvSpPr/>
          <p:nvPr/>
        </p:nvSpPr>
        <p:spPr>
          <a:xfrm>
            <a:off x="7896576" y="2290378"/>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8" name="Hexagone 37">
            <a:extLst>
              <a:ext uri="{FF2B5EF4-FFF2-40B4-BE49-F238E27FC236}">
                <a16:creationId xmlns:a16="http://schemas.microsoft.com/office/drawing/2014/main" id="{9F75DE85-6190-C5C8-22E1-C6A48633D801}"/>
              </a:ext>
            </a:extLst>
          </p:cNvPr>
          <p:cNvSpPr/>
          <p:nvPr/>
        </p:nvSpPr>
        <p:spPr>
          <a:xfrm>
            <a:off x="8489764" y="2717434"/>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 name="Hexagone 38">
            <a:extLst>
              <a:ext uri="{FF2B5EF4-FFF2-40B4-BE49-F238E27FC236}">
                <a16:creationId xmlns:a16="http://schemas.microsoft.com/office/drawing/2014/main" id="{FA368158-A7AB-50DD-7CCE-2E87AC47A095}"/>
              </a:ext>
            </a:extLst>
          </p:cNvPr>
          <p:cNvSpPr/>
          <p:nvPr/>
        </p:nvSpPr>
        <p:spPr>
          <a:xfrm>
            <a:off x="7733500" y="3037399"/>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 name="Hexagone 39">
            <a:extLst>
              <a:ext uri="{FF2B5EF4-FFF2-40B4-BE49-F238E27FC236}">
                <a16:creationId xmlns:a16="http://schemas.microsoft.com/office/drawing/2014/main" id="{7BF58745-2209-C38D-FB92-BA58149F4978}"/>
              </a:ext>
            </a:extLst>
          </p:cNvPr>
          <p:cNvSpPr/>
          <p:nvPr/>
        </p:nvSpPr>
        <p:spPr>
          <a:xfrm>
            <a:off x="11282570" y="3799614"/>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 name="Hexagone 40">
            <a:extLst>
              <a:ext uri="{FF2B5EF4-FFF2-40B4-BE49-F238E27FC236}">
                <a16:creationId xmlns:a16="http://schemas.microsoft.com/office/drawing/2014/main" id="{1904DEEA-ABB6-22C3-E00A-DA1955163BC0}"/>
              </a:ext>
            </a:extLst>
          </p:cNvPr>
          <p:cNvSpPr/>
          <p:nvPr/>
        </p:nvSpPr>
        <p:spPr>
          <a:xfrm>
            <a:off x="8481994" y="3421122"/>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 name="Hexagone 41">
            <a:extLst>
              <a:ext uri="{FF2B5EF4-FFF2-40B4-BE49-F238E27FC236}">
                <a16:creationId xmlns:a16="http://schemas.microsoft.com/office/drawing/2014/main" id="{50AC533D-40F0-ABB5-9566-845CCC594306}"/>
              </a:ext>
            </a:extLst>
          </p:cNvPr>
          <p:cNvSpPr/>
          <p:nvPr/>
        </p:nvSpPr>
        <p:spPr>
          <a:xfrm>
            <a:off x="8946707" y="4164204"/>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 name="Hexagone 42">
            <a:extLst>
              <a:ext uri="{FF2B5EF4-FFF2-40B4-BE49-F238E27FC236}">
                <a16:creationId xmlns:a16="http://schemas.microsoft.com/office/drawing/2014/main" id="{7511539F-319B-CB42-FE5D-3BFD3D33C02D}"/>
              </a:ext>
            </a:extLst>
          </p:cNvPr>
          <p:cNvSpPr/>
          <p:nvPr/>
        </p:nvSpPr>
        <p:spPr>
          <a:xfrm>
            <a:off x="9657496" y="3874885"/>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 name="Hexagone 43">
            <a:extLst>
              <a:ext uri="{FF2B5EF4-FFF2-40B4-BE49-F238E27FC236}">
                <a16:creationId xmlns:a16="http://schemas.microsoft.com/office/drawing/2014/main" id="{46BDA636-F826-0778-B866-A4F77AB88988}"/>
              </a:ext>
            </a:extLst>
          </p:cNvPr>
          <p:cNvSpPr/>
          <p:nvPr/>
        </p:nvSpPr>
        <p:spPr>
          <a:xfrm>
            <a:off x="10090083" y="3723839"/>
            <a:ext cx="144000" cy="144000"/>
          </a:xfrm>
          <a:prstGeom prst="hexagon">
            <a:avLst/>
          </a:prstGeom>
          <a:solidFill>
            <a:srgbClr val="70AD47">
              <a:alpha val="50000"/>
            </a:srgbClr>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 name="Hexagone 44">
            <a:extLst>
              <a:ext uri="{FF2B5EF4-FFF2-40B4-BE49-F238E27FC236}">
                <a16:creationId xmlns:a16="http://schemas.microsoft.com/office/drawing/2014/main" id="{31AF3BC4-AE58-6D79-C6BB-A3DE80C6F66D}"/>
              </a:ext>
            </a:extLst>
          </p:cNvPr>
          <p:cNvSpPr/>
          <p:nvPr/>
        </p:nvSpPr>
        <p:spPr>
          <a:xfrm>
            <a:off x="8212829" y="3894444"/>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6" name="Hexagone 45">
            <a:extLst>
              <a:ext uri="{FF2B5EF4-FFF2-40B4-BE49-F238E27FC236}">
                <a16:creationId xmlns:a16="http://schemas.microsoft.com/office/drawing/2014/main" id="{09C8EED5-20FA-0242-67B6-0D64D1AA1D85}"/>
              </a:ext>
            </a:extLst>
          </p:cNvPr>
          <p:cNvSpPr/>
          <p:nvPr/>
        </p:nvSpPr>
        <p:spPr>
          <a:xfrm>
            <a:off x="9448364" y="3577985"/>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7" name="Hexagone 46">
            <a:extLst>
              <a:ext uri="{FF2B5EF4-FFF2-40B4-BE49-F238E27FC236}">
                <a16:creationId xmlns:a16="http://schemas.microsoft.com/office/drawing/2014/main" id="{FA7CEDA4-2FFC-2E81-1C04-B88C1F539C46}"/>
              </a:ext>
            </a:extLst>
          </p:cNvPr>
          <p:cNvSpPr/>
          <p:nvPr/>
        </p:nvSpPr>
        <p:spPr>
          <a:xfrm>
            <a:off x="8084643" y="5110148"/>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8" name="Hexagone 47">
            <a:extLst>
              <a:ext uri="{FF2B5EF4-FFF2-40B4-BE49-F238E27FC236}">
                <a16:creationId xmlns:a16="http://schemas.microsoft.com/office/drawing/2014/main" id="{C98F2834-521F-D973-4F3B-DFE8C1F1EBC9}"/>
              </a:ext>
            </a:extLst>
          </p:cNvPr>
          <p:cNvSpPr/>
          <p:nvPr/>
        </p:nvSpPr>
        <p:spPr>
          <a:xfrm>
            <a:off x="8345764" y="4014737"/>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9" name="Hexagone 48">
            <a:extLst>
              <a:ext uri="{FF2B5EF4-FFF2-40B4-BE49-F238E27FC236}">
                <a16:creationId xmlns:a16="http://schemas.microsoft.com/office/drawing/2014/main" id="{F63D8196-EF44-E98D-5E5F-F76EE3EEFC89}"/>
              </a:ext>
            </a:extLst>
          </p:cNvPr>
          <p:cNvSpPr/>
          <p:nvPr/>
        </p:nvSpPr>
        <p:spPr>
          <a:xfrm>
            <a:off x="8920283" y="3646235"/>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0" name="Hexagone 49">
            <a:extLst>
              <a:ext uri="{FF2B5EF4-FFF2-40B4-BE49-F238E27FC236}">
                <a16:creationId xmlns:a16="http://schemas.microsoft.com/office/drawing/2014/main" id="{2A77E325-D557-783A-859C-68C5AAAA8C43}"/>
              </a:ext>
            </a:extLst>
          </p:cNvPr>
          <p:cNvSpPr/>
          <p:nvPr/>
        </p:nvSpPr>
        <p:spPr>
          <a:xfrm>
            <a:off x="9384451" y="5054859"/>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1" name="Hexagone 50">
            <a:extLst>
              <a:ext uri="{FF2B5EF4-FFF2-40B4-BE49-F238E27FC236}">
                <a16:creationId xmlns:a16="http://schemas.microsoft.com/office/drawing/2014/main" id="{CD98E9C3-7132-DDE2-6BC6-731F17EEA1AE}"/>
              </a:ext>
            </a:extLst>
          </p:cNvPr>
          <p:cNvSpPr/>
          <p:nvPr/>
        </p:nvSpPr>
        <p:spPr>
          <a:xfrm>
            <a:off x="9248691" y="3974355"/>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2" name="Hexagone 51">
            <a:extLst>
              <a:ext uri="{FF2B5EF4-FFF2-40B4-BE49-F238E27FC236}">
                <a16:creationId xmlns:a16="http://schemas.microsoft.com/office/drawing/2014/main" id="{BAD75979-7F93-DC8C-220A-7BF840911D0A}"/>
              </a:ext>
            </a:extLst>
          </p:cNvPr>
          <p:cNvSpPr/>
          <p:nvPr/>
        </p:nvSpPr>
        <p:spPr>
          <a:xfrm>
            <a:off x="10673141" y="3429000"/>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3" name="Hexagone 52">
            <a:extLst>
              <a:ext uri="{FF2B5EF4-FFF2-40B4-BE49-F238E27FC236}">
                <a16:creationId xmlns:a16="http://schemas.microsoft.com/office/drawing/2014/main" id="{6B430C09-A5C7-0B3E-37E5-21DCE1FCCC22}"/>
              </a:ext>
            </a:extLst>
          </p:cNvPr>
          <p:cNvSpPr/>
          <p:nvPr/>
        </p:nvSpPr>
        <p:spPr>
          <a:xfrm>
            <a:off x="9873496" y="3811802"/>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4" name="Hexagone 53">
            <a:extLst>
              <a:ext uri="{FF2B5EF4-FFF2-40B4-BE49-F238E27FC236}">
                <a16:creationId xmlns:a16="http://schemas.microsoft.com/office/drawing/2014/main" id="{4FFEAC7D-4E46-E51E-CAFD-48844AD2397F}"/>
              </a:ext>
            </a:extLst>
          </p:cNvPr>
          <p:cNvSpPr/>
          <p:nvPr/>
        </p:nvSpPr>
        <p:spPr>
          <a:xfrm>
            <a:off x="9146695" y="2975996"/>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5" name="Hexagone 54">
            <a:extLst>
              <a:ext uri="{FF2B5EF4-FFF2-40B4-BE49-F238E27FC236}">
                <a16:creationId xmlns:a16="http://schemas.microsoft.com/office/drawing/2014/main" id="{C582F5FB-5682-467E-8CD7-047628926066}"/>
              </a:ext>
            </a:extLst>
          </p:cNvPr>
          <p:cNvSpPr/>
          <p:nvPr/>
        </p:nvSpPr>
        <p:spPr>
          <a:xfrm>
            <a:off x="5167691" y="5110148"/>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6" name="Hexagone 55">
            <a:extLst>
              <a:ext uri="{FF2B5EF4-FFF2-40B4-BE49-F238E27FC236}">
                <a16:creationId xmlns:a16="http://schemas.microsoft.com/office/drawing/2014/main" id="{13C71A3E-3B82-100C-C336-2DCDAF4131E3}"/>
              </a:ext>
            </a:extLst>
          </p:cNvPr>
          <p:cNvSpPr/>
          <p:nvPr/>
        </p:nvSpPr>
        <p:spPr>
          <a:xfrm>
            <a:off x="9007217" y="2449758"/>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7" name="Hexagone 56">
            <a:extLst>
              <a:ext uri="{FF2B5EF4-FFF2-40B4-BE49-F238E27FC236}">
                <a16:creationId xmlns:a16="http://schemas.microsoft.com/office/drawing/2014/main" id="{A26878E2-2CC3-3CAD-B204-9CFEEB4092B1}"/>
              </a:ext>
            </a:extLst>
          </p:cNvPr>
          <p:cNvSpPr/>
          <p:nvPr/>
        </p:nvSpPr>
        <p:spPr>
          <a:xfrm>
            <a:off x="8084643" y="2804647"/>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8" name="Hexagone 57">
            <a:extLst>
              <a:ext uri="{FF2B5EF4-FFF2-40B4-BE49-F238E27FC236}">
                <a16:creationId xmlns:a16="http://schemas.microsoft.com/office/drawing/2014/main" id="{E0D1AF2A-5759-49C2-F36C-CEAB4AB440CA}"/>
              </a:ext>
            </a:extLst>
          </p:cNvPr>
          <p:cNvSpPr/>
          <p:nvPr/>
        </p:nvSpPr>
        <p:spPr>
          <a:xfrm>
            <a:off x="7541490" y="2879351"/>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59" name="Hexagone 58">
            <a:extLst>
              <a:ext uri="{FF2B5EF4-FFF2-40B4-BE49-F238E27FC236}">
                <a16:creationId xmlns:a16="http://schemas.microsoft.com/office/drawing/2014/main" id="{50154AE5-F950-2816-A99B-F98B6E68437A}"/>
              </a:ext>
            </a:extLst>
          </p:cNvPr>
          <p:cNvSpPr/>
          <p:nvPr/>
        </p:nvSpPr>
        <p:spPr>
          <a:xfrm>
            <a:off x="6435604" y="3687438"/>
            <a:ext cx="144000" cy="144000"/>
          </a:xfrm>
          <a:prstGeom prst="hexagon">
            <a:avLst/>
          </a:prstGeom>
          <a:solidFill>
            <a:srgbClr val="CC99FF">
              <a:alpha val="50000"/>
            </a:srgbClr>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0" name="Hexagone 59">
            <a:extLst>
              <a:ext uri="{FF2B5EF4-FFF2-40B4-BE49-F238E27FC236}">
                <a16:creationId xmlns:a16="http://schemas.microsoft.com/office/drawing/2014/main" id="{628D12A5-E340-76FA-947C-6A6195EFCF99}"/>
              </a:ext>
            </a:extLst>
          </p:cNvPr>
          <p:cNvSpPr/>
          <p:nvPr/>
        </p:nvSpPr>
        <p:spPr>
          <a:xfrm>
            <a:off x="6526551" y="4583268"/>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1" name="Hexagone 60">
            <a:extLst>
              <a:ext uri="{FF2B5EF4-FFF2-40B4-BE49-F238E27FC236}">
                <a16:creationId xmlns:a16="http://schemas.microsoft.com/office/drawing/2014/main" id="{8CDEC15E-6903-E038-1C5A-3BDC56E44102}"/>
              </a:ext>
            </a:extLst>
          </p:cNvPr>
          <p:cNvSpPr/>
          <p:nvPr/>
        </p:nvSpPr>
        <p:spPr>
          <a:xfrm>
            <a:off x="6154000" y="4392341"/>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2" name="Hexagone 61">
            <a:extLst>
              <a:ext uri="{FF2B5EF4-FFF2-40B4-BE49-F238E27FC236}">
                <a16:creationId xmlns:a16="http://schemas.microsoft.com/office/drawing/2014/main" id="{C73F723D-7EE8-B041-75B2-E0B25F819FEE}"/>
              </a:ext>
            </a:extLst>
          </p:cNvPr>
          <p:cNvSpPr/>
          <p:nvPr/>
        </p:nvSpPr>
        <p:spPr>
          <a:xfrm>
            <a:off x="6702310" y="5218607"/>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63" name="Hexagone 62">
            <a:extLst>
              <a:ext uri="{FF2B5EF4-FFF2-40B4-BE49-F238E27FC236}">
                <a16:creationId xmlns:a16="http://schemas.microsoft.com/office/drawing/2014/main" id="{38B1AC7A-3092-3399-1590-7F2CD4B74255}"/>
              </a:ext>
            </a:extLst>
          </p:cNvPr>
          <p:cNvSpPr/>
          <p:nvPr/>
        </p:nvSpPr>
        <p:spPr>
          <a:xfrm>
            <a:off x="8736333" y="2474444"/>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28" name="Hexagone 127">
            <a:extLst>
              <a:ext uri="{FF2B5EF4-FFF2-40B4-BE49-F238E27FC236}">
                <a16:creationId xmlns:a16="http://schemas.microsoft.com/office/drawing/2014/main" id="{CACEF795-81EF-8632-E0B3-A7EB05678F0B}"/>
              </a:ext>
            </a:extLst>
          </p:cNvPr>
          <p:cNvSpPr/>
          <p:nvPr/>
        </p:nvSpPr>
        <p:spPr>
          <a:xfrm>
            <a:off x="7425454" y="2339695"/>
            <a:ext cx="144000" cy="144000"/>
          </a:xfrm>
          <a:prstGeom prst="hexagon">
            <a:avLst/>
          </a:prstGeom>
          <a:solidFill>
            <a:srgbClr val="ED7D31">
              <a:alpha val="50000"/>
            </a:srgbClr>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29" name="Hexagone 128">
            <a:extLst>
              <a:ext uri="{FF2B5EF4-FFF2-40B4-BE49-F238E27FC236}">
                <a16:creationId xmlns:a16="http://schemas.microsoft.com/office/drawing/2014/main" id="{62F4EF64-13A3-9409-B800-34976319652A}"/>
              </a:ext>
            </a:extLst>
          </p:cNvPr>
          <p:cNvSpPr/>
          <p:nvPr/>
        </p:nvSpPr>
        <p:spPr>
          <a:xfrm>
            <a:off x="10422847" y="4583268"/>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0" name="Hexagone 129">
            <a:extLst>
              <a:ext uri="{FF2B5EF4-FFF2-40B4-BE49-F238E27FC236}">
                <a16:creationId xmlns:a16="http://schemas.microsoft.com/office/drawing/2014/main" id="{CA59B0BC-B066-2938-9FEC-F2D92C40E390}"/>
              </a:ext>
            </a:extLst>
          </p:cNvPr>
          <p:cNvSpPr/>
          <p:nvPr/>
        </p:nvSpPr>
        <p:spPr>
          <a:xfrm>
            <a:off x="7786041" y="4176942"/>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1" name="Hexagone 130">
            <a:extLst>
              <a:ext uri="{FF2B5EF4-FFF2-40B4-BE49-F238E27FC236}">
                <a16:creationId xmlns:a16="http://schemas.microsoft.com/office/drawing/2014/main" id="{BC34F4E2-97DB-5118-A8CB-1BAFAE175A88}"/>
              </a:ext>
            </a:extLst>
          </p:cNvPr>
          <p:cNvSpPr/>
          <p:nvPr/>
        </p:nvSpPr>
        <p:spPr>
          <a:xfrm>
            <a:off x="8673309" y="4206765"/>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2" name="Hexagone 131">
            <a:extLst>
              <a:ext uri="{FF2B5EF4-FFF2-40B4-BE49-F238E27FC236}">
                <a16:creationId xmlns:a16="http://schemas.microsoft.com/office/drawing/2014/main" id="{24643D79-E4D8-FDF7-19EC-7DBE6E503296}"/>
              </a:ext>
            </a:extLst>
          </p:cNvPr>
          <p:cNvSpPr/>
          <p:nvPr/>
        </p:nvSpPr>
        <p:spPr>
          <a:xfrm>
            <a:off x="9395125" y="4206765"/>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33" name="Hexagone 132">
            <a:extLst>
              <a:ext uri="{FF2B5EF4-FFF2-40B4-BE49-F238E27FC236}">
                <a16:creationId xmlns:a16="http://schemas.microsoft.com/office/drawing/2014/main" id="{455544C9-5628-2F43-F2E5-5EF7416A136D}"/>
              </a:ext>
            </a:extLst>
          </p:cNvPr>
          <p:cNvSpPr/>
          <p:nvPr/>
        </p:nvSpPr>
        <p:spPr>
          <a:xfrm>
            <a:off x="9866923" y="3137732"/>
            <a:ext cx="144000" cy="144000"/>
          </a:xfrm>
          <a:prstGeom prst="hexagon">
            <a:avLst/>
          </a:prstGeom>
          <a:solidFill>
            <a:srgbClr val="5B9BD5">
              <a:alpha val="50000"/>
            </a:srgbClr>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134" name="Groupe 133">
            <a:extLst>
              <a:ext uri="{FF2B5EF4-FFF2-40B4-BE49-F238E27FC236}">
                <a16:creationId xmlns:a16="http://schemas.microsoft.com/office/drawing/2014/main" id="{F06029A5-F758-B784-2B41-39E01703D080}"/>
              </a:ext>
            </a:extLst>
          </p:cNvPr>
          <p:cNvGrpSpPr/>
          <p:nvPr/>
        </p:nvGrpSpPr>
        <p:grpSpPr>
          <a:xfrm>
            <a:off x="321588" y="1705562"/>
            <a:ext cx="1440000" cy="1440000"/>
            <a:chOff x="3304172" y="2865907"/>
            <a:chExt cx="1440000" cy="1440000"/>
          </a:xfrm>
        </p:grpSpPr>
        <p:sp>
          <p:nvSpPr>
            <p:cNvPr id="135" name="Rectangle : coins arrondis 134">
              <a:extLst>
                <a:ext uri="{FF2B5EF4-FFF2-40B4-BE49-F238E27FC236}">
                  <a16:creationId xmlns:a16="http://schemas.microsoft.com/office/drawing/2014/main" id="{8A65F77A-19FF-A2FF-C7CA-2BC925F3B89C}"/>
                </a:ext>
              </a:extLst>
            </p:cNvPr>
            <p:cNvSpPr/>
            <p:nvPr/>
          </p:nvSpPr>
          <p:spPr>
            <a:xfrm>
              <a:off x="3304172" y="286590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ndParaRPr>
            </a:p>
          </p:txBody>
        </p:sp>
        <p:grpSp>
          <p:nvGrpSpPr>
            <p:cNvPr id="136" name="Groupe 135">
              <a:extLst>
                <a:ext uri="{FF2B5EF4-FFF2-40B4-BE49-F238E27FC236}">
                  <a16:creationId xmlns:a16="http://schemas.microsoft.com/office/drawing/2014/main" id="{5284906A-A084-4416-A311-BEF0BD73E3EB}"/>
                </a:ext>
              </a:extLst>
            </p:cNvPr>
            <p:cNvGrpSpPr/>
            <p:nvPr/>
          </p:nvGrpSpPr>
          <p:grpSpPr>
            <a:xfrm>
              <a:off x="3566132" y="3165275"/>
              <a:ext cx="916081" cy="784115"/>
              <a:chOff x="3119083" y="1643514"/>
              <a:chExt cx="916081" cy="784115"/>
            </a:xfrm>
          </p:grpSpPr>
          <p:grpSp>
            <p:nvGrpSpPr>
              <p:cNvPr id="137" name="Groupe 136">
                <a:extLst>
                  <a:ext uri="{FF2B5EF4-FFF2-40B4-BE49-F238E27FC236}">
                    <a16:creationId xmlns:a16="http://schemas.microsoft.com/office/drawing/2014/main" id="{0B485DE2-AD14-F7DA-8619-79E4BE6C3265}"/>
                  </a:ext>
                </a:extLst>
              </p:cNvPr>
              <p:cNvGrpSpPr/>
              <p:nvPr/>
            </p:nvGrpSpPr>
            <p:grpSpPr>
              <a:xfrm>
                <a:off x="3891164" y="1704143"/>
                <a:ext cx="144000" cy="720000"/>
                <a:chOff x="4401095" y="1800000"/>
                <a:chExt cx="421362" cy="2229192"/>
              </a:xfrm>
              <a:effectLst>
                <a:outerShdw blurRad="50800" dist="38100" dir="2700000" algn="tl" rotWithShape="0">
                  <a:prstClr val="black">
                    <a:alpha val="40000"/>
                  </a:prstClr>
                </a:outerShdw>
              </a:effectLst>
            </p:grpSpPr>
            <p:sp>
              <p:nvSpPr>
                <p:cNvPr id="141" name="Légende : encadrée 140">
                  <a:extLst>
                    <a:ext uri="{FF2B5EF4-FFF2-40B4-BE49-F238E27FC236}">
                      <a16:creationId xmlns:a16="http://schemas.microsoft.com/office/drawing/2014/main" id="{50EA6939-9F22-5073-1754-45F0F30514F8}"/>
                    </a:ext>
                  </a:extLst>
                </p:cNvPr>
                <p:cNvSpPr/>
                <p:nvPr/>
              </p:nvSpPr>
              <p:spPr bwMode="auto">
                <a:xfrm>
                  <a:off x="4401661" y="1800000"/>
                  <a:ext cx="413584" cy="413584"/>
                </a:xfrm>
                <a:prstGeom prst="borderCallout1">
                  <a:avLst>
                    <a:gd name="adj1" fmla="val 45487"/>
                    <a:gd name="adj2" fmla="val -312"/>
                    <a:gd name="adj3" fmla="val 45658"/>
                    <a:gd name="adj4" fmla="val -62396"/>
                  </a:avLst>
                </a:prstGeom>
                <a:pattFill prst="pct90">
                  <a:fgClr>
                    <a:srgbClr val="ED7D31">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142" name="Légende : encadrée 141">
                  <a:extLst>
                    <a:ext uri="{FF2B5EF4-FFF2-40B4-BE49-F238E27FC236}">
                      <a16:creationId xmlns:a16="http://schemas.microsoft.com/office/drawing/2014/main" id="{F480B0D4-8EEE-C094-F09D-B3FA297FE03A}"/>
                    </a:ext>
                  </a:extLst>
                </p:cNvPr>
                <p:cNvSpPr/>
                <p:nvPr/>
              </p:nvSpPr>
              <p:spPr bwMode="auto">
                <a:xfrm>
                  <a:off x="4401095" y="2254381"/>
                  <a:ext cx="413584" cy="413584"/>
                </a:xfrm>
                <a:prstGeom prst="borderCallout1">
                  <a:avLst>
                    <a:gd name="adj1" fmla="val 45487"/>
                    <a:gd name="adj2" fmla="val -312"/>
                    <a:gd name="adj3" fmla="val 45658"/>
                    <a:gd name="adj4" fmla="val -62396"/>
                  </a:avLst>
                </a:prstGeom>
                <a:pattFill prst="pct90">
                  <a:fgClr>
                    <a:srgbClr val="5B9BD5">
                      <a:lumMod val="20000"/>
                      <a:lumOff val="8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143" name="Légende : encadrée 142">
                  <a:extLst>
                    <a:ext uri="{FF2B5EF4-FFF2-40B4-BE49-F238E27FC236}">
                      <a16:creationId xmlns:a16="http://schemas.microsoft.com/office/drawing/2014/main" id="{80DCD17B-BBC4-5E34-04B3-F5281922C5CA}"/>
                    </a:ext>
                  </a:extLst>
                </p:cNvPr>
                <p:cNvSpPr/>
                <p:nvPr/>
              </p:nvSpPr>
              <p:spPr bwMode="auto">
                <a:xfrm>
                  <a:off x="4401095" y="2708309"/>
                  <a:ext cx="413584" cy="413584"/>
                </a:xfrm>
                <a:prstGeom prst="borderCallout1">
                  <a:avLst>
                    <a:gd name="adj1" fmla="val 45487"/>
                    <a:gd name="adj2" fmla="val -312"/>
                    <a:gd name="adj3" fmla="val 45658"/>
                    <a:gd name="adj4" fmla="val -62396"/>
                  </a:avLst>
                </a:prstGeom>
                <a:pattFill prst="pct90">
                  <a:fgClr>
                    <a:srgbClr val="CCFF99"/>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297" name="Légende : encadrée 296">
                  <a:extLst>
                    <a:ext uri="{FF2B5EF4-FFF2-40B4-BE49-F238E27FC236}">
                      <a16:creationId xmlns:a16="http://schemas.microsoft.com/office/drawing/2014/main" id="{D32CDD36-E142-C86B-7A47-580E703A724D}"/>
                    </a:ext>
                  </a:extLst>
                </p:cNvPr>
                <p:cNvSpPr/>
                <p:nvPr/>
              </p:nvSpPr>
              <p:spPr bwMode="auto">
                <a:xfrm>
                  <a:off x="4408873" y="3162237"/>
                  <a:ext cx="413584" cy="413584"/>
                </a:xfrm>
                <a:prstGeom prst="borderCallout1">
                  <a:avLst>
                    <a:gd name="adj1" fmla="val 45487"/>
                    <a:gd name="adj2" fmla="val -312"/>
                    <a:gd name="adj3" fmla="val 45658"/>
                    <a:gd name="adj4" fmla="val -62396"/>
                  </a:avLst>
                </a:prstGeom>
                <a:pattFill prst="pct90">
                  <a:fgClr>
                    <a:srgbClr val="FFC000">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98" name="Légende : encadrée 297">
                  <a:extLst>
                    <a:ext uri="{FF2B5EF4-FFF2-40B4-BE49-F238E27FC236}">
                      <a16:creationId xmlns:a16="http://schemas.microsoft.com/office/drawing/2014/main" id="{91C637CC-3760-CC0D-CEA1-758F6CE93115}"/>
                    </a:ext>
                  </a:extLst>
                </p:cNvPr>
                <p:cNvSpPr/>
                <p:nvPr/>
              </p:nvSpPr>
              <p:spPr bwMode="auto">
                <a:xfrm>
                  <a:off x="4407664" y="3615608"/>
                  <a:ext cx="413584" cy="413584"/>
                </a:xfrm>
                <a:prstGeom prst="borderCallout1">
                  <a:avLst>
                    <a:gd name="adj1" fmla="val 45487"/>
                    <a:gd name="adj2" fmla="val -312"/>
                    <a:gd name="adj3" fmla="val 45658"/>
                    <a:gd name="adj4" fmla="val -62396"/>
                  </a:avLst>
                </a:prstGeom>
                <a:pattFill prst="pct90">
                  <a:fgClr>
                    <a:srgbClr val="CCCCFF"/>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grpSp>
          <p:grpSp>
            <p:nvGrpSpPr>
              <p:cNvPr id="138" name="Groupe 137">
                <a:extLst>
                  <a:ext uri="{FF2B5EF4-FFF2-40B4-BE49-F238E27FC236}">
                    <a16:creationId xmlns:a16="http://schemas.microsoft.com/office/drawing/2014/main" id="{6AC8874E-2916-B2FA-357E-E4E576526B78}"/>
                  </a:ext>
                </a:extLst>
              </p:cNvPr>
              <p:cNvGrpSpPr/>
              <p:nvPr/>
            </p:nvGrpSpPr>
            <p:grpSpPr>
              <a:xfrm>
                <a:off x="3119083" y="1643514"/>
                <a:ext cx="720000" cy="784115"/>
                <a:chOff x="2700000" y="1543540"/>
                <a:chExt cx="1440000" cy="3136460"/>
              </a:xfrm>
              <a:effectLst>
                <a:outerShdw blurRad="50800" dist="38100" dir="2700000" algn="tl" rotWithShape="0">
                  <a:prstClr val="black">
                    <a:alpha val="40000"/>
                  </a:prstClr>
                </a:outerShdw>
              </a:effectLst>
            </p:grpSpPr>
            <p:sp>
              <p:nvSpPr>
                <p:cNvPr id="139" name="Rectangle 138">
                  <a:extLst>
                    <a:ext uri="{FF2B5EF4-FFF2-40B4-BE49-F238E27FC236}">
                      <a16:creationId xmlns:a16="http://schemas.microsoft.com/office/drawing/2014/main" id="{F29B52A4-F6E3-CB9F-E5C1-940729838D1A}"/>
                    </a:ext>
                  </a:extLst>
                </p:cNvPr>
                <p:cNvSpPr/>
                <p:nvPr/>
              </p:nvSpPr>
              <p:spPr bwMode="auto">
                <a:xfrm>
                  <a:off x="2700000" y="1800000"/>
                  <a:ext cx="1440000" cy="2880000"/>
                </a:xfrm>
                <a:prstGeom prst="rect">
                  <a:avLst/>
                </a:prstGeom>
                <a:solidFill>
                  <a:srgbClr val="007FB2"/>
                </a:solidFill>
                <a:ln w="12700" cap="flat" cmpd="sng" algn="ctr">
                  <a:solidFill>
                    <a:sysClr val="window" lastClr="FFFFFF">
                      <a:lumMod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140" name="ZoneTexte 139">
                  <a:extLst>
                    <a:ext uri="{FF2B5EF4-FFF2-40B4-BE49-F238E27FC236}">
                      <a16:creationId xmlns:a16="http://schemas.microsoft.com/office/drawing/2014/main" id="{76F8BE03-7F39-030B-05DE-9DB327658763}"/>
                    </a:ext>
                  </a:extLst>
                </p:cNvPr>
                <p:cNvSpPr txBox="1"/>
                <p:nvPr/>
              </p:nvSpPr>
              <p:spPr>
                <a:xfrm>
                  <a:off x="3028976" y="1543540"/>
                  <a:ext cx="758698" cy="86177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a:t>
                  </a:r>
                  <a:endParaRPr kumimoji="0" lang="fr-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grpSp>
      <p:grpSp>
        <p:nvGrpSpPr>
          <p:cNvPr id="299" name="Groupe 298">
            <a:extLst>
              <a:ext uri="{FF2B5EF4-FFF2-40B4-BE49-F238E27FC236}">
                <a16:creationId xmlns:a16="http://schemas.microsoft.com/office/drawing/2014/main" id="{787EC5B7-BB41-520F-E275-7BFC67BBD823}"/>
              </a:ext>
            </a:extLst>
          </p:cNvPr>
          <p:cNvGrpSpPr/>
          <p:nvPr/>
        </p:nvGrpSpPr>
        <p:grpSpPr>
          <a:xfrm>
            <a:off x="321588" y="3220332"/>
            <a:ext cx="1440000" cy="1440000"/>
            <a:chOff x="436555" y="3117821"/>
            <a:chExt cx="1440000" cy="1440000"/>
          </a:xfrm>
        </p:grpSpPr>
        <p:sp>
          <p:nvSpPr>
            <p:cNvPr id="300" name="Rectangle : coins arrondis 299">
              <a:extLst>
                <a:ext uri="{FF2B5EF4-FFF2-40B4-BE49-F238E27FC236}">
                  <a16:creationId xmlns:a16="http://schemas.microsoft.com/office/drawing/2014/main" id="{5B50179D-8DFB-61C7-3375-D8201FE3E8C7}"/>
                </a:ext>
              </a:extLst>
            </p:cNvPr>
            <p:cNvSpPr/>
            <p:nvPr/>
          </p:nvSpPr>
          <p:spPr>
            <a:xfrm>
              <a:off x="436555" y="3117821"/>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301" name="Groupe 300">
              <a:extLst>
                <a:ext uri="{FF2B5EF4-FFF2-40B4-BE49-F238E27FC236}">
                  <a16:creationId xmlns:a16="http://schemas.microsoft.com/office/drawing/2014/main" id="{02AEB704-C019-F7E4-3E7B-B8EE9A1F096A}"/>
                </a:ext>
              </a:extLst>
            </p:cNvPr>
            <p:cNvGrpSpPr/>
            <p:nvPr/>
          </p:nvGrpSpPr>
          <p:grpSpPr>
            <a:xfrm>
              <a:off x="576662" y="3268417"/>
              <a:ext cx="1159785" cy="1108388"/>
              <a:chOff x="576662" y="3239842"/>
              <a:chExt cx="1159785" cy="1108388"/>
            </a:xfrm>
          </p:grpSpPr>
          <p:sp>
            <p:nvSpPr>
              <p:cNvPr id="302" name="Rectangle 301">
                <a:extLst>
                  <a:ext uri="{FF2B5EF4-FFF2-40B4-BE49-F238E27FC236}">
                    <a16:creationId xmlns:a16="http://schemas.microsoft.com/office/drawing/2014/main" id="{1434066B-D257-554F-FFBE-BEC01A057301}"/>
                  </a:ext>
                </a:extLst>
              </p:cNvPr>
              <p:cNvSpPr/>
              <p:nvPr/>
            </p:nvSpPr>
            <p:spPr bwMode="auto">
              <a:xfrm>
                <a:off x="811260" y="3434036"/>
                <a:ext cx="720000" cy="720000"/>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3600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endParaRPr>
              </a:p>
            </p:txBody>
          </p:sp>
          <p:grpSp>
            <p:nvGrpSpPr>
              <p:cNvPr id="303" name="Groupe 302">
                <a:extLst>
                  <a:ext uri="{FF2B5EF4-FFF2-40B4-BE49-F238E27FC236}">
                    <a16:creationId xmlns:a16="http://schemas.microsoft.com/office/drawing/2014/main" id="{9A37E7A6-2D1E-B043-BAB2-2EB7E4D2E9DB}"/>
                  </a:ext>
                </a:extLst>
              </p:cNvPr>
              <p:cNvGrpSpPr/>
              <p:nvPr/>
            </p:nvGrpSpPr>
            <p:grpSpPr>
              <a:xfrm>
                <a:off x="576662" y="3903835"/>
                <a:ext cx="1159785" cy="444395"/>
                <a:chOff x="7230408" y="5034679"/>
                <a:chExt cx="2584863" cy="990441"/>
              </a:xfrm>
              <a:effectLst>
                <a:outerShdw blurRad="50800" dist="38100" dir="2700000" algn="tl" rotWithShape="0">
                  <a:prstClr val="black">
                    <a:alpha val="40000"/>
                  </a:prstClr>
                </a:outerShdw>
              </a:effectLst>
            </p:grpSpPr>
            <p:sp>
              <p:nvSpPr>
                <p:cNvPr id="307" name="Hexagone 306">
                  <a:extLst>
                    <a:ext uri="{FF2B5EF4-FFF2-40B4-BE49-F238E27FC236}">
                      <a16:creationId xmlns:a16="http://schemas.microsoft.com/office/drawing/2014/main" id="{A564FAC6-0086-2E6C-F73E-0C4580C20877}"/>
                    </a:ext>
                  </a:extLst>
                </p:cNvPr>
                <p:cNvSpPr/>
                <p:nvPr/>
              </p:nvSpPr>
              <p:spPr>
                <a:xfrm>
                  <a:off x="7424667"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08" name="Hexagone 307">
                  <a:extLst>
                    <a:ext uri="{FF2B5EF4-FFF2-40B4-BE49-F238E27FC236}">
                      <a16:creationId xmlns:a16="http://schemas.microsoft.com/office/drawing/2014/main" id="{A064D2CD-C378-5F50-3BB1-75386841E3D6}"/>
                    </a:ext>
                  </a:extLst>
                </p:cNvPr>
                <p:cNvSpPr/>
                <p:nvPr/>
              </p:nvSpPr>
              <p:spPr>
                <a:xfrm>
                  <a:off x="7710030"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09" name="Hexagone 308">
                  <a:extLst>
                    <a:ext uri="{FF2B5EF4-FFF2-40B4-BE49-F238E27FC236}">
                      <a16:creationId xmlns:a16="http://schemas.microsoft.com/office/drawing/2014/main" id="{455D357C-09A7-5EEC-C438-6B73E953A5A4}"/>
                    </a:ext>
                  </a:extLst>
                </p:cNvPr>
                <p:cNvSpPr/>
                <p:nvPr/>
              </p:nvSpPr>
              <p:spPr>
                <a:xfrm>
                  <a:off x="7808101"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0" name="Hexagone 309">
                  <a:extLst>
                    <a:ext uri="{FF2B5EF4-FFF2-40B4-BE49-F238E27FC236}">
                      <a16:creationId xmlns:a16="http://schemas.microsoft.com/office/drawing/2014/main" id="{02FCB6A6-09D3-0697-E09A-45FEE270DF52}"/>
                    </a:ext>
                  </a:extLst>
                </p:cNvPr>
                <p:cNvSpPr/>
                <p:nvPr/>
              </p:nvSpPr>
              <p:spPr>
                <a:xfrm>
                  <a:off x="751798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1" name="Hexagone 310">
                  <a:extLst>
                    <a:ext uri="{FF2B5EF4-FFF2-40B4-BE49-F238E27FC236}">
                      <a16:creationId xmlns:a16="http://schemas.microsoft.com/office/drawing/2014/main" id="{EE42B263-6559-DF7E-C06A-0852916203BB}"/>
                    </a:ext>
                  </a:extLst>
                </p:cNvPr>
                <p:cNvSpPr/>
                <p:nvPr/>
              </p:nvSpPr>
              <p:spPr>
                <a:xfrm>
                  <a:off x="7232950"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2" name="Hexagone 311">
                  <a:extLst>
                    <a:ext uri="{FF2B5EF4-FFF2-40B4-BE49-F238E27FC236}">
                      <a16:creationId xmlns:a16="http://schemas.microsoft.com/office/drawing/2014/main" id="{316334BB-B54C-2475-3328-3C7889B9F87D}"/>
                    </a:ext>
                  </a:extLst>
                </p:cNvPr>
                <p:cNvSpPr/>
                <p:nvPr/>
              </p:nvSpPr>
              <p:spPr>
                <a:xfrm>
                  <a:off x="7325824"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3" name="Hexagone 312">
                  <a:extLst>
                    <a:ext uri="{FF2B5EF4-FFF2-40B4-BE49-F238E27FC236}">
                      <a16:creationId xmlns:a16="http://schemas.microsoft.com/office/drawing/2014/main" id="{3BD8F67E-3DB4-3D7D-01DE-E7385CCCF27A}"/>
                    </a:ext>
                  </a:extLst>
                </p:cNvPr>
                <p:cNvSpPr/>
                <p:nvPr/>
              </p:nvSpPr>
              <p:spPr>
                <a:xfrm>
                  <a:off x="7230408"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4" name="Hexagone 313">
                  <a:extLst>
                    <a:ext uri="{FF2B5EF4-FFF2-40B4-BE49-F238E27FC236}">
                      <a16:creationId xmlns:a16="http://schemas.microsoft.com/office/drawing/2014/main" id="{2045D280-C489-A3C3-659A-8C4A86E16A51}"/>
                    </a:ext>
                  </a:extLst>
                </p:cNvPr>
                <p:cNvSpPr/>
                <p:nvPr/>
              </p:nvSpPr>
              <p:spPr>
                <a:xfrm>
                  <a:off x="7709676"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5" name="Hexagone 314">
                  <a:extLst>
                    <a:ext uri="{FF2B5EF4-FFF2-40B4-BE49-F238E27FC236}">
                      <a16:creationId xmlns:a16="http://schemas.microsoft.com/office/drawing/2014/main" id="{5538F893-4D66-25EB-A907-50B88677844F}"/>
                    </a:ext>
                  </a:extLst>
                </p:cNvPr>
                <p:cNvSpPr/>
                <p:nvPr/>
              </p:nvSpPr>
              <p:spPr>
                <a:xfrm>
                  <a:off x="7422289"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6" name="Hexagone 315">
                  <a:extLst>
                    <a:ext uri="{FF2B5EF4-FFF2-40B4-BE49-F238E27FC236}">
                      <a16:creationId xmlns:a16="http://schemas.microsoft.com/office/drawing/2014/main" id="{8A80F584-9BA7-C04C-7DE9-407B9FF689DE}"/>
                    </a:ext>
                  </a:extLst>
                </p:cNvPr>
                <p:cNvSpPr/>
                <p:nvPr/>
              </p:nvSpPr>
              <p:spPr>
                <a:xfrm>
                  <a:off x="7616384"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7" name="Hexagone 316">
                  <a:extLst>
                    <a:ext uri="{FF2B5EF4-FFF2-40B4-BE49-F238E27FC236}">
                      <a16:creationId xmlns:a16="http://schemas.microsoft.com/office/drawing/2014/main" id="{ACA3BA02-F9AA-8E26-CA6E-1BCC5DB53413}"/>
                    </a:ext>
                  </a:extLst>
                </p:cNvPr>
                <p:cNvSpPr/>
                <p:nvPr/>
              </p:nvSpPr>
              <p:spPr>
                <a:xfrm>
                  <a:off x="751775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8" name="Hexagone 317">
                  <a:extLst>
                    <a:ext uri="{FF2B5EF4-FFF2-40B4-BE49-F238E27FC236}">
                      <a16:creationId xmlns:a16="http://schemas.microsoft.com/office/drawing/2014/main" id="{0832BF24-1157-5FC7-E136-CA63ED56294D}"/>
                    </a:ext>
                  </a:extLst>
                </p:cNvPr>
                <p:cNvSpPr/>
                <p:nvPr/>
              </p:nvSpPr>
              <p:spPr>
                <a:xfrm>
                  <a:off x="7325942"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19" name="Hexagone 318">
                  <a:extLst>
                    <a:ext uri="{FF2B5EF4-FFF2-40B4-BE49-F238E27FC236}">
                      <a16:creationId xmlns:a16="http://schemas.microsoft.com/office/drawing/2014/main" id="{2481050A-7342-2BA0-A08A-82980B0A12F7}"/>
                    </a:ext>
                  </a:extLst>
                </p:cNvPr>
                <p:cNvSpPr/>
                <p:nvPr/>
              </p:nvSpPr>
              <p:spPr>
                <a:xfrm>
                  <a:off x="7614170"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0" name="Hexagone 319">
                  <a:extLst>
                    <a:ext uri="{FF2B5EF4-FFF2-40B4-BE49-F238E27FC236}">
                      <a16:creationId xmlns:a16="http://schemas.microsoft.com/office/drawing/2014/main" id="{67A03D59-B77D-D264-20E9-5FA7D3E909D6}"/>
                    </a:ext>
                  </a:extLst>
                </p:cNvPr>
                <p:cNvSpPr/>
                <p:nvPr/>
              </p:nvSpPr>
              <p:spPr>
                <a:xfrm flipH="1" flipV="1">
                  <a:off x="8094118"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1" name="Hexagone 320">
                  <a:extLst>
                    <a:ext uri="{FF2B5EF4-FFF2-40B4-BE49-F238E27FC236}">
                      <a16:creationId xmlns:a16="http://schemas.microsoft.com/office/drawing/2014/main" id="{DF7BEC99-1E25-0C5E-B8B4-C9DE40E09057}"/>
                    </a:ext>
                  </a:extLst>
                </p:cNvPr>
                <p:cNvSpPr/>
                <p:nvPr/>
              </p:nvSpPr>
              <p:spPr>
                <a:xfrm flipH="1" flipV="1">
                  <a:off x="7999818"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2" name="Hexagone 321">
                  <a:extLst>
                    <a:ext uri="{FF2B5EF4-FFF2-40B4-BE49-F238E27FC236}">
                      <a16:creationId xmlns:a16="http://schemas.microsoft.com/office/drawing/2014/main" id="{290D94B4-E98B-6B46-5831-98715C03AD30}"/>
                    </a:ext>
                  </a:extLst>
                </p:cNvPr>
                <p:cNvSpPr/>
                <p:nvPr/>
              </p:nvSpPr>
              <p:spPr>
                <a:xfrm flipH="1" flipV="1">
                  <a:off x="8286162" y="5876141"/>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3" name="Hexagone 322">
                  <a:extLst>
                    <a:ext uri="{FF2B5EF4-FFF2-40B4-BE49-F238E27FC236}">
                      <a16:creationId xmlns:a16="http://schemas.microsoft.com/office/drawing/2014/main" id="{612D7A79-E5A9-57A8-3743-5332439FBF12}"/>
                    </a:ext>
                  </a:extLst>
                </p:cNvPr>
                <p:cNvSpPr/>
                <p:nvPr/>
              </p:nvSpPr>
              <p:spPr>
                <a:xfrm flipH="1" flipV="1">
                  <a:off x="8189813"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4" name="Hexagone 323">
                  <a:extLst>
                    <a:ext uri="{FF2B5EF4-FFF2-40B4-BE49-F238E27FC236}">
                      <a16:creationId xmlns:a16="http://schemas.microsoft.com/office/drawing/2014/main" id="{AEE60AF3-19D5-5CC7-EC5B-2E7F27F6E4D9}"/>
                    </a:ext>
                  </a:extLst>
                </p:cNvPr>
                <p:cNvSpPr/>
                <p:nvPr/>
              </p:nvSpPr>
              <p:spPr>
                <a:xfrm flipH="1" flipV="1">
                  <a:off x="828545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5" name="Hexagone 324">
                  <a:extLst>
                    <a:ext uri="{FF2B5EF4-FFF2-40B4-BE49-F238E27FC236}">
                      <a16:creationId xmlns:a16="http://schemas.microsoft.com/office/drawing/2014/main" id="{8DC67E68-3563-CFD1-0E2B-DC5FDE61782D}"/>
                    </a:ext>
                  </a:extLst>
                </p:cNvPr>
                <p:cNvSpPr/>
                <p:nvPr/>
              </p:nvSpPr>
              <p:spPr>
                <a:xfrm flipH="1" flipV="1">
                  <a:off x="780605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6" name="Hexagone 325">
                  <a:extLst>
                    <a:ext uri="{FF2B5EF4-FFF2-40B4-BE49-F238E27FC236}">
                      <a16:creationId xmlns:a16="http://schemas.microsoft.com/office/drawing/2014/main" id="{A2D9CB6A-79FB-A97B-64F2-6B5DDDEEC248}"/>
                    </a:ext>
                  </a:extLst>
                </p:cNvPr>
                <p:cNvSpPr/>
                <p:nvPr/>
              </p:nvSpPr>
              <p:spPr>
                <a:xfrm flipH="1" flipV="1">
                  <a:off x="8093528"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7" name="Hexagone 326">
                  <a:extLst>
                    <a:ext uri="{FF2B5EF4-FFF2-40B4-BE49-F238E27FC236}">
                      <a16:creationId xmlns:a16="http://schemas.microsoft.com/office/drawing/2014/main" id="{297A7C81-8938-7313-95F2-61ABBEC2FF28}"/>
                    </a:ext>
                  </a:extLst>
                </p:cNvPr>
                <p:cNvSpPr/>
                <p:nvPr/>
              </p:nvSpPr>
              <p:spPr>
                <a:xfrm flipH="1" flipV="1">
                  <a:off x="790207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8" name="Hexagone 327">
                  <a:extLst>
                    <a:ext uri="{FF2B5EF4-FFF2-40B4-BE49-F238E27FC236}">
                      <a16:creationId xmlns:a16="http://schemas.microsoft.com/office/drawing/2014/main" id="{AC759C15-5F01-8892-A7E8-D519616A1B73}"/>
                    </a:ext>
                  </a:extLst>
                </p:cNvPr>
                <p:cNvSpPr/>
                <p:nvPr/>
              </p:nvSpPr>
              <p:spPr>
                <a:xfrm flipH="1" flipV="1">
                  <a:off x="7997932"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29" name="Hexagone 328">
                  <a:extLst>
                    <a:ext uri="{FF2B5EF4-FFF2-40B4-BE49-F238E27FC236}">
                      <a16:creationId xmlns:a16="http://schemas.microsoft.com/office/drawing/2014/main" id="{3C67B123-1EF8-5D38-5529-34AB7040C8C1}"/>
                    </a:ext>
                  </a:extLst>
                </p:cNvPr>
                <p:cNvSpPr/>
                <p:nvPr/>
              </p:nvSpPr>
              <p:spPr>
                <a:xfrm flipH="1" flipV="1">
                  <a:off x="8191535"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0" name="Hexagone 329">
                  <a:extLst>
                    <a:ext uri="{FF2B5EF4-FFF2-40B4-BE49-F238E27FC236}">
                      <a16:creationId xmlns:a16="http://schemas.microsoft.com/office/drawing/2014/main" id="{7CF30C82-5D61-61E3-845F-DE4A39DAC39F}"/>
                    </a:ext>
                  </a:extLst>
                </p:cNvPr>
                <p:cNvSpPr/>
                <p:nvPr/>
              </p:nvSpPr>
              <p:spPr>
                <a:xfrm flipH="1" flipV="1">
                  <a:off x="8381694"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1" name="Hexagone 330">
                  <a:extLst>
                    <a:ext uri="{FF2B5EF4-FFF2-40B4-BE49-F238E27FC236}">
                      <a16:creationId xmlns:a16="http://schemas.microsoft.com/office/drawing/2014/main" id="{A018AEE6-4D95-44DE-38B9-2C36577498BC}"/>
                    </a:ext>
                  </a:extLst>
                </p:cNvPr>
                <p:cNvSpPr/>
                <p:nvPr/>
              </p:nvSpPr>
              <p:spPr>
                <a:xfrm flipH="1" flipV="1">
                  <a:off x="8383252"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2" name="Hexagone 331">
                  <a:extLst>
                    <a:ext uri="{FF2B5EF4-FFF2-40B4-BE49-F238E27FC236}">
                      <a16:creationId xmlns:a16="http://schemas.microsoft.com/office/drawing/2014/main" id="{C7E9BEA0-3996-FB3B-6D88-127A968CA41A}"/>
                    </a:ext>
                  </a:extLst>
                </p:cNvPr>
                <p:cNvSpPr/>
                <p:nvPr/>
              </p:nvSpPr>
              <p:spPr>
                <a:xfrm flipH="1" flipV="1">
                  <a:off x="7901602"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3" name="Hexagone 332">
                  <a:extLst>
                    <a:ext uri="{FF2B5EF4-FFF2-40B4-BE49-F238E27FC236}">
                      <a16:creationId xmlns:a16="http://schemas.microsoft.com/office/drawing/2014/main" id="{E4752246-6CEA-35D0-7BA2-31D0B999DB1A}"/>
                    </a:ext>
                  </a:extLst>
                </p:cNvPr>
                <p:cNvSpPr/>
                <p:nvPr/>
              </p:nvSpPr>
              <p:spPr>
                <a:xfrm flipH="1">
                  <a:off x="8766686"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4" name="Hexagone 333">
                  <a:extLst>
                    <a:ext uri="{FF2B5EF4-FFF2-40B4-BE49-F238E27FC236}">
                      <a16:creationId xmlns:a16="http://schemas.microsoft.com/office/drawing/2014/main" id="{24EC35A8-3199-1564-C39B-6303E78BAB1A}"/>
                    </a:ext>
                  </a:extLst>
                </p:cNvPr>
                <p:cNvSpPr/>
                <p:nvPr/>
              </p:nvSpPr>
              <p:spPr>
                <a:xfrm flipH="1">
                  <a:off x="8478206"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5" name="Hexagone 334">
                  <a:extLst>
                    <a:ext uri="{FF2B5EF4-FFF2-40B4-BE49-F238E27FC236}">
                      <a16:creationId xmlns:a16="http://schemas.microsoft.com/office/drawing/2014/main" id="{A3E4D439-DB79-9AC6-86EA-719D3A55956E}"/>
                    </a:ext>
                  </a:extLst>
                </p:cNvPr>
                <p:cNvSpPr/>
                <p:nvPr/>
              </p:nvSpPr>
              <p:spPr>
                <a:xfrm flipH="1">
                  <a:off x="8670250"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6" name="Hexagone 335">
                  <a:extLst>
                    <a:ext uri="{FF2B5EF4-FFF2-40B4-BE49-F238E27FC236}">
                      <a16:creationId xmlns:a16="http://schemas.microsoft.com/office/drawing/2014/main" id="{B5E17353-318A-5515-6CC2-FC0EF6ACBAE8}"/>
                    </a:ext>
                  </a:extLst>
                </p:cNvPr>
                <p:cNvSpPr/>
                <p:nvPr/>
              </p:nvSpPr>
              <p:spPr>
                <a:xfrm flipH="1">
                  <a:off x="8958403"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7" name="Hexagone 336">
                  <a:extLst>
                    <a:ext uri="{FF2B5EF4-FFF2-40B4-BE49-F238E27FC236}">
                      <a16:creationId xmlns:a16="http://schemas.microsoft.com/office/drawing/2014/main" id="{CFA889C5-D0AF-6C38-D90B-950E1CFB0180}"/>
                    </a:ext>
                  </a:extLst>
                </p:cNvPr>
                <p:cNvSpPr/>
                <p:nvPr/>
              </p:nvSpPr>
              <p:spPr>
                <a:xfrm flipH="1">
                  <a:off x="8861232"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8" name="Hexagone 337">
                  <a:extLst>
                    <a:ext uri="{FF2B5EF4-FFF2-40B4-BE49-F238E27FC236}">
                      <a16:creationId xmlns:a16="http://schemas.microsoft.com/office/drawing/2014/main" id="{F86FD110-7961-EAD4-8295-37E1DAF504C1}"/>
                    </a:ext>
                  </a:extLst>
                </p:cNvPr>
                <p:cNvSpPr/>
                <p:nvPr/>
              </p:nvSpPr>
              <p:spPr>
                <a:xfrm flipH="1">
                  <a:off x="8957337"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39" name="Hexagone 338">
                  <a:extLst>
                    <a:ext uri="{FF2B5EF4-FFF2-40B4-BE49-F238E27FC236}">
                      <a16:creationId xmlns:a16="http://schemas.microsoft.com/office/drawing/2014/main" id="{3269A549-47B5-5FDA-822F-191AF63D76A4}"/>
                    </a:ext>
                  </a:extLst>
                </p:cNvPr>
                <p:cNvSpPr/>
                <p:nvPr/>
              </p:nvSpPr>
              <p:spPr>
                <a:xfrm flipH="1">
                  <a:off x="8477380"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0" name="Hexagone 339">
                  <a:extLst>
                    <a:ext uri="{FF2B5EF4-FFF2-40B4-BE49-F238E27FC236}">
                      <a16:creationId xmlns:a16="http://schemas.microsoft.com/office/drawing/2014/main" id="{65F79187-76D5-E4A0-2247-FBDE5B378E29}"/>
                    </a:ext>
                  </a:extLst>
                </p:cNvPr>
                <p:cNvSpPr/>
                <p:nvPr/>
              </p:nvSpPr>
              <p:spPr>
                <a:xfrm flipH="1">
                  <a:off x="8765456"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1" name="Hexagone 340">
                  <a:extLst>
                    <a:ext uri="{FF2B5EF4-FFF2-40B4-BE49-F238E27FC236}">
                      <a16:creationId xmlns:a16="http://schemas.microsoft.com/office/drawing/2014/main" id="{034D341A-6ABD-F05A-F524-F2A068B6AFA5}"/>
                    </a:ext>
                  </a:extLst>
                </p:cNvPr>
                <p:cNvSpPr/>
                <p:nvPr/>
              </p:nvSpPr>
              <p:spPr>
                <a:xfrm flipH="1">
                  <a:off x="8574969" y="581585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2" name="Hexagone 341">
                  <a:extLst>
                    <a:ext uri="{FF2B5EF4-FFF2-40B4-BE49-F238E27FC236}">
                      <a16:creationId xmlns:a16="http://schemas.microsoft.com/office/drawing/2014/main" id="{EF4B8FFB-EF98-F8D7-C001-9FAF4AE959BF}"/>
                    </a:ext>
                  </a:extLst>
                </p:cNvPr>
                <p:cNvSpPr/>
                <p:nvPr/>
              </p:nvSpPr>
              <p:spPr>
                <a:xfrm flipH="1">
                  <a:off x="8669306"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3" name="Hexagone 342">
                  <a:extLst>
                    <a:ext uri="{FF2B5EF4-FFF2-40B4-BE49-F238E27FC236}">
                      <a16:creationId xmlns:a16="http://schemas.microsoft.com/office/drawing/2014/main" id="{A6E7EF0A-E8ED-A3A9-461B-4B9055CDA043}"/>
                    </a:ext>
                  </a:extLst>
                </p:cNvPr>
                <p:cNvSpPr/>
                <p:nvPr/>
              </p:nvSpPr>
              <p:spPr>
                <a:xfrm flipH="1">
                  <a:off x="886229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4" name="Hexagone 343">
                  <a:extLst>
                    <a:ext uri="{FF2B5EF4-FFF2-40B4-BE49-F238E27FC236}">
                      <a16:creationId xmlns:a16="http://schemas.microsoft.com/office/drawing/2014/main" id="{DA00D2AA-11F5-2A06-C473-E9A6A8488A9A}"/>
                    </a:ext>
                  </a:extLst>
                </p:cNvPr>
                <p:cNvSpPr/>
                <p:nvPr/>
              </p:nvSpPr>
              <p:spPr>
                <a:xfrm flipH="1">
                  <a:off x="9053158"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5" name="Hexagone 344">
                  <a:extLst>
                    <a:ext uri="{FF2B5EF4-FFF2-40B4-BE49-F238E27FC236}">
                      <a16:creationId xmlns:a16="http://schemas.microsoft.com/office/drawing/2014/main" id="{DC88344B-1BEF-347B-4DBD-0457320C8E1E}"/>
                    </a:ext>
                  </a:extLst>
                </p:cNvPr>
                <p:cNvSpPr/>
                <p:nvPr/>
              </p:nvSpPr>
              <p:spPr>
                <a:xfrm flipH="1">
                  <a:off x="9054338"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6" name="Hexagone 345">
                  <a:extLst>
                    <a:ext uri="{FF2B5EF4-FFF2-40B4-BE49-F238E27FC236}">
                      <a16:creationId xmlns:a16="http://schemas.microsoft.com/office/drawing/2014/main" id="{BE6B7B25-2C39-0583-D99A-87B32659702F}"/>
                    </a:ext>
                  </a:extLst>
                </p:cNvPr>
                <p:cNvSpPr/>
                <p:nvPr/>
              </p:nvSpPr>
              <p:spPr>
                <a:xfrm flipH="1">
                  <a:off x="8573575"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7" name="Hexagone 346">
                  <a:extLst>
                    <a:ext uri="{FF2B5EF4-FFF2-40B4-BE49-F238E27FC236}">
                      <a16:creationId xmlns:a16="http://schemas.microsoft.com/office/drawing/2014/main" id="{49734876-6246-CC70-76FD-628FE5FFA199}"/>
                    </a:ext>
                  </a:extLst>
                </p:cNvPr>
                <p:cNvSpPr/>
                <p:nvPr/>
              </p:nvSpPr>
              <p:spPr>
                <a:xfrm flipH="1" flipV="1">
                  <a:off x="9149218"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8" name="Hexagone 347">
                  <a:extLst>
                    <a:ext uri="{FF2B5EF4-FFF2-40B4-BE49-F238E27FC236}">
                      <a16:creationId xmlns:a16="http://schemas.microsoft.com/office/drawing/2014/main" id="{39A88D9C-185A-4481-8A87-63815715AEFA}"/>
                    </a:ext>
                  </a:extLst>
                </p:cNvPr>
                <p:cNvSpPr/>
                <p:nvPr/>
              </p:nvSpPr>
              <p:spPr>
                <a:xfrm flipH="1" flipV="1">
                  <a:off x="9150120"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49" name="Hexagone 348">
                  <a:extLst>
                    <a:ext uri="{FF2B5EF4-FFF2-40B4-BE49-F238E27FC236}">
                      <a16:creationId xmlns:a16="http://schemas.microsoft.com/office/drawing/2014/main" id="{F166CED4-98FD-DE2F-58B1-1818298E918A}"/>
                    </a:ext>
                  </a:extLst>
                </p:cNvPr>
                <p:cNvSpPr/>
                <p:nvPr/>
              </p:nvSpPr>
              <p:spPr>
                <a:xfrm flipH="1">
                  <a:off x="9533554"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0" name="Hexagone 349">
                  <a:extLst>
                    <a:ext uri="{FF2B5EF4-FFF2-40B4-BE49-F238E27FC236}">
                      <a16:creationId xmlns:a16="http://schemas.microsoft.com/office/drawing/2014/main" id="{0AF9C806-B4B9-E801-E586-5B9A12F251B4}"/>
                    </a:ext>
                  </a:extLst>
                </p:cNvPr>
                <p:cNvSpPr/>
                <p:nvPr/>
              </p:nvSpPr>
              <p:spPr>
                <a:xfrm flipH="1">
                  <a:off x="9246382"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1" name="Hexagone 350">
                  <a:extLst>
                    <a:ext uri="{FF2B5EF4-FFF2-40B4-BE49-F238E27FC236}">
                      <a16:creationId xmlns:a16="http://schemas.microsoft.com/office/drawing/2014/main" id="{A225A4B3-9B7E-36BD-910A-1D5F00E5F6A8}"/>
                    </a:ext>
                  </a:extLst>
                </p:cNvPr>
                <p:cNvSpPr/>
                <p:nvPr/>
              </p:nvSpPr>
              <p:spPr>
                <a:xfrm flipH="1">
                  <a:off x="943842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2" name="Hexagone 351">
                  <a:extLst>
                    <a:ext uri="{FF2B5EF4-FFF2-40B4-BE49-F238E27FC236}">
                      <a16:creationId xmlns:a16="http://schemas.microsoft.com/office/drawing/2014/main" id="{0699516D-42BA-B743-4F16-7A49B54FFED0}"/>
                    </a:ext>
                  </a:extLst>
                </p:cNvPr>
                <p:cNvSpPr/>
                <p:nvPr/>
              </p:nvSpPr>
              <p:spPr>
                <a:xfrm flipH="1">
                  <a:off x="9725271"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3" name="Hexagone 352">
                  <a:extLst>
                    <a:ext uri="{FF2B5EF4-FFF2-40B4-BE49-F238E27FC236}">
                      <a16:creationId xmlns:a16="http://schemas.microsoft.com/office/drawing/2014/main" id="{452BD11A-723B-A8D6-1DB5-8128563383C6}"/>
                    </a:ext>
                  </a:extLst>
                </p:cNvPr>
                <p:cNvSpPr/>
                <p:nvPr/>
              </p:nvSpPr>
              <p:spPr>
                <a:xfrm flipH="1">
                  <a:off x="9628936"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4" name="Hexagone 353">
                  <a:extLst>
                    <a:ext uri="{FF2B5EF4-FFF2-40B4-BE49-F238E27FC236}">
                      <a16:creationId xmlns:a16="http://schemas.microsoft.com/office/drawing/2014/main" id="{196EBBC3-455F-2480-593D-0104D1D11606}"/>
                    </a:ext>
                  </a:extLst>
                </p:cNvPr>
                <p:cNvSpPr/>
                <p:nvPr/>
              </p:nvSpPr>
              <p:spPr>
                <a:xfrm flipH="1">
                  <a:off x="972486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5" name="Hexagone 354">
                  <a:extLst>
                    <a:ext uri="{FF2B5EF4-FFF2-40B4-BE49-F238E27FC236}">
                      <a16:creationId xmlns:a16="http://schemas.microsoft.com/office/drawing/2014/main" id="{B2D30F0C-494D-AB3C-1D76-7B33493AD0D0}"/>
                    </a:ext>
                  </a:extLst>
                </p:cNvPr>
                <p:cNvSpPr/>
                <p:nvPr/>
              </p:nvSpPr>
              <p:spPr>
                <a:xfrm flipH="1">
                  <a:off x="924508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6" name="Hexagone 355">
                  <a:extLst>
                    <a:ext uri="{FF2B5EF4-FFF2-40B4-BE49-F238E27FC236}">
                      <a16:creationId xmlns:a16="http://schemas.microsoft.com/office/drawing/2014/main" id="{E21A4F29-381E-641E-7A20-AB7361E51246}"/>
                    </a:ext>
                  </a:extLst>
                </p:cNvPr>
                <p:cNvSpPr/>
                <p:nvPr/>
              </p:nvSpPr>
              <p:spPr>
                <a:xfrm flipH="1">
                  <a:off x="9532980"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7" name="Hexagone 356">
                  <a:extLst>
                    <a:ext uri="{FF2B5EF4-FFF2-40B4-BE49-F238E27FC236}">
                      <a16:creationId xmlns:a16="http://schemas.microsoft.com/office/drawing/2014/main" id="{B7F357CF-5656-5098-0A4C-CC796C155A55}"/>
                    </a:ext>
                  </a:extLst>
                </p:cNvPr>
                <p:cNvSpPr/>
                <p:nvPr/>
              </p:nvSpPr>
              <p:spPr>
                <a:xfrm flipH="1">
                  <a:off x="9341837"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8" name="Hexagone 357">
                  <a:extLst>
                    <a:ext uri="{FF2B5EF4-FFF2-40B4-BE49-F238E27FC236}">
                      <a16:creationId xmlns:a16="http://schemas.microsoft.com/office/drawing/2014/main" id="{A4936D07-4671-3C40-257C-ED819E19FA14}"/>
                    </a:ext>
                  </a:extLst>
                </p:cNvPr>
                <p:cNvSpPr/>
                <p:nvPr/>
              </p:nvSpPr>
              <p:spPr>
                <a:xfrm flipH="1">
                  <a:off x="943701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59" name="Hexagone 358">
                  <a:extLst>
                    <a:ext uri="{FF2B5EF4-FFF2-40B4-BE49-F238E27FC236}">
                      <a16:creationId xmlns:a16="http://schemas.microsoft.com/office/drawing/2014/main" id="{7B7E1AAF-5B90-D2BA-D872-AFA1EEB6841F}"/>
                    </a:ext>
                  </a:extLst>
                </p:cNvPr>
                <p:cNvSpPr/>
                <p:nvPr/>
              </p:nvSpPr>
              <p:spPr>
                <a:xfrm flipH="1">
                  <a:off x="9630470"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0" name="Hexagone 359">
                  <a:extLst>
                    <a:ext uri="{FF2B5EF4-FFF2-40B4-BE49-F238E27FC236}">
                      <a16:creationId xmlns:a16="http://schemas.microsoft.com/office/drawing/2014/main" id="{6EF0BB0B-4174-C773-2DE3-5544F1A4341D}"/>
                    </a:ext>
                  </a:extLst>
                </p:cNvPr>
                <p:cNvSpPr/>
                <p:nvPr/>
              </p:nvSpPr>
              <p:spPr>
                <a:xfrm flipH="1">
                  <a:off x="9341099" y="59351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1" name="Hexagone 360">
                  <a:extLst>
                    <a:ext uri="{FF2B5EF4-FFF2-40B4-BE49-F238E27FC236}">
                      <a16:creationId xmlns:a16="http://schemas.microsoft.com/office/drawing/2014/main" id="{6F4610B9-9F8F-9F11-A81E-9CEDBF228C03}"/>
                    </a:ext>
                  </a:extLst>
                </p:cNvPr>
                <p:cNvSpPr/>
                <p:nvPr/>
              </p:nvSpPr>
              <p:spPr>
                <a:xfrm flipH="1">
                  <a:off x="9542603" y="55782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2" name="Hexagone 361">
                  <a:extLst>
                    <a:ext uri="{FF2B5EF4-FFF2-40B4-BE49-F238E27FC236}">
                      <a16:creationId xmlns:a16="http://schemas.microsoft.com/office/drawing/2014/main" id="{37B26BC0-C559-2EE1-6524-BCE2177A47A2}"/>
                    </a:ext>
                  </a:extLst>
                </p:cNvPr>
                <p:cNvSpPr/>
                <p:nvPr/>
              </p:nvSpPr>
              <p:spPr>
                <a:xfrm flipH="1">
                  <a:off x="9542603" y="5697415"/>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3" name="Hexagone 362">
                  <a:extLst>
                    <a:ext uri="{FF2B5EF4-FFF2-40B4-BE49-F238E27FC236}">
                      <a16:creationId xmlns:a16="http://schemas.microsoft.com/office/drawing/2014/main" id="{94231135-4FD4-C891-4B7F-AAA57E06B69D}"/>
                    </a:ext>
                  </a:extLst>
                </p:cNvPr>
                <p:cNvSpPr/>
                <p:nvPr/>
              </p:nvSpPr>
              <p:spPr>
                <a:xfrm flipH="1">
                  <a:off x="9722348" y="557814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4" name="Hexagone 363">
                  <a:extLst>
                    <a:ext uri="{FF2B5EF4-FFF2-40B4-BE49-F238E27FC236}">
                      <a16:creationId xmlns:a16="http://schemas.microsoft.com/office/drawing/2014/main" id="{199F70AD-3331-45F6-6AC1-B8FB07F7AFFF}"/>
                    </a:ext>
                  </a:extLst>
                </p:cNvPr>
                <p:cNvSpPr/>
                <p:nvPr/>
              </p:nvSpPr>
              <p:spPr>
                <a:xfrm flipH="1">
                  <a:off x="9628935" y="5517683"/>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5" name="Hexagone 364">
                  <a:extLst>
                    <a:ext uri="{FF2B5EF4-FFF2-40B4-BE49-F238E27FC236}">
                      <a16:creationId xmlns:a16="http://schemas.microsoft.com/office/drawing/2014/main" id="{B8A756AC-B633-832E-312C-CCC44F1C4BE1}"/>
                    </a:ext>
                  </a:extLst>
                </p:cNvPr>
                <p:cNvSpPr/>
                <p:nvPr/>
              </p:nvSpPr>
              <p:spPr>
                <a:xfrm flipH="1">
                  <a:off x="9722348" y="5697415"/>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6" name="Hexagone 365">
                  <a:extLst>
                    <a:ext uri="{FF2B5EF4-FFF2-40B4-BE49-F238E27FC236}">
                      <a16:creationId xmlns:a16="http://schemas.microsoft.com/office/drawing/2014/main" id="{01D7463D-B196-1F8B-8085-14EF35C9025F}"/>
                    </a:ext>
                  </a:extLst>
                </p:cNvPr>
                <p:cNvSpPr/>
                <p:nvPr/>
              </p:nvSpPr>
              <p:spPr>
                <a:xfrm flipH="1">
                  <a:off x="9628935" y="5638436"/>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7" name="Hexagone 366">
                  <a:extLst>
                    <a:ext uri="{FF2B5EF4-FFF2-40B4-BE49-F238E27FC236}">
                      <a16:creationId xmlns:a16="http://schemas.microsoft.com/office/drawing/2014/main" id="{33FE103D-2906-2092-4646-19E4E39CF059}"/>
                    </a:ext>
                  </a:extLst>
                </p:cNvPr>
                <p:cNvSpPr/>
                <p:nvPr/>
              </p:nvSpPr>
              <p:spPr>
                <a:xfrm flipH="1">
                  <a:off x="9542603" y="5220632"/>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8" name="Hexagone 367">
                  <a:extLst>
                    <a:ext uri="{FF2B5EF4-FFF2-40B4-BE49-F238E27FC236}">
                      <a16:creationId xmlns:a16="http://schemas.microsoft.com/office/drawing/2014/main" id="{4241E6A6-14D3-2F37-2BEE-7A2FEC420657}"/>
                    </a:ext>
                  </a:extLst>
                </p:cNvPr>
                <p:cNvSpPr/>
                <p:nvPr/>
              </p:nvSpPr>
              <p:spPr>
                <a:xfrm flipH="1">
                  <a:off x="9542603" y="5339828"/>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69" name="Hexagone 368">
                  <a:extLst>
                    <a:ext uri="{FF2B5EF4-FFF2-40B4-BE49-F238E27FC236}">
                      <a16:creationId xmlns:a16="http://schemas.microsoft.com/office/drawing/2014/main" id="{392F17EB-293E-BD2D-909D-15A3347CCBFD}"/>
                    </a:ext>
                  </a:extLst>
                </p:cNvPr>
                <p:cNvSpPr/>
                <p:nvPr/>
              </p:nvSpPr>
              <p:spPr>
                <a:xfrm flipH="1">
                  <a:off x="9722348" y="5335857"/>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0" name="Hexagone 369">
                  <a:extLst>
                    <a:ext uri="{FF2B5EF4-FFF2-40B4-BE49-F238E27FC236}">
                      <a16:creationId xmlns:a16="http://schemas.microsoft.com/office/drawing/2014/main" id="{A7DD57B9-1455-D125-A2D8-2E783ADAC91A}"/>
                    </a:ext>
                  </a:extLst>
                </p:cNvPr>
                <p:cNvSpPr/>
                <p:nvPr/>
              </p:nvSpPr>
              <p:spPr>
                <a:xfrm flipH="1">
                  <a:off x="9628935" y="5276181"/>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1" name="Hexagone 370">
                  <a:extLst>
                    <a:ext uri="{FF2B5EF4-FFF2-40B4-BE49-F238E27FC236}">
                      <a16:creationId xmlns:a16="http://schemas.microsoft.com/office/drawing/2014/main" id="{DE8432EE-72C9-078B-ECFF-AAD571228135}"/>
                    </a:ext>
                  </a:extLst>
                </p:cNvPr>
                <p:cNvSpPr/>
                <p:nvPr/>
              </p:nvSpPr>
              <p:spPr>
                <a:xfrm flipH="1">
                  <a:off x="9722348" y="5455127"/>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2" name="Hexagone 371">
                  <a:extLst>
                    <a:ext uri="{FF2B5EF4-FFF2-40B4-BE49-F238E27FC236}">
                      <a16:creationId xmlns:a16="http://schemas.microsoft.com/office/drawing/2014/main" id="{8C8DB953-2E08-C5D5-D3BD-4F184E382D81}"/>
                    </a:ext>
                  </a:extLst>
                </p:cNvPr>
                <p:cNvSpPr/>
                <p:nvPr/>
              </p:nvSpPr>
              <p:spPr>
                <a:xfrm flipH="1">
                  <a:off x="9628935" y="5396932"/>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3" name="Hexagone 372">
                  <a:extLst>
                    <a:ext uri="{FF2B5EF4-FFF2-40B4-BE49-F238E27FC236}">
                      <a16:creationId xmlns:a16="http://schemas.microsoft.com/office/drawing/2014/main" id="{F5868654-0D87-A625-0743-47C703BE304C}"/>
                    </a:ext>
                  </a:extLst>
                </p:cNvPr>
                <p:cNvSpPr/>
                <p:nvPr/>
              </p:nvSpPr>
              <p:spPr>
                <a:xfrm flipH="1">
                  <a:off x="9722348" y="509592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4" name="Hexagone 373">
                  <a:extLst>
                    <a:ext uri="{FF2B5EF4-FFF2-40B4-BE49-F238E27FC236}">
                      <a16:creationId xmlns:a16="http://schemas.microsoft.com/office/drawing/2014/main" id="{A8CF7BA5-F82F-F6A7-E9CA-FB09003D5EFD}"/>
                    </a:ext>
                  </a:extLst>
                </p:cNvPr>
                <p:cNvSpPr/>
                <p:nvPr/>
              </p:nvSpPr>
              <p:spPr>
                <a:xfrm flipH="1">
                  <a:off x="9628935" y="5034679"/>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75" name="Hexagone 374">
                  <a:extLst>
                    <a:ext uri="{FF2B5EF4-FFF2-40B4-BE49-F238E27FC236}">
                      <a16:creationId xmlns:a16="http://schemas.microsoft.com/office/drawing/2014/main" id="{DF1F2F88-B2EE-AECD-8B08-269D2945C0E4}"/>
                    </a:ext>
                  </a:extLst>
                </p:cNvPr>
                <p:cNvSpPr/>
                <p:nvPr/>
              </p:nvSpPr>
              <p:spPr>
                <a:xfrm flipH="1">
                  <a:off x="9628935" y="515543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grpSp>
            <p:nvGrpSpPr>
              <p:cNvPr id="304" name="Groupe 303">
                <a:extLst>
                  <a:ext uri="{FF2B5EF4-FFF2-40B4-BE49-F238E27FC236}">
                    <a16:creationId xmlns:a16="http://schemas.microsoft.com/office/drawing/2014/main" id="{77FA18EF-B19C-080A-92D2-1F4C9A89AE34}"/>
                  </a:ext>
                </a:extLst>
              </p:cNvPr>
              <p:cNvGrpSpPr/>
              <p:nvPr/>
            </p:nvGrpSpPr>
            <p:grpSpPr>
              <a:xfrm>
                <a:off x="617260" y="3239842"/>
                <a:ext cx="995911" cy="862453"/>
                <a:chOff x="2925083" y="4573434"/>
                <a:chExt cx="995911" cy="862453"/>
              </a:xfrm>
            </p:grpSpPr>
            <p:sp>
              <p:nvSpPr>
                <p:cNvPr id="305" name="ZoneTexte 304">
                  <a:extLst>
                    <a:ext uri="{FF2B5EF4-FFF2-40B4-BE49-F238E27FC236}">
                      <a16:creationId xmlns:a16="http://schemas.microsoft.com/office/drawing/2014/main" id="{A5F4B0CE-8F17-C856-EDE8-0B63622107AE}"/>
                    </a:ext>
                  </a:extLst>
                </p:cNvPr>
                <p:cNvSpPr txBox="1"/>
                <p:nvPr/>
              </p:nvSpPr>
              <p:spPr>
                <a:xfrm>
                  <a:off x="2925083" y="4573434"/>
                  <a:ext cx="995911" cy="769441"/>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eaLnBrk="1" fontAlgn="auto" hangingPunct="1">
                    <a:spcBef>
                      <a:spcPts val="0"/>
                    </a:spcBef>
                    <a:spcAft>
                      <a:spcPts val="0"/>
                    </a:spcAft>
                    <a:defRPr/>
                  </a:pPr>
                  <a:r>
                    <a:rPr lang="de-CH" sz="5000" b="1" kern="0" dirty="0">
                      <a:solidFill>
                        <a:prstClr val="white"/>
                      </a:solidFill>
                      <a:latin typeface="Arial" panose="020B0604020202020204" pitchFamily="34" charset="0"/>
                      <a:cs typeface="Arial" panose="020B0604020202020204" pitchFamily="34" charset="0"/>
                    </a:rPr>
                    <a:t>m</a:t>
                  </a:r>
                  <a:endParaRPr lang="fr-CH" sz="5000" b="1" kern="0" dirty="0">
                    <a:solidFill>
                      <a:prstClr val="white"/>
                    </a:solidFill>
                    <a:latin typeface="Arial" panose="020B0604020202020204" pitchFamily="34" charset="0"/>
                    <a:cs typeface="Arial" panose="020B0604020202020204" pitchFamily="34" charset="0"/>
                  </a:endParaRPr>
                </a:p>
              </p:txBody>
            </p:sp>
            <p:cxnSp>
              <p:nvCxnSpPr>
                <p:cNvPr id="306" name="Connecteur : en angle 305">
                  <a:extLst>
                    <a:ext uri="{FF2B5EF4-FFF2-40B4-BE49-F238E27FC236}">
                      <a16:creationId xmlns:a16="http://schemas.microsoft.com/office/drawing/2014/main" id="{747D34DE-A86B-9E35-686C-5ED618A8668F}"/>
                    </a:ext>
                  </a:extLst>
                </p:cNvPr>
                <p:cNvCxnSpPr>
                  <a:cxnSpLocks/>
                </p:cNvCxnSpPr>
                <p:nvPr/>
              </p:nvCxnSpPr>
              <p:spPr>
                <a:xfrm rot="5400000" flipH="1" flipV="1">
                  <a:off x="3178195" y="4849752"/>
                  <a:ext cx="596160" cy="576110"/>
                </a:xfrm>
                <a:prstGeom prst="bentConnector3">
                  <a:avLst>
                    <a:gd name="adj1" fmla="val 72"/>
                  </a:avLst>
                </a:prstGeom>
                <a:noFill/>
                <a:ln w="44450" cap="rnd" cmpd="sng" algn="ctr">
                  <a:solidFill>
                    <a:sysClr val="window" lastClr="FFFFFF"/>
                  </a:solidFill>
                  <a:prstDash val="solid"/>
                  <a:round/>
                  <a:headEnd type="none"/>
                  <a:tailEnd type="triangle" w="sm" len="med"/>
                </a:ln>
                <a:effectLst/>
              </p:spPr>
            </p:cxnSp>
          </p:grpSp>
        </p:grpSp>
      </p:grpSp>
      <p:grpSp>
        <p:nvGrpSpPr>
          <p:cNvPr id="376" name="Groupe 375">
            <a:extLst>
              <a:ext uri="{FF2B5EF4-FFF2-40B4-BE49-F238E27FC236}">
                <a16:creationId xmlns:a16="http://schemas.microsoft.com/office/drawing/2014/main" id="{22B8513F-0241-6C1E-0C98-7E2333C4D024}"/>
              </a:ext>
            </a:extLst>
          </p:cNvPr>
          <p:cNvGrpSpPr/>
          <p:nvPr/>
        </p:nvGrpSpPr>
        <p:grpSpPr>
          <a:xfrm>
            <a:off x="326291" y="4739558"/>
            <a:ext cx="1440000" cy="1440000"/>
            <a:chOff x="441258" y="4637047"/>
            <a:chExt cx="1440000" cy="1440000"/>
          </a:xfrm>
        </p:grpSpPr>
        <p:sp>
          <p:nvSpPr>
            <p:cNvPr id="377" name="Rectangle : coins arrondis 376">
              <a:extLst>
                <a:ext uri="{FF2B5EF4-FFF2-40B4-BE49-F238E27FC236}">
                  <a16:creationId xmlns:a16="http://schemas.microsoft.com/office/drawing/2014/main" id="{F18A541E-D2D6-053C-3994-66F6D9E91BF2}"/>
                </a:ext>
              </a:extLst>
            </p:cNvPr>
            <p:cNvSpPr/>
            <p:nvPr/>
          </p:nvSpPr>
          <p:spPr>
            <a:xfrm>
              <a:off x="441258" y="463704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378" name="Groupe 377">
              <a:extLst>
                <a:ext uri="{FF2B5EF4-FFF2-40B4-BE49-F238E27FC236}">
                  <a16:creationId xmlns:a16="http://schemas.microsoft.com/office/drawing/2014/main" id="{FE1118BF-FF26-66D1-B782-1AEEFBFA9BB3}"/>
                </a:ext>
              </a:extLst>
            </p:cNvPr>
            <p:cNvGrpSpPr/>
            <p:nvPr/>
          </p:nvGrpSpPr>
          <p:grpSpPr>
            <a:xfrm>
              <a:off x="597375" y="4829924"/>
              <a:ext cx="1095848" cy="938719"/>
              <a:chOff x="2107411" y="4767224"/>
              <a:chExt cx="1095848" cy="938719"/>
            </a:xfrm>
          </p:grpSpPr>
          <p:sp>
            <p:nvSpPr>
              <p:cNvPr id="379" name="Légende : encadrée 378">
                <a:extLst>
                  <a:ext uri="{FF2B5EF4-FFF2-40B4-BE49-F238E27FC236}">
                    <a16:creationId xmlns:a16="http://schemas.microsoft.com/office/drawing/2014/main" id="{294BDED0-ECAD-A300-D842-926337C35CFD}"/>
                  </a:ext>
                </a:extLst>
              </p:cNvPr>
              <p:cNvSpPr/>
              <p:nvPr/>
            </p:nvSpPr>
            <p:spPr bwMode="auto">
              <a:xfrm>
                <a:off x="2144500" y="4944937"/>
                <a:ext cx="288000" cy="288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380" name="ZoneTexte 379">
                <a:extLst>
                  <a:ext uri="{FF2B5EF4-FFF2-40B4-BE49-F238E27FC236}">
                    <a16:creationId xmlns:a16="http://schemas.microsoft.com/office/drawing/2014/main" id="{E475DE5F-5D0A-C1FB-2AC5-164C344F13EF}"/>
                  </a:ext>
                </a:extLst>
              </p:cNvPr>
              <p:cNvSpPr txBox="1"/>
              <p:nvPr/>
            </p:nvSpPr>
            <p:spPr>
              <a:xfrm>
                <a:off x="2114317" y="4929208"/>
                <a:ext cx="366018" cy="338554"/>
              </a:xfrm>
              <a:prstGeom prst="rect">
                <a:avLst/>
              </a:prstGeom>
              <a:noFill/>
            </p:spPr>
            <p:txBody>
              <a:bodyPr wrap="square">
                <a:spAutoFit/>
              </a:bodyPr>
              <a:lstStyle/>
              <a:p>
                <a:pPr algn="ctr" eaLnBrk="1" fontAlgn="auto" hangingPunct="1">
                  <a:spcBef>
                    <a:spcPts val="0"/>
                  </a:spcBef>
                  <a:spcAft>
                    <a:spcPts val="0"/>
                  </a:spcAft>
                  <a:defRPr/>
                </a:pPr>
                <a:r>
                  <a:rPr lang="de-CH" sz="1600" kern="0" dirty="0">
                    <a:solidFill>
                      <a:prstClr val="black">
                        <a:lumMod val="75000"/>
                        <a:lumOff val="25000"/>
                      </a:prstClr>
                    </a:solidFill>
                    <a:latin typeface="Arial" panose="020B0604020202020204" pitchFamily="34" charset="0"/>
                    <a:cs typeface="Arial" panose="020B0604020202020204" pitchFamily="34" charset="0"/>
                  </a:rPr>
                  <a:t>A</a:t>
                </a:r>
                <a:endParaRPr lang="fr-CH" sz="1600"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81" name="Légende : encadrée 380">
                <a:extLst>
                  <a:ext uri="{FF2B5EF4-FFF2-40B4-BE49-F238E27FC236}">
                    <a16:creationId xmlns:a16="http://schemas.microsoft.com/office/drawing/2014/main" id="{E95950F5-D6C3-868B-51C4-FC49235C4350}"/>
                  </a:ext>
                </a:extLst>
              </p:cNvPr>
              <p:cNvSpPr/>
              <p:nvPr/>
            </p:nvSpPr>
            <p:spPr bwMode="auto">
              <a:xfrm>
                <a:off x="2144500" y="5260093"/>
                <a:ext cx="288000" cy="288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382" name="ZoneTexte 381">
                <a:extLst>
                  <a:ext uri="{FF2B5EF4-FFF2-40B4-BE49-F238E27FC236}">
                    <a16:creationId xmlns:a16="http://schemas.microsoft.com/office/drawing/2014/main" id="{6DCE28BF-5C81-9491-C2BB-24EB78B0D773}"/>
                  </a:ext>
                </a:extLst>
              </p:cNvPr>
              <p:cNvSpPr txBox="1"/>
              <p:nvPr/>
            </p:nvSpPr>
            <p:spPr>
              <a:xfrm>
                <a:off x="2107411" y="5232937"/>
                <a:ext cx="370740" cy="338554"/>
              </a:xfrm>
              <a:prstGeom prst="rect">
                <a:avLst/>
              </a:prstGeom>
              <a:noFill/>
            </p:spPr>
            <p:txBody>
              <a:bodyPr wrap="square">
                <a:spAutoFit/>
              </a:bodyPr>
              <a:lstStyle/>
              <a:p>
                <a:pPr algn="ctr" eaLnBrk="1" fontAlgn="auto" hangingPunct="1">
                  <a:spcBef>
                    <a:spcPts val="0"/>
                  </a:spcBef>
                  <a:spcAft>
                    <a:spcPts val="0"/>
                  </a:spcAft>
                  <a:defRPr/>
                </a:pPr>
                <a:r>
                  <a:rPr lang="de-CH" sz="1600" kern="0" dirty="0">
                    <a:solidFill>
                      <a:prstClr val="black">
                        <a:lumMod val="75000"/>
                        <a:lumOff val="25000"/>
                      </a:prstClr>
                    </a:solidFill>
                    <a:latin typeface="Arial" panose="020B0604020202020204" pitchFamily="34" charset="0"/>
                    <a:cs typeface="Arial" panose="020B0604020202020204" pitchFamily="34" charset="0"/>
                  </a:rPr>
                  <a:t>B</a:t>
                </a:r>
                <a:endParaRPr lang="fr-CH" sz="1600"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83" name="Rectangle 382">
                <a:extLst>
                  <a:ext uri="{FF2B5EF4-FFF2-40B4-BE49-F238E27FC236}">
                    <a16:creationId xmlns:a16="http://schemas.microsoft.com/office/drawing/2014/main" id="{CFA64154-BB1E-CDF3-210F-C183C1E2FFFB}"/>
                  </a:ext>
                </a:extLst>
              </p:cNvPr>
              <p:cNvSpPr/>
              <p:nvPr/>
            </p:nvSpPr>
            <p:spPr bwMode="auto">
              <a:xfrm>
                <a:off x="2468686" y="4944937"/>
                <a:ext cx="720000" cy="720000"/>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cs typeface="Arial" panose="020B0604020202020204" pitchFamily="34" charset="0"/>
                </a:endParaRPr>
              </a:p>
            </p:txBody>
          </p:sp>
          <p:sp>
            <p:nvSpPr>
              <p:cNvPr id="384" name="ZoneTexte 383">
                <a:extLst>
                  <a:ext uri="{FF2B5EF4-FFF2-40B4-BE49-F238E27FC236}">
                    <a16:creationId xmlns:a16="http://schemas.microsoft.com/office/drawing/2014/main" id="{456D5D70-0DB3-06F0-6C61-9E08B6F02C96}"/>
                  </a:ext>
                </a:extLst>
              </p:cNvPr>
              <p:cNvSpPr txBox="1"/>
              <p:nvPr/>
            </p:nvSpPr>
            <p:spPr>
              <a:xfrm>
                <a:off x="2444562" y="4767224"/>
                <a:ext cx="758697" cy="93871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1" fontAlgn="auto" hangingPunct="1">
                  <a:spcBef>
                    <a:spcPts val="0"/>
                  </a:spcBef>
                  <a:spcAft>
                    <a:spcPts val="0"/>
                  </a:spcAft>
                  <a:defRPr/>
                </a:pPr>
                <a:r>
                  <a:rPr lang="de-CH" sz="5500" b="1" kern="0" dirty="0">
                    <a:solidFill>
                      <a:prstClr val="white"/>
                    </a:solidFill>
                    <a:latin typeface="Arial" panose="020B0604020202020204" pitchFamily="34" charset="0"/>
                    <a:cs typeface="Arial" panose="020B0604020202020204" pitchFamily="34" charset="0"/>
                  </a:rPr>
                  <a:t>u</a:t>
                </a:r>
                <a:endParaRPr lang="fr-CH" sz="5500" b="1" kern="0" dirty="0">
                  <a:solidFill>
                    <a:prstClr val="white"/>
                  </a:solidFill>
                  <a:latin typeface="Arial" panose="020B0604020202020204" pitchFamily="34" charset="0"/>
                  <a:cs typeface="Arial" panose="020B0604020202020204" pitchFamily="34" charset="0"/>
                </a:endParaRPr>
              </a:p>
            </p:txBody>
          </p:sp>
        </p:grpSp>
      </p:grpSp>
      <p:grpSp>
        <p:nvGrpSpPr>
          <p:cNvPr id="385" name="Groupe 384">
            <a:extLst>
              <a:ext uri="{FF2B5EF4-FFF2-40B4-BE49-F238E27FC236}">
                <a16:creationId xmlns:a16="http://schemas.microsoft.com/office/drawing/2014/main" id="{606D2FCE-3B14-9A68-5ADB-18C575A546A9}"/>
              </a:ext>
            </a:extLst>
          </p:cNvPr>
          <p:cNvGrpSpPr/>
          <p:nvPr/>
        </p:nvGrpSpPr>
        <p:grpSpPr>
          <a:xfrm>
            <a:off x="5323035" y="2769412"/>
            <a:ext cx="720000" cy="1800000"/>
            <a:chOff x="5323035" y="2769412"/>
            <a:chExt cx="720000" cy="1800000"/>
          </a:xfrm>
        </p:grpSpPr>
        <p:sp>
          <p:nvSpPr>
            <p:cNvPr id="386" name="Étoile : 4 branches 26">
              <a:extLst>
                <a:ext uri="{FF2B5EF4-FFF2-40B4-BE49-F238E27FC236}">
                  <a16:creationId xmlns:a16="http://schemas.microsoft.com/office/drawing/2014/main" id="{CB7EB120-5333-8523-DF66-720D4BC2509B}"/>
                </a:ext>
              </a:extLst>
            </p:cNvPr>
            <p:cNvSpPr/>
            <p:nvPr/>
          </p:nvSpPr>
          <p:spPr>
            <a:xfrm>
              <a:off x="5323035" y="2769412"/>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59000">
                  <a:srgbClr val="ED7D31">
                    <a:lumMod val="60000"/>
                    <a:lumOff val="40000"/>
                  </a:srgbClr>
                </a:gs>
                <a:gs pos="28000">
                  <a:srgbClr val="5B9BD5">
                    <a:lumMod val="60000"/>
                    <a:lumOff val="40000"/>
                  </a:srgbClr>
                </a:gs>
                <a:gs pos="40000">
                  <a:srgbClr val="7030A0"/>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87" name="ZoneTexte 386">
              <a:extLst>
                <a:ext uri="{FF2B5EF4-FFF2-40B4-BE49-F238E27FC236}">
                  <a16:creationId xmlns:a16="http://schemas.microsoft.com/office/drawing/2014/main" id="{00510602-5CE6-49C6-EE92-F4B913B2A81B}"/>
                </a:ext>
              </a:extLst>
            </p:cNvPr>
            <p:cNvSpPr txBox="1"/>
            <p:nvPr/>
          </p:nvSpPr>
          <p:spPr>
            <a:xfrm>
              <a:off x="5455691" y="2847708"/>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A</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388" name="Groupe 387">
            <a:extLst>
              <a:ext uri="{FF2B5EF4-FFF2-40B4-BE49-F238E27FC236}">
                <a16:creationId xmlns:a16="http://schemas.microsoft.com/office/drawing/2014/main" id="{A28E0440-0FBD-32C6-055B-63F0AB9E04C0}"/>
              </a:ext>
            </a:extLst>
          </p:cNvPr>
          <p:cNvGrpSpPr/>
          <p:nvPr/>
        </p:nvGrpSpPr>
        <p:grpSpPr>
          <a:xfrm>
            <a:off x="7535080" y="996135"/>
            <a:ext cx="720000" cy="1800000"/>
            <a:chOff x="7535080" y="996135"/>
            <a:chExt cx="720000" cy="1800000"/>
          </a:xfrm>
        </p:grpSpPr>
        <p:sp>
          <p:nvSpPr>
            <p:cNvPr id="389" name="Étoile : 4 branches 26">
              <a:extLst>
                <a:ext uri="{FF2B5EF4-FFF2-40B4-BE49-F238E27FC236}">
                  <a16:creationId xmlns:a16="http://schemas.microsoft.com/office/drawing/2014/main" id="{67C064D1-D0C7-F2A7-52E5-D07DEEC2D0BD}"/>
                </a:ext>
              </a:extLst>
            </p:cNvPr>
            <p:cNvSpPr/>
            <p:nvPr/>
          </p:nvSpPr>
          <p:spPr>
            <a:xfrm>
              <a:off x="7535080" y="996135"/>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59000">
                  <a:srgbClr val="FFC000">
                    <a:lumMod val="60000"/>
                    <a:lumOff val="40000"/>
                  </a:srgbClr>
                </a:gs>
                <a:gs pos="26000">
                  <a:srgbClr val="70AD47">
                    <a:lumMod val="60000"/>
                    <a:lumOff val="40000"/>
                  </a:srgbClr>
                </a:gs>
                <a:gs pos="40000">
                  <a:srgbClr val="5B9BD5">
                    <a:lumMod val="75000"/>
                  </a:srgbClr>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0" name="ZoneTexte 389">
              <a:extLst>
                <a:ext uri="{FF2B5EF4-FFF2-40B4-BE49-F238E27FC236}">
                  <a16:creationId xmlns:a16="http://schemas.microsoft.com/office/drawing/2014/main" id="{B1D666F3-C87D-A164-3920-AFDECC1AEB54}"/>
                </a:ext>
              </a:extLst>
            </p:cNvPr>
            <p:cNvSpPr txBox="1"/>
            <p:nvPr/>
          </p:nvSpPr>
          <p:spPr>
            <a:xfrm>
              <a:off x="7659141" y="1085271"/>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B</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391" name="Groupe 390">
            <a:extLst>
              <a:ext uri="{FF2B5EF4-FFF2-40B4-BE49-F238E27FC236}">
                <a16:creationId xmlns:a16="http://schemas.microsoft.com/office/drawing/2014/main" id="{70941F24-1AB7-2CCB-D408-E44282BBB5D4}"/>
              </a:ext>
            </a:extLst>
          </p:cNvPr>
          <p:cNvGrpSpPr/>
          <p:nvPr/>
        </p:nvGrpSpPr>
        <p:grpSpPr>
          <a:xfrm>
            <a:off x="8872598" y="2612472"/>
            <a:ext cx="720000" cy="1800000"/>
            <a:chOff x="8872598" y="2612472"/>
            <a:chExt cx="720000" cy="1800000"/>
          </a:xfrm>
        </p:grpSpPr>
        <p:sp>
          <p:nvSpPr>
            <p:cNvPr id="392" name="Étoile : 4 branches 26">
              <a:extLst>
                <a:ext uri="{FF2B5EF4-FFF2-40B4-BE49-F238E27FC236}">
                  <a16:creationId xmlns:a16="http://schemas.microsoft.com/office/drawing/2014/main" id="{B9AED934-693E-1A51-63CB-E506410F3FEF}"/>
                </a:ext>
              </a:extLst>
            </p:cNvPr>
            <p:cNvSpPr/>
            <p:nvPr/>
          </p:nvSpPr>
          <p:spPr>
            <a:xfrm>
              <a:off x="8872598" y="2612472"/>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60000">
                  <a:srgbClr val="5B9BD5">
                    <a:lumMod val="60000"/>
                    <a:lumOff val="40000"/>
                  </a:srgbClr>
                </a:gs>
                <a:gs pos="28000">
                  <a:srgbClr val="FFC000">
                    <a:lumMod val="60000"/>
                    <a:lumOff val="40000"/>
                  </a:srgbClr>
                </a:gs>
                <a:gs pos="40000">
                  <a:srgbClr val="ED7D31">
                    <a:lumMod val="75000"/>
                  </a:srgbClr>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3" name="ZoneTexte 392">
              <a:extLst>
                <a:ext uri="{FF2B5EF4-FFF2-40B4-BE49-F238E27FC236}">
                  <a16:creationId xmlns:a16="http://schemas.microsoft.com/office/drawing/2014/main" id="{DA77A5DE-5951-DBC8-C7DA-A3FEA37C7185}"/>
                </a:ext>
              </a:extLst>
            </p:cNvPr>
            <p:cNvSpPr txBox="1"/>
            <p:nvPr/>
          </p:nvSpPr>
          <p:spPr>
            <a:xfrm>
              <a:off x="9005740" y="2712925"/>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C</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9533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76"/>
                                        </p:tgtEl>
                                        <p:attrNameLst>
                                          <p:attrName>style.visibility</p:attrName>
                                        </p:attrNameLst>
                                      </p:cBhvr>
                                      <p:to>
                                        <p:strVal val="visible"/>
                                      </p:to>
                                    </p:set>
                                    <p:animEffect transition="in" filter="fade">
                                      <p:cBhvr>
                                        <p:cTn id="10" dur="500"/>
                                        <p:tgtEl>
                                          <p:spTgt spid="376"/>
                                        </p:tgtEl>
                                      </p:cBhvr>
                                    </p:animEffect>
                                  </p:childTnLst>
                                </p:cTn>
                              </p:par>
                              <p:par>
                                <p:cTn id="11" presetID="22" presetClass="entr" presetSubtype="4" fill="hold" nodeType="withEffect">
                                  <p:stCondLst>
                                    <p:cond delay="0"/>
                                  </p:stCondLst>
                                  <p:childTnLst>
                                    <p:set>
                                      <p:cBhvr>
                                        <p:cTn id="12" dur="1" fill="hold">
                                          <p:stCondLst>
                                            <p:cond delay="0"/>
                                          </p:stCondLst>
                                        </p:cTn>
                                        <p:tgtEl>
                                          <p:spTgt spid="388"/>
                                        </p:tgtEl>
                                        <p:attrNameLst>
                                          <p:attrName>style.visibility</p:attrName>
                                        </p:attrNameLst>
                                      </p:cBhvr>
                                      <p:to>
                                        <p:strVal val="visible"/>
                                      </p:to>
                                    </p:set>
                                    <p:animEffect transition="in" filter="wipe(down)">
                                      <p:cBhvr>
                                        <p:cTn id="13" dur="1000"/>
                                        <p:tgtEl>
                                          <p:spTgt spid="388"/>
                                        </p:tgtEl>
                                      </p:cBhvr>
                                    </p:animEffect>
                                  </p:childTnLst>
                                </p:cTn>
                              </p:par>
                              <p:par>
                                <p:cTn id="14" presetID="22" presetClass="entr" presetSubtype="4" fill="hold" nodeType="withEffect">
                                  <p:stCondLst>
                                    <p:cond delay="0"/>
                                  </p:stCondLst>
                                  <p:childTnLst>
                                    <p:set>
                                      <p:cBhvr>
                                        <p:cTn id="15" dur="1" fill="hold">
                                          <p:stCondLst>
                                            <p:cond delay="0"/>
                                          </p:stCondLst>
                                        </p:cTn>
                                        <p:tgtEl>
                                          <p:spTgt spid="385"/>
                                        </p:tgtEl>
                                        <p:attrNameLst>
                                          <p:attrName>style.visibility</p:attrName>
                                        </p:attrNameLst>
                                      </p:cBhvr>
                                      <p:to>
                                        <p:strVal val="visible"/>
                                      </p:to>
                                    </p:set>
                                    <p:animEffect transition="in" filter="wipe(down)">
                                      <p:cBhvr>
                                        <p:cTn id="16" dur="1000"/>
                                        <p:tgtEl>
                                          <p:spTgt spid="385"/>
                                        </p:tgtEl>
                                      </p:cBhvr>
                                    </p:animEffect>
                                  </p:childTnLst>
                                </p:cTn>
                              </p:par>
                              <p:par>
                                <p:cTn id="17" presetID="22" presetClass="entr" presetSubtype="4" fill="hold" nodeType="withEffect">
                                  <p:stCondLst>
                                    <p:cond delay="0"/>
                                  </p:stCondLst>
                                  <p:childTnLst>
                                    <p:set>
                                      <p:cBhvr>
                                        <p:cTn id="18" dur="1" fill="hold">
                                          <p:stCondLst>
                                            <p:cond delay="0"/>
                                          </p:stCondLst>
                                        </p:cTn>
                                        <p:tgtEl>
                                          <p:spTgt spid="391"/>
                                        </p:tgtEl>
                                        <p:attrNameLst>
                                          <p:attrName>style.visibility</p:attrName>
                                        </p:attrNameLst>
                                      </p:cBhvr>
                                      <p:to>
                                        <p:strVal val="visible"/>
                                      </p:to>
                                    </p:set>
                                    <p:animEffect transition="in" filter="wipe(down)">
                                      <p:cBhvr>
                                        <p:cTn id="19" dur="1000"/>
                                        <p:tgtEl>
                                          <p:spTgt spid="391"/>
                                        </p:tgtEl>
                                      </p:cBhvr>
                                    </p:animEffect>
                                  </p:childTnLst>
                                </p:cTn>
                              </p:par>
                              <p:par>
                                <p:cTn id="20" presetID="26" presetClass="emph" presetSubtype="0" fill="hold" nodeType="withEffect">
                                  <p:stCondLst>
                                    <p:cond delay="1000"/>
                                  </p:stCondLst>
                                  <p:childTnLst>
                                    <p:animEffect transition="out" filter="fade">
                                      <p:cBhvr>
                                        <p:cTn id="21" dur="1000" tmFilter="0, 0; .2, .5; .8, .5; 1, 0"/>
                                        <p:tgtEl>
                                          <p:spTgt spid="388"/>
                                        </p:tgtEl>
                                      </p:cBhvr>
                                    </p:animEffect>
                                    <p:animScale>
                                      <p:cBhvr>
                                        <p:cTn id="22" dur="500" autoRev="1" fill="hold"/>
                                        <p:tgtEl>
                                          <p:spTgt spid="388"/>
                                        </p:tgtEl>
                                      </p:cBhvr>
                                      <p:by x="105000" y="105000"/>
                                    </p:animScale>
                                  </p:childTnLst>
                                </p:cTn>
                              </p:par>
                              <p:par>
                                <p:cTn id="23" presetID="26" presetClass="emph" presetSubtype="0" fill="hold" nodeType="withEffect">
                                  <p:stCondLst>
                                    <p:cond delay="1000"/>
                                  </p:stCondLst>
                                  <p:childTnLst>
                                    <p:animEffect transition="out" filter="fade">
                                      <p:cBhvr>
                                        <p:cTn id="24" dur="1000" tmFilter="0, 0; .2, .5; .8, .5; 1, 0"/>
                                        <p:tgtEl>
                                          <p:spTgt spid="385"/>
                                        </p:tgtEl>
                                      </p:cBhvr>
                                    </p:animEffect>
                                    <p:animScale>
                                      <p:cBhvr>
                                        <p:cTn id="25" dur="500" autoRev="1" fill="hold"/>
                                        <p:tgtEl>
                                          <p:spTgt spid="385"/>
                                        </p:tgtEl>
                                      </p:cBhvr>
                                      <p:by x="105000" y="105000"/>
                                    </p:animScale>
                                  </p:childTnLst>
                                </p:cTn>
                              </p:par>
                              <p:par>
                                <p:cTn id="26" presetID="26" presetClass="emph" presetSubtype="0" fill="hold" nodeType="withEffect">
                                  <p:stCondLst>
                                    <p:cond delay="1000"/>
                                  </p:stCondLst>
                                  <p:childTnLst>
                                    <p:animEffect transition="out" filter="fade">
                                      <p:cBhvr>
                                        <p:cTn id="27" dur="1000" tmFilter="0, 0; .2, .5; .8, .5; 1, 0"/>
                                        <p:tgtEl>
                                          <p:spTgt spid="391"/>
                                        </p:tgtEl>
                                      </p:cBhvr>
                                    </p:animEffect>
                                    <p:animScale>
                                      <p:cBhvr>
                                        <p:cTn id="28" dur="500" autoRev="1" fill="hold"/>
                                        <p:tgtEl>
                                          <p:spTgt spid="3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76E5-8A96-DB2E-BD9E-F962AE7F561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BBCFBF-8257-59DC-657B-B3A7BAB966A5}"/>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Innovation + </a:t>
            </a:r>
            <a:r>
              <a:rPr lang="de-CH" sz="1600" dirty="0" err="1">
                <a:solidFill>
                  <a:schemeClr val="tx1">
                    <a:lumMod val="50000"/>
                    <a:lumOff val="50000"/>
                  </a:schemeClr>
                </a:solidFill>
              </a:rPr>
              <a:t>Multiplication</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977AC65B-FD0A-79C9-068A-3AE4F5289010}"/>
              </a:ext>
            </a:extLst>
          </p:cNvPr>
          <p:cNvSpPr>
            <a:spLocks noGrp="1"/>
          </p:cNvSpPr>
          <p:nvPr>
            <p:ph type="sldNum" sz="quarter" idx="10"/>
          </p:nvPr>
        </p:nvSpPr>
        <p:spPr/>
        <p:txBody>
          <a:bodyPr/>
          <a:lstStyle/>
          <a:p>
            <a:fld id="{7D21FFDD-132D-4B5B-AD6B-BCC06A41D268}" type="slidenum">
              <a:rPr lang="de-CH" smtClean="0"/>
              <a:pPr/>
              <a:t>62</a:t>
            </a:fld>
            <a:endParaRPr lang="de-CH" dirty="0"/>
          </a:p>
        </p:txBody>
      </p:sp>
      <p:sp>
        <p:nvSpPr>
          <p:cNvPr id="4" name="Espace réservé du pied de page 3">
            <a:extLst>
              <a:ext uri="{FF2B5EF4-FFF2-40B4-BE49-F238E27FC236}">
                <a16:creationId xmlns:a16="http://schemas.microsoft.com/office/drawing/2014/main" id="{72134110-6126-8B22-009E-3C69B5F2D5D9}"/>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144" name="Picture 2" descr="Géographie de la Suisse — Wikipédia">
            <a:extLst>
              <a:ext uri="{FF2B5EF4-FFF2-40B4-BE49-F238E27FC236}">
                <a16:creationId xmlns:a16="http://schemas.microsoft.com/office/drawing/2014/main" id="{71240314-C330-C8C5-E821-F6DFE41D7E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Géographie de la Suisse — Wikipédia">
            <a:extLst>
              <a:ext uri="{FF2B5EF4-FFF2-40B4-BE49-F238E27FC236}">
                <a16:creationId xmlns:a16="http://schemas.microsoft.com/office/drawing/2014/main" id="{F007041F-76CB-BD27-6509-6045963845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2374" t="3268" r="2676" b="3124"/>
          <a:stretch/>
        </p:blipFill>
        <p:spPr bwMode="auto">
          <a:xfrm>
            <a:off x="5067295" y="1671438"/>
            <a:ext cx="6832564" cy="43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6" name="ZoneTexte 145">
            <a:extLst>
              <a:ext uri="{FF2B5EF4-FFF2-40B4-BE49-F238E27FC236}">
                <a16:creationId xmlns:a16="http://schemas.microsoft.com/office/drawing/2014/main" id="{CC6FDBC0-1D7E-2C67-9B6F-BE759A3C8179}"/>
              </a:ext>
            </a:extLst>
          </p:cNvPr>
          <p:cNvSpPr txBox="1"/>
          <p:nvPr/>
        </p:nvSpPr>
        <p:spPr>
          <a:xfrm>
            <a:off x="1858737" y="3318507"/>
            <a:ext cx="2919384" cy="840230"/>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defTabSz="914400" eaLnBrk="1" fontAlgn="auto" latinLnBrk="0" hangingPunct="1">
              <a:lnSpc>
                <a:spcPct val="9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de-CH" sz="1600" b="1" i="0" u="none" strike="noStrike" kern="0" cap="none" spc="0" normalizeH="0" baseline="0" noProof="0" dirty="0">
                <a:ln>
                  <a:noFill/>
                </a:ln>
                <a:solidFill>
                  <a:srgbClr val="007FB2"/>
                </a:solidFill>
                <a:effectLst/>
                <a:uLnTx/>
                <a:uFillTx/>
                <a:latin typeface="Arial" panose="020B0604020202020204" pitchFamily="34" charset="0"/>
                <a:cs typeface="Arial" panose="020B0604020202020204" pitchFamily="34" charset="0"/>
              </a:rPr>
              <a:t>Multiplikation</a:t>
            </a: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von vorbildlichen Projekten bzw. Lösungsansätzen</a:t>
            </a:r>
          </a:p>
        </p:txBody>
      </p:sp>
      <p:sp>
        <p:nvSpPr>
          <p:cNvPr id="147" name="ZoneTexte 146">
            <a:extLst>
              <a:ext uri="{FF2B5EF4-FFF2-40B4-BE49-F238E27FC236}">
                <a16:creationId xmlns:a16="http://schemas.microsoft.com/office/drawing/2014/main" id="{204E96F8-855F-A279-F243-A8A02A3D0B69}"/>
              </a:ext>
            </a:extLst>
          </p:cNvPr>
          <p:cNvSpPr txBox="1"/>
          <p:nvPr/>
        </p:nvSpPr>
        <p:spPr>
          <a:xfrm>
            <a:off x="1858737" y="4820505"/>
            <a:ext cx="2919384" cy="1299286"/>
          </a:xfrm>
          <a:prstGeom prst="rect">
            <a:avLst/>
          </a:prstGeom>
        </p:spPr>
        <p:txBody>
          <a:bodyPr vert="horz" lIns="91440" tIns="45720" rIns="91440" bIns="45720" rtlCol="0">
            <a:noAutofit/>
          </a:bodyPr>
          <a:lstStyle>
            <a:defPPr>
              <a:defRPr lang="fr-FR"/>
            </a:defPPr>
            <a:lvl1pPr marL="228600" indent="-228600">
              <a:lnSpc>
                <a:spcPct val="90000"/>
              </a:lnSpc>
              <a:spcBef>
                <a:spcPts val="1000"/>
              </a:spcBef>
              <a:buFont typeface="Arial" panose="020B0604020202020204" pitchFamily="34" charset="0"/>
              <a:buChar char="•"/>
              <a:defRPr>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defTabSz="914400" eaLnBrk="1" fontAlgn="auto" latinLnBrk="0" hangingPunct="1">
              <a:lnSpc>
                <a:spcPct val="90000"/>
              </a:lnSpc>
              <a:spcBef>
                <a:spcPts val="1000"/>
              </a:spcBef>
              <a:spcAft>
                <a:spcPts val="0"/>
              </a:spcAft>
              <a:buClr>
                <a:prstClr val="black">
                  <a:lumMod val="75000"/>
                  <a:lumOff val="25000"/>
                </a:prstClr>
              </a:buClr>
              <a:buSzTx/>
              <a:buFont typeface="Arial" panose="020B0604020202020204" pitchFamily="34" charset="0"/>
              <a:buChar char="•"/>
              <a:tabLst/>
              <a:defRPr/>
            </a:pPr>
            <a:r>
              <a:rPr kumimoji="0" lang="de-CH" sz="1600" b="1" i="0" u="none" strike="noStrike" kern="0" cap="none" spc="0" normalizeH="0" baseline="0" noProof="0" dirty="0">
                <a:ln>
                  <a:noFill/>
                </a:ln>
                <a:solidFill>
                  <a:srgbClr val="007FB2"/>
                </a:solidFill>
                <a:effectLst/>
                <a:uLnTx/>
                <a:uFillTx/>
                <a:latin typeface="Arial" panose="020B0604020202020204" pitchFamily="34" charset="0"/>
                <a:cs typeface="Arial" panose="020B0604020202020204" pitchFamily="34" charset="0"/>
              </a:rPr>
              <a:t>Umsetzung</a:t>
            </a: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von Leuchtturmprojekte, </a:t>
            </a:r>
            <a:b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br>
            <a:r>
              <a:rPr kumimoji="0" lang="de-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Best Practice Beispiele der sektorenübergreifenden Anpassung</a:t>
            </a:r>
            <a:endParaRPr kumimoji="0" lang="fr-CH" sz="16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48" name="Espace réservé du contenu 25">
            <a:extLst>
              <a:ext uri="{FF2B5EF4-FFF2-40B4-BE49-F238E27FC236}">
                <a16:creationId xmlns:a16="http://schemas.microsoft.com/office/drawing/2014/main" id="{F10A1372-A865-D951-1C1C-C41821B8800E}"/>
              </a:ext>
            </a:extLst>
          </p:cNvPr>
          <p:cNvSpPr txBox="1">
            <a:spLocks/>
          </p:cNvSpPr>
          <p:nvPr/>
        </p:nvSpPr>
        <p:spPr>
          <a:xfrm>
            <a:off x="1858738" y="1759874"/>
            <a:ext cx="2804098" cy="892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de-CH" sz="1600">
                <a:solidFill>
                  <a:sysClr val="windowText" lastClr="000000">
                    <a:lumMod val="75000"/>
                    <a:lumOff val="25000"/>
                  </a:sysClr>
                </a:solidFill>
                <a:cs typeface="Arial" panose="020B0604020202020204" pitchFamily="34" charset="0"/>
              </a:rPr>
              <a:t>Impulse zur </a:t>
            </a:r>
            <a:r>
              <a:rPr lang="de-CH" sz="1600" b="1">
                <a:solidFill>
                  <a:srgbClr val="007FB2"/>
                </a:solidFill>
                <a:cs typeface="Arial" panose="020B0604020202020204" pitchFamily="34" charset="0"/>
              </a:rPr>
              <a:t>Innovation</a:t>
            </a:r>
            <a:r>
              <a:rPr lang="de-CH" sz="1600">
                <a:solidFill>
                  <a:sysClr val="windowText" lastClr="000000">
                    <a:lumMod val="75000"/>
                    <a:lumOff val="25000"/>
                  </a:sysClr>
                </a:solidFill>
                <a:cs typeface="Arial" panose="020B0604020202020204" pitchFamily="34" charset="0"/>
              </a:rPr>
              <a:t>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mit bestimmten Fokus </a:t>
            </a:r>
            <a:br>
              <a:rPr lang="de-CH" sz="1600">
                <a:solidFill>
                  <a:sysClr val="windowText" lastClr="000000">
                    <a:lumMod val="75000"/>
                    <a:lumOff val="25000"/>
                  </a:sysClr>
                </a:solidFill>
                <a:cs typeface="Arial" panose="020B0604020202020204" pitchFamily="34" charset="0"/>
              </a:rPr>
            </a:br>
            <a:r>
              <a:rPr lang="de-CH" sz="1600">
                <a:solidFill>
                  <a:sysClr val="windowText" lastClr="000000">
                    <a:lumMod val="75000"/>
                    <a:lumOff val="25000"/>
                  </a:sysClr>
                </a:solidFill>
                <a:cs typeface="Arial" panose="020B0604020202020204" pitchFamily="34" charset="0"/>
              </a:rPr>
              <a:t>(Inhalt + Innovationsgrad)</a:t>
            </a:r>
            <a:endParaRPr lang="de-CH" sz="1600" dirty="0">
              <a:solidFill>
                <a:sysClr val="windowText" lastClr="000000">
                  <a:lumMod val="75000"/>
                  <a:lumOff val="25000"/>
                </a:sysClr>
              </a:solidFill>
              <a:cs typeface="Arial" panose="020B0604020202020204" pitchFamily="34" charset="0"/>
            </a:endParaRPr>
          </a:p>
        </p:txBody>
      </p:sp>
      <p:sp>
        <p:nvSpPr>
          <p:cNvPr id="149" name="Hexagone 148">
            <a:extLst>
              <a:ext uri="{FF2B5EF4-FFF2-40B4-BE49-F238E27FC236}">
                <a16:creationId xmlns:a16="http://schemas.microsoft.com/office/drawing/2014/main" id="{F0F86650-D6CA-1884-D0A2-8BEAE368101B}"/>
              </a:ext>
            </a:extLst>
          </p:cNvPr>
          <p:cNvSpPr/>
          <p:nvPr/>
        </p:nvSpPr>
        <p:spPr>
          <a:xfrm>
            <a:off x="5311691" y="5094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0" name="Hexagone 149">
            <a:extLst>
              <a:ext uri="{FF2B5EF4-FFF2-40B4-BE49-F238E27FC236}">
                <a16:creationId xmlns:a16="http://schemas.microsoft.com/office/drawing/2014/main" id="{DD267E3D-0250-4C90-0266-6E49C28ED9B3}"/>
              </a:ext>
            </a:extLst>
          </p:cNvPr>
          <p:cNvSpPr/>
          <p:nvPr/>
        </p:nvSpPr>
        <p:spPr>
          <a:xfrm>
            <a:off x="9248691" y="514806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1" name="Hexagone 150">
            <a:extLst>
              <a:ext uri="{FF2B5EF4-FFF2-40B4-BE49-F238E27FC236}">
                <a16:creationId xmlns:a16="http://schemas.microsoft.com/office/drawing/2014/main" id="{F12D3C8E-34E6-C474-816E-E786D909B9ED}"/>
              </a:ext>
            </a:extLst>
          </p:cNvPr>
          <p:cNvSpPr/>
          <p:nvPr/>
        </p:nvSpPr>
        <p:spPr>
          <a:xfrm>
            <a:off x="7515141" y="221597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2" name="Hexagone 151">
            <a:extLst>
              <a:ext uri="{FF2B5EF4-FFF2-40B4-BE49-F238E27FC236}">
                <a16:creationId xmlns:a16="http://schemas.microsoft.com/office/drawing/2014/main" id="{3BF9E645-10FB-1319-A036-BBEE55C45239}"/>
              </a:ext>
            </a:extLst>
          </p:cNvPr>
          <p:cNvSpPr/>
          <p:nvPr/>
        </p:nvSpPr>
        <p:spPr>
          <a:xfrm>
            <a:off x="7481452" y="486043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3" name="Hexagone 152">
            <a:extLst>
              <a:ext uri="{FF2B5EF4-FFF2-40B4-BE49-F238E27FC236}">
                <a16:creationId xmlns:a16="http://schemas.microsoft.com/office/drawing/2014/main" id="{B1639D56-FCE8-E464-039C-5ACBC3A349D5}"/>
              </a:ext>
            </a:extLst>
          </p:cNvPr>
          <p:cNvSpPr/>
          <p:nvPr/>
        </p:nvSpPr>
        <p:spPr>
          <a:xfrm>
            <a:off x="6927652" y="3372510"/>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4" name="Hexagone 153">
            <a:extLst>
              <a:ext uri="{FF2B5EF4-FFF2-40B4-BE49-F238E27FC236}">
                <a16:creationId xmlns:a16="http://schemas.microsoft.com/office/drawing/2014/main" id="{79838CC4-3BD1-0BC6-11E3-17C5DB7AA41F}"/>
              </a:ext>
            </a:extLst>
          </p:cNvPr>
          <p:cNvSpPr/>
          <p:nvPr/>
        </p:nvSpPr>
        <p:spPr>
          <a:xfrm>
            <a:off x="10350847" y="34630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5" name="Hexagone 154">
            <a:extLst>
              <a:ext uri="{FF2B5EF4-FFF2-40B4-BE49-F238E27FC236}">
                <a16:creationId xmlns:a16="http://schemas.microsoft.com/office/drawing/2014/main" id="{4990046D-2E3A-8C1F-9C73-42D93030983C}"/>
              </a:ext>
            </a:extLst>
          </p:cNvPr>
          <p:cNvSpPr/>
          <p:nvPr/>
        </p:nvSpPr>
        <p:spPr>
          <a:xfrm>
            <a:off x="9962987" y="2195695"/>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6" name="Hexagone 155">
            <a:extLst>
              <a:ext uri="{FF2B5EF4-FFF2-40B4-BE49-F238E27FC236}">
                <a16:creationId xmlns:a16="http://schemas.microsoft.com/office/drawing/2014/main" id="{D3737322-970B-F7CE-4DEA-130B7AD7C2B9}"/>
              </a:ext>
            </a:extLst>
          </p:cNvPr>
          <p:cNvSpPr/>
          <p:nvPr/>
        </p:nvSpPr>
        <p:spPr>
          <a:xfrm>
            <a:off x="7786041" y="386783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7" name="Hexagone 156">
            <a:extLst>
              <a:ext uri="{FF2B5EF4-FFF2-40B4-BE49-F238E27FC236}">
                <a16:creationId xmlns:a16="http://schemas.microsoft.com/office/drawing/2014/main" id="{11A523A9-954C-A567-7BFA-33C233F79605}"/>
              </a:ext>
            </a:extLst>
          </p:cNvPr>
          <p:cNvSpPr/>
          <p:nvPr/>
        </p:nvSpPr>
        <p:spPr>
          <a:xfrm>
            <a:off x="7013043" y="5094062"/>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8" name="Hexagone 157">
            <a:extLst>
              <a:ext uri="{FF2B5EF4-FFF2-40B4-BE49-F238E27FC236}">
                <a16:creationId xmlns:a16="http://schemas.microsoft.com/office/drawing/2014/main" id="{F274A7CF-680D-D04B-F8C7-3E06044E38B6}"/>
              </a:ext>
            </a:extLst>
          </p:cNvPr>
          <p:cNvSpPr/>
          <p:nvPr/>
        </p:nvSpPr>
        <p:spPr>
          <a:xfrm>
            <a:off x="10817141" y="4370533"/>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59" name="Hexagone 158">
            <a:extLst>
              <a:ext uri="{FF2B5EF4-FFF2-40B4-BE49-F238E27FC236}">
                <a16:creationId xmlns:a16="http://schemas.microsoft.com/office/drawing/2014/main" id="{7F0360B6-573E-8C42-06C2-D510E63A1961}"/>
              </a:ext>
            </a:extLst>
          </p:cNvPr>
          <p:cNvSpPr/>
          <p:nvPr/>
        </p:nvSpPr>
        <p:spPr>
          <a:xfrm>
            <a:off x="10106987" y="296539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0" name="Hexagone 159">
            <a:extLst>
              <a:ext uri="{FF2B5EF4-FFF2-40B4-BE49-F238E27FC236}">
                <a16:creationId xmlns:a16="http://schemas.microsoft.com/office/drawing/2014/main" id="{C5B15355-7443-E2E8-5085-1E051F464B30}"/>
              </a:ext>
            </a:extLst>
          </p:cNvPr>
          <p:cNvSpPr/>
          <p:nvPr/>
        </p:nvSpPr>
        <p:spPr>
          <a:xfrm>
            <a:off x="9426375" y="2893399"/>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1" name="Hexagone 160">
            <a:extLst>
              <a:ext uri="{FF2B5EF4-FFF2-40B4-BE49-F238E27FC236}">
                <a16:creationId xmlns:a16="http://schemas.microsoft.com/office/drawing/2014/main" id="{1C402AB0-0AB5-8785-99BF-6D1E0604E33F}"/>
              </a:ext>
            </a:extLst>
          </p:cNvPr>
          <p:cNvSpPr/>
          <p:nvPr/>
        </p:nvSpPr>
        <p:spPr>
          <a:xfrm>
            <a:off x="7249216" y="2990891"/>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2" name="Hexagone 161">
            <a:extLst>
              <a:ext uri="{FF2B5EF4-FFF2-40B4-BE49-F238E27FC236}">
                <a16:creationId xmlns:a16="http://schemas.microsoft.com/office/drawing/2014/main" id="{3ADE3931-4687-DA76-554A-053D1CD410B2}"/>
              </a:ext>
            </a:extLst>
          </p:cNvPr>
          <p:cNvSpPr/>
          <p:nvPr/>
        </p:nvSpPr>
        <p:spPr>
          <a:xfrm>
            <a:off x="8084643" y="256230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3" name="Hexagone 162">
            <a:extLst>
              <a:ext uri="{FF2B5EF4-FFF2-40B4-BE49-F238E27FC236}">
                <a16:creationId xmlns:a16="http://schemas.microsoft.com/office/drawing/2014/main" id="{3E9B92E9-A747-B6E5-E06B-9B303A972014}"/>
              </a:ext>
            </a:extLst>
          </p:cNvPr>
          <p:cNvSpPr/>
          <p:nvPr/>
        </p:nvSpPr>
        <p:spPr>
          <a:xfrm>
            <a:off x="8808333" y="2273453"/>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4" name="Hexagone 163">
            <a:extLst>
              <a:ext uri="{FF2B5EF4-FFF2-40B4-BE49-F238E27FC236}">
                <a16:creationId xmlns:a16="http://schemas.microsoft.com/office/drawing/2014/main" id="{EE3911E3-BC6C-7190-B4FB-0C357FC538B0}"/>
              </a:ext>
            </a:extLst>
          </p:cNvPr>
          <p:cNvSpPr/>
          <p:nvPr/>
        </p:nvSpPr>
        <p:spPr>
          <a:xfrm>
            <a:off x="8084643" y="4767753"/>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5" name="Hexagone 164">
            <a:extLst>
              <a:ext uri="{FF2B5EF4-FFF2-40B4-BE49-F238E27FC236}">
                <a16:creationId xmlns:a16="http://schemas.microsoft.com/office/drawing/2014/main" id="{9D34C198-8105-BBA5-357C-B264F9D34EF3}"/>
              </a:ext>
            </a:extLst>
          </p:cNvPr>
          <p:cNvSpPr/>
          <p:nvPr/>
        </p:nvSpPr>
        <p:spPr>
          <a:xfrm>
            <a:off x="8339577" y="437862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6" name="Hexagone 165">
            <a:extLst>
              <a:ext uri="{FF2B5EF4-FFF2-40B4-BE49-F238E27FC236}">
                <a16:creationId xmlns:a16="http://schemas.microsoft.com/office/drawing/2014/main" id="{FA74B45B-7359-2137-C622-9EA88546BC2D}"/>
              </a:ext>
            </a:extLst>
          </p:cNvPr>
          <p:cNvSpPr/>
          <p:nvPr/>
        </p:nvSpPr>
        <p:spPr>
          <a:xfrm>
            <a:off x="6790392" y="3639908"/>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7" name="Hexagone 166">
            <a:extLst>
              <a:ext uri="{FF2B5EF4-FFF2-40B4-BE49-F238E27FC236}">
                <a16:creationId xmlns:a16="http://schemas.microsoft.com/office/drawing/2014/main" id="{F1AE0CD1-888E-24FE-875F-4ED4178B0BF6}"/>
              </a:ext>
            </a:extLst>
          </p:cNvPr>
          <p:cNvSpPr/>
          <p:nvPr/>
        </p:nvSpPr>
        <p:spPr>
          <a:xfrm>
            <a:off x="7249216" y="3565221"/>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8" name="Hexagone 167">
            <a:extLst>
              <a:ext uri="{FF2B5EF4-FFF2-40B4-BE49-F238E27FC236}">
                <a16:creationId xmlns:a16="http://schemas.microsoft.com/office/drawing/2014/main" id="{914D6573-D3F9-F876-DC71-930535291F1B}"/>
              </a:ext>
            </a:extLst>
          </p:cNvPr>
          <p:cNvSpPr/>
          <p:nvPr/>
        </p:nvSpPr>
        <p:spPr>
          <a:xfrm>
            <a:off x="7425454" y="3781122"/>
            <a:ext cx="144000" cy="144000"/>
          </a:xfrm>
          <a:prstGeom prst="hexagon">
            <a:avLst/>
          </a:prstGeom>
          <a:solidFill>
            <a:srgbClr val="FFC000"/>
          </a:solidFill>
          <a:ln w="6350" cap="flat" cmpd="sng" algn="ctr">
            <a:solidFill>
              <a:srgbClr val="FFC000">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69" name="Hexagone 168">
            <a:extLst>
              <a:ext uri="{FF2B5EF4-FFF2-40B4-BE49-F238E27FC236}">
                <a16:creationId xmlns:a16="http://schemas.microsoft.com/office/drawing/2014/main" id="{60A0CA3B-C88B-9338-2518-A555FF17D7C1}"/>
              </a:ext>
            </a:extLst>
          </p:cNvPr>
          <p:cNvSpPr/>
          <p:nvPr/>
        </p:nvSpPr>
        <p:spPr>
          <a:xfrm>
            <a:off x="9395125" y="2004930"/>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0" name="Hexagone 169">
            <a:extLst>
              <a:ext uri="{FF2B5EF4-FFF2-40B4-BE49-F238E27FC236}">
                <a16:creationId xmlns:a16="http://schemas.microsoft.com/office/drawing/2014/main" id="{80301FFF-4D62-22EF-1A78-69FB5DF99772}"/>
              </a:ext>
            </a:extLst>
          </p:cNvPr>
          <p:cNvSpPr/>
          <p:nvPr/>
        </p:nvSpPr>
        <p:spPr>
          <a:xfrm>
            <a:off x="8217785" y="300156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1" name="Hexagone 170">
            <a:extLst>
              <a:ext uri="{FF2B5EF4-FFF2-40B4-BE49-F238E27FC236}">
                <a16:creationId xmlns:a16="http://schemas.microsoft.com/office/drawing/2014/main" id="{9BE37693-CF6F-DA8D-85FE-3872D1007B88}"/>
              </a:ext>
            </a:extLst>
          </p:cNvPr>
          <p:cNvSpPr/>
          <p:nvPr/>
        </p:nvSpPr>
        <p:spPr>
          <a:xfrm>
            <a:off x="8817309" y="2649136"/>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2" name="Hexagone 171">
            <a:extLst>
              <a:ext uri="{FF2B5EF4-FFF2-40B4-BE49-F238E27FC236}">
                <a16:creationId xmlns:a16="http://schemas.microsoft.com/office/drawing/2014/main" id="{B5C31543-ECD0-193D-BA20-D2AD0FF255D0}"/>
              </a:ext>
            </a:extLst>
          </p:cNvPr>
          <p:cNvSpPr/>
          <p:nvPr/>
        </p:nvSpPr>
        <p:spPr>
          <a:xfrm>
            <a:off x="6670551" y="3226928"/>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3" name="Hexagone 172">
            <a:extLst>
              <a:ext uri="{FF2B5EF4-FFF2-40B4-BE49-F238E27FC236}">
                <a16:creationId xmlns:a16="http://schemas.microsoft.com/office/drawing/2014/main" id="{A68333A0-D268-F991-3825-C3A9AA9908DF}"/>
              </a:ext>
            </a:extLst>
          </p:cNvPr>
          <p:cNvSpPr/>
          <p:nvPr/>
        </p:nvSpPr>
        <p:spPr>
          <a:xfrm>
            <a:off x="6687368" y="2474444"/>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4" name="Hexagone 173">
            <a:extLst>
              <a:ext uri="{FF2B5EF4-FFF2-40B4-BE49-F238E27FC236}">
                <a16:creationId xmlns:a16="http://schemas.microsoft.com/office/drawing/2014/main" id="{ED64D11A-1410-003A-539D-626E687DA4A4}"/>
              </a:ext>
            </a:extLst>
          </p:cNvPr>
          <p:cNvSpPr/>
          <p:nvPr/>
        </p:nvSpPr>
        <p:spPr>
          <a:xfrm>
            <a:off x="5954086" y="435382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5" name="Hexagone 174">
            <a:extLst>
              <a:ext uri="{FF2B5EF4-FFF2-40B4-BE49-F238E27FC236}">
                <a16:creationId xmlns:a16="http://schemas.microsoft.com/office/drawing/2014/main" id="{2497A370-C718-ED9C-8B4B-52218F5FEA0F}"/>
              </a:ext>
            </a:extLst>
          </p:cNvPr>
          <p:cNvSpPr/>
          <p:nvPr/>
        </p:nvSpPr>
        <p:spPr>
          <a:xfrm>
            <a:off x="6036226" y="3809883"/>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6" name="Hexagone 175">
            <a:extLst>
              <a:ext uri="{FF2B5EF4-FFF2-40B4-BE49-F238E27FC236}">
                <a16:creationId xmlns:a16="http://schemas.microsoft.com/office/drawing/2014/main" id="{09ACCF2C-82A4-A700-BDB0-4B2A1913CC2D}"/>
              </a:ext>
            </a:extLst>
          </p:cNvPr>
          <p:cNvSpPr/>
          <p:nvPr/>
        </p:nvSpPr>
        <p:spPr>
          <a:xfrm>
            <a:off x="7896576" y="2290378"/>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7" name="Hexagone 176">
            <a:extLst>
              <a:ext uri="{FF2B5EF4-FFF2-40B4-BE49-F238E27FC236}">
                <a16:creationId xmlns:a16="http://schemas.microsoft.com/office/drawing/2014/main" id="{AA801695-C33F-4A8C-43E3-A82667F40120}"/>
              </a:ext>
            </a:extLst>
          </p:cNvPr>
          <p:cNvSpPr/>
          <p:nvPr/>
        </p:nvSpPr>
        <p:spPr>
          <a:xfrm>
            <a:off x="8489764" y="271743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8" name="Hexagone 177">
            <a:extLst>
              <a:ext uri="{FF2B5EF4-FFF2-40B4-BE49-F238E27FC236}">
                <a16:creationId xmlns:a16="http://schemas.microsoft.com/office/drawing/2014/main" id="{50EBCAD4-9569-0D8B-6751-E7F17E411988}"/>
              </a:ext>
            </a:extLst>
          </p:cNvPr>
          <p:cNvSpPr/>
          <p:nvPr/>
        </p:nvSpPr>
        <p:spPr>
          <a:xfrm>
            <a:off x="7733500" y="303739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79" name="Hexagone 178">
            <a:extLst>
              <a:ext uri="{FF2B5EF4-FFF2-40B4-BE49-F238E27FC236}">
                <a16:creationId xmlns:a16="http://schemas.microsoft.com/office/drawing/2014/main" id="{E2EE800D-01F8-000A-41AE-2044B21D1E7B}"/>
              </a:ext>
            </a:extLst>
          </p:cNvPr>
          <p:cNvSpPr/>
          <p:nvPr/>
        </p:nvSpPr>
        <p:spPr>
          <a:xfrm>
            <a:off x="11282570" y="379961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0" name="Hexagone 179">
            <a:extLst>
              <a:ext uri="{FF2B5EF4-FFF2-40B4-BE49-F238E27FC236}">
                <a16:creationId xmlns:a16="http://schemas.microsoft.com/office/drawing/2014/main" id="{AF407FF4-2E30-B232-4F92-D9651893E0E9}"/>
              </a:ext>
            </a:extLst>
          </p:cNvPr>
          <p:cNvSpPr/>
          <p:nvPr/>
        </p:nvSpPr>
        <p:spPr>
          <a:xfrm>
            <a:off x="8481994" y="3421122"/>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1" name="Hexagone 180">
            <a:extLst>
              <a:ext uri="{FF2B5EF4-FFF2-40B4-BE49-F238E27FC236}">
                <a16:creationId xmlns:a16="http://schemas.microsoft.com/office/drawing/2014/main" id="{04A8F9A2-A2A5-397C-D60F-5E73DF738755}"/>
              </a:ext>
            </a:extLst>
          </p:cNvPr>
          <p:cNvSpPr/>
          <p:nvPr/>
        </p:nvSpPr>
        <p:spPr>
          <a:xfrm>
            <a:off x="8946707" y="4164204"/>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2" name="Hexagone 181">
            <a:extLst>
              <a:ext uri="{FF2B5EF4-FFF2-40B4-BE49-F238E27FC236}">
                <a16:creationId xmlns:a16="http://schemas.microsoft.com/office/drawing/2014/main" id="{23395557-A0DD-D079-6AB3-89D56D93BDDC}"/>
              </a:ext>
            </a:extLst>
          </p:cNvPr>
          <p:cNvSpPr/>
          <p:nvPr/>
        </p:nvSpPr>
        <p:spPr>
          <a:xfrm>
            <a:off x="9657496" y="3874885"/>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3" name="Hexagone 182">
            <a:extLst>
              <a:ext uri="{FF2B5EF4-FFF2-40B4-BE49-F238E27FC236}">
                <a16:creationId xmlns:a16="http://schemas.microsoft.com/office/drawing/2014/main" id="{31F8A85F-C625-0AD1-E4C2-F63942779E31}"/>
              </a:ext>
            </a:extLst>
          </p:cNvPr>
          <p:cNvSpPr/>
          <p:nvPr/>
        </p:nvSpPr>
        <p:spPr>
          <a:xfrm>
            <a:off x="10090083" y="3723839"/>
            <a:ext cx="144000" cy="144000"/>
          </a:xfrm>
          <a:prstGeom prst="hexagon">
            <a:avLst/>
          </a:prstGeom>
          <a:solidFill>
            <a:srgbClr val="70AD47"/>
          </a:solidFill>
          <a:ln w="6350" cap="flat" cmpd="sng" algn="ctr">
            <a:solidFill>
              <a:srgbClr val="70AD47">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4" name="Hexagone 183">
            <a:extLst>
              <a:ext uri="{FF2B5EF4-FFF2-40B4-BE49-F238E27FC236}">
                <a16:creationId xmlns:a16="http://schemas.microsoft.com/office/drawing/2014/main" id="{242F4670-31E2-A135-8117-5933F266814A}"/>
              </a:ext>
            </a:extLst>
          </p:cNvPr>
          <p:cNvSpPr/>
          <p:nvPr/>
        </p:nvSpPr>
        <p:spPr>
          <a:xfrm>
            <a:off x="8212829" y="3894444"/>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5" name="Hexagone 184">
            <a:extLst>
              <a:ext uri="{FF2B5EF4-FFF2-40B4-BE49-F238E27FC236}">
                <a16:creationId xmlns:a16="http://schemas.microsoft.com/office/drawing/2014/main" id="{609AB714-7532-B702-9202-A52A5187AE65}"/>
              </a:ext>
            </a:extLst>
          </p:cNvPr>
          <p:cNvSpPr/>
          <p:nvPr/>
        </p:nvSpPr>
        <p:spPr>
          <a:xfrm>
            <a:off x="9448364" y="3577985"/>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6" name="Hexagone 185">
            <a:extLst>
              <a:ext uri="{FF2B5EF4-FFF2-40B4-BE49-F238E27FC236}">
                <a16:creationId xmlns:a16="http://schemas.microsoft.com/office/drawing/2014/main" id="{29E63865-9468-3753-ECA9-37DC1136AAD2}"/>
              </a:ext>
            </a:extLst>
          </p:cNvPr>
          <p:cNvSpPr/>
          <p:nvPr/>
        </p:nvSpPr>
        <p:spPr>
          <a:xfrm>
            <a:off x="8084643" y="5110148"/>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7" name="Hexagone 186">
            <a:extLst>
              <a:ext uri="{FF2B5EF4-FFF2-40B4-BE49-F238E27FC236}">
                <a16:creationId xmlns:a16="http://schemas.microsoft.com/office/drawing/2014/main" id="{7C51DCDC-0439-2502-F3F3-1A6B520F10B4}"/>
              </a:ext>
            </a:extLst>
          </p:cNvPr>
          <p:cNvSpPr/>
          <p:nvPr/>
        </p:nvSpPr>
        <p:spPr>
          <a:xfrm>
            <a:off x="8345764" y="4014737"/>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8" name="Hexagone 187">
            <a:extLst>
              <a:ext uri="{FF2B5EF4-FFF2-40B4-BE49-F238E27FC236}">
                <a16:creationId xmlns:a16="http://schemas.microsoft.com/office/drawing/2014/main" id="{BE016033-4563-1260-5D77-7EE50F5D1896}"/>
              </a:ext>
            </a:extLst>
          </p:cNvPr>
          <p:cNvSpPr/>
          <p:nvPr/>
        </p:nvSpPr>
        <p:spPr>
          <a:xfrm>
            <a:off x="8920283" y="364623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89" name="Hexagone 188">
            <a:extLst>
              <a:ext uri="{FF2B5EF4-FFF2-40B4-BE49-F238E27FC236}">
                <a16:creationId xmlns:a16="http://schemas.microsoft.com/office/drawing/2014/main" id="{BB6D1569-99DA-B4FD-BDA4-EE1324ED591B}"/>
              </a:ext>
            </a:extLst>
          </p:cNvPr>
          <p:cNvSpPr/>
          <p:nvPr/>
        </p:nvSpPr>
        <p:spPr>
          <a:xfrm>
            <a:off x="9384451" y="5054859"/>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0" name="Hexagone 189">
            <a:extLst>
              <a:ext uri="{FF2B5EF4-FFF2-40B4-BE49-F238E27FC236}">
                <a16:creationId xmlns:a16="http://schemas.microsoft.com/office/drawing/2014/main" id="{C05BF43B-399D-715A-365E-6FD148618958}"/>
              </a:ext>
            </a:extLst>
          </p:cNvPr>
          <p:cNvSpPr/>
          <p:nvPr/>
        </p:nvSpPr>
        <p:spPr>
          <a:xfrm>
            <a:off x="9248691" y="397435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191" name="Hexagone 190">
            <a:extLst>
              <a:ext uri="{FF2B5EF4-FFF2-40B4-BE49-F238E27FC236}">
                <a16:creationId xmlns:a16="http://schemas.microsoft.com/office/drawing/2014/main" id="{228F8BA1-AF4C-2699-BD4C-1B7A40072B33}"/>
              </a:ext>
            </a:extLst>
          </p:cNvPr>
          <p:cNvSpPr/>
          <p:nvPr/>
        </p:nvSpPr>
        <p:spPr>
          <a:xfrm>
            <a:off x="10673141" y="3429000"/>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6" name="Hexagone 255">
            <a:extLst>
              <a:ext uri="{FF2B5EF4-FFF2-40B4-BE49-F238E27FC236}">
                <a16:creationId xmlns:a16="http://schemas.microsoft.com/office/drawing/2014/main" id="{074E48EE-B4CA-D54F-D7BD-A9B7E9571194}"/>
              </a:ext>
            </a:extLst>
          </p:cNvPr>
          <p:cNvSpPr/>
          <p:nvPr/>
        </p:nvSpPr>
        <p:spPr>
          <a:xfrm>
            <a:off x="9873496" y="3811802"/>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7" name="Hexagone 256">
            <a:extLst>
              <a:ext uri="{FF2B5EF4-FFF2-40B4-BE49-F238E27FC236}">
                <a16:creationId xmlns:a16="http://schemas.microsoft.com/office/drawing/2014/main" id="{9243FD8E-81C7-967A-E4D4-BBA35D579560}"/>
              </a:ext>
            </a:extLst>
          </p:cNvPr>
          <p:cNvSpPr/>
          <p:nvPr/>
        </p:nvSpPr>
        <p:spPr>
          <a:xfrm>
            <a:off x="9146695" y="2975996"/>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8" name="Hexagone 257">
            <a:extLst>
              <a:ext uri="{FF2B5EF4-FFF2-40B4-BE49-F238E27FC236}">
                <a16:creationId xmlns:a16="http://schemas.microsoft.com/office/drawing/2014/main" id="{0C827066-EAC1-EA11-B360-A7D5A7723C8A}"/>
              </a:ext>
            </a:extLst>
          </p:cNvPr>
          <p:cNvSpPr/>
          <p:nvPr/>
        </p:nvSpPr>
        <p:spPr>
          <a:xfrm>
            <a:off x="5167691" y="511014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59" name="Hexagone 258">
            <a:extLst>
              <a:ext uri="{FF2B5EF4-FFF2-40B4-BE49-F238E27FC236}">
                <a16:creationId xmlns:a16="http://schemas.microsoft.com/office/drawing/2014/main" id="{AE6C02A7-9BDC-74C6-39A2-9136967CA8CD}"/>
              </a:ext>
            </a:extLst>
          </p:cNvPr>
          <p:cNvSpPr/>
          <p:nvPr/>
        </p:nvSpPr>
        <p:spPr>
          <a:xfrm>
            <a:off x="9007217" y="244975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0" name="Hexagone 259">
            <a:extLst>
              <a:ext uri="{FF2B5EF4-FFF2-40B4-BE49-F238E27FC236}">
                <a16:creationId xmlns:a16="http://schemas.microsoft.com/office/drawing/2014/main" id="{A09C4701-8C2E-5B4B-41E0-2516DB921586}"/>
              </a:ext>
            </a:extLst>
          </p:cNvPr>
          <p:cNvSpPr/>
          <p:nvPr/>
        </p:nvSpPr>
        <p:spPr>
          <a:xfrm>
            <a:off x="8084643" y="2804647"/>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1" name="Hexagone 260">
            <a:extLst>
              <a:ext uri="{FF2B5EF4-FFF2-40B4-BE49-F238E27FC236}">
                <a16:creationId xmlns:a16="http://schemas.microsoft.com/office/drawing/2014/main" id="{64CFA3F7-1FFC-31BB-A2C0-30414129C4D6}"/>
              </a:ext>
            </a:extLst>
          </p:cNvPr>
          <p:cNvSpPr/>
          <p:nvPr/>
        </p:nvSpPr>
        <p:spPr>
          <a:xfrm>
            <a:off x="7541490" y="2879351"/>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2" name="Hexagone 261">
            <a:extLst>
              <a:ext uri="{FF2B5EF4-FFF2-40B4-BE49-F238E27FC236}">
                <a16:creationId xmlns:a16="http://schemas.microsoft.com/office/drawing/2014/main" id="{E6A7BF62-835F-513E-C66C-8EB71EC285EA}"/>
              </a:ext>
            </a:extLst>
          </p:cNvPr>
          <p:cNvSpPr/>
          <p:nvPr/>
        </p:nvSpPr>
        <p:spPr>
          <a:xfrm>
            <a:off x="6435604" y="3687438"/>
            <a:ext cx="144000" cy="144000"/>
          </a:xfrm>
          <a:prstGeom prst="hexagon">
            <a:avLst/>
          </a:prstGeom>
          <a:solidFill>
            <a:srgbClr val="CC99FF"/>
          </a:solidFill>
          <a:ln w="6350" cap="flat" cmpd="sng" algn="ctr">
            <a:solidFill>
              <a:srgbClr val="660066"/>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3" name="Hexagone 262">
            <a:extLst>
              <a:ext uri="{FF2B5EF4-FFF2-40B4-BE49-F238E27FC236}">
                <a16:creationId xmlns:a16="http://schemas.microsoft.com/office/drawing/2014/main" id="{FF9185F9-9CFB-6A09-9791-3532ACD81951}"/>
              </a:ext>
            </a:extLst>
          </p:cNvPr>
          <p:cNvSpPr/>
          <p:nvPr/>
        </p:nvSpPr>
        <p:spPr>
          <a:xfrm>
            <a:off x="6526551" y="4583268"/>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4" name="Hexagone 263">
            <a:extLst>
              <a:ext uri="{FF2B5EF4-FFF2-40B4-BE49-F238E27FC236}">
                <a16:creationId xmlns:a16="http://schemas.microsoft.com/office/drawing/2014/main" id="{372439E7-60E8-027C-67B9-DEF2D1BD16E9}"/>
              </a:ext>
            </a:extLst>
          </p:cNvPr>
          <p:cNvSpPr/>
          <p:nvPr/>
        </p:nvSpPr>
        <p:spPr>
          <a:xfrm>
            <a:off x="6154000" y="4392341"/>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5" name="Hexagone 264">
            <a:extLst>
              <a:ext uri="{FF2B5EF4-FFF2-40B4-BE49-F238E27FC236}">
                <a16:creationId xmlns:a16="http://schemas.microsoft.com/office/drawing/2014/main" id="{70316527-6E79-1D7D-5CB9-9E53A2D999F9}"/>
              </a:ext>
            </a:extLst>
          </p:cNvPr>
          <p:cNvSpPr/>
          <p:nvPr/>
        </p:nvSpPr>
        <p:spPr>
          <a:xfrm>
            <a:off x="6702310" y="5218607"/>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6" name="Hexagone 265">
            <a:extLst>
              <a:ext uri="{FF2B5EF4-FFF2-40B4-BE49-F238E27FC236}">
                <a16:creationId xmlns:a16="http://schemas.microsoft.com/office/drawing/2014/main" id="{EBBCA7C5-AAB4-1B49-C52C-6A005F5E1CAE}"/>
              </a:ext>
            </a:extLst>
          </p:cNvPr>
          <p:cNvSpPr/>
          <p:nvPr/>
        </p:nvSpPr>
        <p:spPr>
          <a:xfrm>
            <a:off x="8736333" y="2474444"/>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7" name="Hexagone 266">
            <a:extLst>
              <a:ext uri="{FF2B5EF4-FFF2-40B4-BE49-F238E27FC236}">
                <a16:creationId xmlns:a16="http://schemas.microsoft.com/office/drawing/2014/main" id="{19E951E9-FC78-7D58-48B4-2A3259381AD3}"/>
              </a:ext>
            </a:extLst>
          </p:cNvPr>
          <p:cNvSpPr/>
          <p:nvPr/>
        </p:nvSpPr>
        <p:spPr>
          <a:xfrm>
            <a:off x="7425454" y="2339695"/>
            <a:ext cx="144000" cy="144000"/>
          </a:xfrm>
          <a:prstGeom prst="hexagon">
            <a:avLst/>
          </a:prstGeom>
          <a:solidFill>
            <a:srgbClr val="ED7D31"/>
          </a:solidFill>
          <a:ln w="6350" cap="flat" cmpd="sng" algn="ctr">
            <a:solidFill>
              <a:srgbClr val="ED7D31">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8" name="Hexagone 267">
            <a:extLst>
              <a:ext uri="{FF2B5EF4-FFF2-40B4-BE49-F238E27FC236}">
                <a16:creationId xmlns:a16="http://schemas.microsoft.com/office/drawing/2014/main" id="{4782DC6C-9C07-7DD1-B581-DA9ED56D9149}"/>
              </a:ext>
            </a:extLst>
          </p:cNvPr>
          <p:cNvSpPr/>
          <p:nvPr/>
        </p:nvSpPr>
        <p:spPr>
          <a:xfrm>
            <a:off x="10422847" y="4583268"/>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69" name="Hexagone 268">
            <a:extLst>
              <a:ext uri="{FF2B5EF4-FFF2-40B4-BE49-F238E27FC236}">
                <a16:creationId xmlns:a16="http://schemas.microsoft.com/office/drawing/2014/main" id="{6B011AA2-2984-FC76-CED3-B81CCFA04BB8}"/>
              </a:ext>
            </a:extLst>
          </p:cNvPr>
          <p:cNvSpPr/>
          <p:nvPr/>
        </p:nvSpPr>
        <p:spPr>
          <a:xfrm>
            <a:off x="7786041" y="417694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70" name="Hexagone 269">
            <a:extLst>
              <a:ext uri="{FF2B5EF4-FFF2-40B4-BE49-F238E27FC236}">
                <a16:creationId xmlns:a16="http://schemas.microsoft.com/office/drawing/2014/main" id="{CEDE31BD-6264-2A7A-A350-98509DAD6652}"/>
              </a:ext>
            </a:extLst>
          </p:cNvPr>
          <p:cNvSpPr/>
          <p:nvPr/>
        </p:nvSpPr>
        <p:spPr>
          <a:xfrm>
            <a:off x="8673309" y="420676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71" name="Hexagone 270">
            <a:extLst>
              <a:ext uri="{FF2B5EF4-FFF2-40B4-BE49-F238E27FC236}">
                <a16:creationId xmlns:a16="http://schemas.microsoft.com/office/drawing/2014/main" id="{0F632C0D-D793-06ED-FE13-C60D6650E1A4}"/>
              </a:ext>
            </a:extLst>
          </p:cNvPr>
          <p:cNvSpPr/>
          <p:nvPr/>
        </p:nvSpPr>
        <p:spPr>
          <a:xfrm>
            <a:off x="9395125" y="4206765"/>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72" name="Hexagone 271">
            <a:extLst>
              <a:ext uri="{FF2B5EF4-FFF2-40B4-BE49-F238E27FC236}">
                <a16:creationId xmlns:a16="http://schemas.microsoft.com/office/drawing/2014/main" id="{B3E64542-46FB-0DD9-D8F0-84A572E126FB}"/>
              </a:ext>
            </a:extLst>
          </p:cNvPr>
          <p:cNvSpPr/>
          <p:nvPr/>
        </p:nvSpPr>
        <p:spPr>
          <a:xfrm>
            <a:off x="9866923" y="3137732"/>
            <a:ext cx="144000" cy="144000"/>
          </a:xfrm>
          <a:prstGeom prst="hexagon">
            <a:avLst/>
          </a:prstGeom>
          <a:solidFill>
            <a:srgbClr val="5B9BD5"/>
          </a:solidFill>
          <a:ln w="635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273" name="Groupe 272">
            <a:extLst>
              <a:ext uri="{FF2B5EF4-FFF2-40B4-BE49-F238E27FC236}">
                <a16:creationId xmlns:a16="http://schemas.microsoft.com/office/drawing/2014/main" id="{CB102E2C-2706-AFB6-457C-53DEFE8BB272}"/>
              </a:ext>
            </a:extLst>
          </p:cNvPr>
          <p:cNvGrpSpPr/>
          <p:nvPr/>
        </p:nvGrpSpPr>
        <p:grpSpPr>
          <a:xfrm>
            <a:off x="321588" y="1705562"/>
            <a:ext cx="1440000" cy="1440000"/>
            <a:chOff x="3304172" y="2865907"/>
            <a:chExt cx="1440000" cy="1440000"/>
          </a:xfrm>
        </p:grpSpPr>
        <p:sp>
          <p:nvSpPr>
            <p:cNvPr id="274" name="Rectangle : coins arrondis 273">
              <a:extLst>
                <a:ext uri="{FF2B5EF4-FFF2-40B4-BE49-F238E27FC236}">
                  <a16:creationId xmlns:a16="http://schemas.microsoft.com/office/drawing/2014/main" id="{BEA43FEC-2777-205C-AA54-46BB9F8B506A}"/>
                </a:ext>
              </a:extLst>
            </p:cNvPr>
            <p:cNvSpPr/>
            <p:nvPr/>
          </p:nvSpPr>
          <p:spPr>
            <a:xfrm>
              <a:off x="3304172" y="286590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ndParaRPr>
            </a:p>
          </p:txBody>
        </p:sp>
        <p:grpSp>
          <p:nvGrpSpPr>
            <p:cNvPr id="275" name="Groupe 274">
              <a:extLst>
                <a:ext uri="{FF2B5EF4-FFF2-40B4-BE49-F238E27FC236}">
                  <a16:creationId xmlns:a16="http://schemas.microsoft.com/office/drawing/2014/main" id="{C6382888-C862-2DDD-3398-A4F713B44BC1}"/>
                </a:ext>
              </a:extLst>
            </p:cNvPr>
            <p:cNvGrpSpPr/>
            <p:nvPr/>
          </p:nvGrpSpPr>
          <p:grpSpPr>
            <a:xfrm>
              <a:off x="3566132" y="3165275"/>
              <a:ext cx="916081" cy="784115"/>
              <a:chOff x="3119083" y="1643514"/>
              <a:chExt cx="916081" cy="784115"/>
            </a:xfrm>
          </p:grpSpPr>
          <p:grpSp>
            <p:nvGrpSpPr>
              <p:cNvPr id="276" name="Groupe 275">
                <a:extLst>
                  <a:ext uri="{FF2B5EF4-FFF2-40B4-BE49-F238E27FC236}">
                    <a16:creationId xmlns:a16="http://schemas.microsoft.com/office/drawing/2014/main" id="{A5E8A772-D315-1BA4-B42A-35B6BBF7D305}"/>
                  </a:ext>
                </a:extLst>
              </p:cNvPr>
              <p:cNvGrpSpPr/>
              <p:nvPr/>
            </p:nvGrpSpPr>
            <p:grpSpPr>
              <a:xfrm>
                <a:off x="3891164" y="1704143"/>
                <a:ext cx="144000" cy="720000"/>
                <a:chOff x="4401095" y="1800000"/>
                <a:chExt cx="421362" cy="2229192"/>
              </a:xfrm>
              <a:effectLst>
                <a:outerShdw blurRad="50800" dist="38100" dir="2700000" algn="tl" rotWithShape="0">
                  <a:prstClr val="black">
                    <a:alpha val="40000"/>
                  </a:prstClr>
                </a:outerShdw>
              </a:effectLst>
            </p:grpSpPr>
            <p:sp>
              <p:nvSpPr>
                <p:cNvPr id="280" name="Légende : encadrée 279">
                  <a:extLst>
                    <a:ext uri="{FF2B5EF4-FFF2-40B4-BE49-F238E27FC236}">
                      <a16:creationId xmlns:a16="http://schemas.microsoft.com/office/drawing/2014/main" id="{73371FE1-70C8-93A0-9952-EAE82A2708E0}"/>
                    </a:ext>
                  </a:extLst>
                </p:cNvPr>
                <p:cNvSpPr/>
                <p:nvPr/>
              </p:nvSpPr>
              <p:spPr bwMode="auto">
                <a:xfrm>
                  <a:off x="4401661" y="1800000"/>
                  <a:ext cx="413584" cy="413584"/>
                </a:xfrm>
                <a:prstGeom prst="borderCallout1">
                  <a:avLst>
                    <a:gd name="adj1" fmla="val 45487"/>
                    <a:gd name="adj2" fmla="val -312"/>
                    <a:gd name="adj3" fmla="val 45658"/>
                    <a:gd name="adj4" fmla="val -62396"/>
                  </a:avLst>
                </a:prstGeom>
                <a:pattFill prst="pct90">
                  <a:fgClr>
                    <a:srgbClr val="ED7D31">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81" name="Légende : encadrée 280">
                  <a:extLst>
                    <a:ext uri="{FF2B5EF4-FFF2-40B4-BE49-F238E27FC236}">
                      <a16:creationId xmlns:a16="http://schemas.microsoft.com/office/drawing/2014/main" id="{760662B8-B960-B06F-DAA8-B5498D524F0E}"/>
                    </a:ext>
                  </a:extLst>
                </p:cNvPr>
                <p:cNvSpPr/>
                <p:nvPr/>
              </p:nvSpPr>
              <p:spPr bwMode="auto">
                <a:xfrm>
                  <a:off x="4401095" y="2254381"/>
                  <a:ext cx="413584" cy="413584"/>
                </a:xfrm>
                <a:prstGeom prst="borderCallout1">
                  <a:avLst>
                    <a:gd name="adj1" fmla="val 45487"/>
                    <a:gd name="adj2" fmla="val -312"/>
                    <a:gd name="adj3" fmla="val 45658"/>
                    <a:gd name="adj4" fmla="val -62396"/>
                  </a:avLst>
                </a:prstGeom>
                <a:pattFill prst="pct90">
                  <a:fgClr>
                    <a:srgbClr val="5B9BD5">
                      <a:lumMod val="20000"/>
                      <a:lumOff val="8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282" name="Légende : encadrée 281">
                  <a:extLst>
                    <a:ext uri="{FF2B5EF4-FFF2-40B4-BE49-F238E27FC236}">
                      <a16:creationId xmlns:a16="http://schemas.microsoft.com/office/drawing/2014/main" id="{64FC7DFE-CC63-5C73-1554-8A3DCE9C7345}"/>
                    </a:ext>
                  </a:extLst>
                </p:cNvPr>
                <p:cNvSpPr/>
                <p:nvPr/>
              </p:nvSpPr>
              <p:spPr bwMode="auto">
                <a:xfrm>
                  <a:off x="4401095" y="2708309"/>
                  <a:ext cx="413584" cy="413584"/>
                </a:xfrm>
                <a:prstGeom prst="borderCallout1">
                  <a:avLst>
                    <a:gd name="adj1" fmla="val 45487"/>
                    <a:gd name="adj2" fmla="val -312"/>
                    <a:gd name="adj3" fmla="val 45658"/>
                    <a:gd name="adj4" fmla="val -62396"/>
                  </a:avLst>
                </a:prstGeom>
                <a:pattFill prst="pct90">
                  <a:fgClr>
                    <a:srgbClr val="CCFF99"/>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latin typeface="Calibri" panose="020F0502020204030204"/>
                  </a:endParaRPr>
                </a:p>
              </p:txBody>
            </p:sp>
            <p:sp>
              <p:nvSpPr>
                <p:cNvPr id="283" name="Légende : encadrée 282">
                  <a:extLst>
                    <a:ext uri="{FF2B5EF4-FFF2-40B4-BE49-F238E27FC236}">
                      <a16:creationId xmlns:a16="http://schemas.microsoft.com/office/drawing/2014/main" id="{C9341C39-B458-603B-4FD7-78D981D56CCE}"/>
                    </a:ext>
                  </a:extLst>
                </p:cNvPr>
                <p:cNvSpPr/>
                <p:nvPr/>
              </p:nvSpPr>
              <p:spPr bwMode="auto">
                <a:xfrm>
                  <a:off x="4408873" y="3162237"/>
                  <a:ext cx="413584" cy="413584"/>
                </a:xfrm>
                <a:prstGeom prst="borderCallout1">
                  <a:avLst>
                    <a:gd name="adj1" fmla="val 45487"/>
                    <a:gd name="adj2" fmla="val -312"/>
                    <a:gd name="adj3" fmla="val 45658"/>
                    <a:gd name="adj4" fmla="val -62396"/>
                  </a:avLst>
                </a:prstGeom>
                <a:pattFill prst="pct90">
                  <a:fgClr>
                    <a:srgbClr val="FFC000">
                      <a:lumMod val="60000"/>
                      <a:lumOff val="40000"/>
                    </a:srgbClr>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sp>
              <p:nvSpPr>
                <p:cNvPr id="284" name="Légende : encadrée 283">
                  <a:extLst>
                    <a:ext uri="{FF2B5EF4-FFF2-40B4-BE49-F238E27FC236}">
                      <a16:creationId xmlns:a16="http://schemas.microsoft.com/office/drawing/2014/main" id="{46EE8289-2EB7-B21C-0A7F-B3BEF7D6C80D}"/>
                    </a:ext>
                  </a:extLst>
                </p:cNvPr>
                <p:cNvSpPr/>
                <p:nvPr/>
              </p:nvSpPr>
              <p:spPr bwMode="auto">
                <a:xfrm>
                  <a:off x="4407664" y="3615608"/>
                  <a:ext cx="413584" cy="413584"/>
                </a:xfrm>
                <a:prstGeom prst="borderCallout1">
                  <a:avLst>
                    <a:gd name="adj1" fmla="val 45487"/>
                    <a:gd name="adj2" fmla="val -312"/>
                    <a:gd name="adj3" fmla="val 45658"/>
                    <a:gd name="adj4" fmla="val -62396"/>
                  </a:avLst>
                </a:prstGeom>
                <a:pattFill prst="pct90">
                  <a:fgClr>
                    <a:srgbClr val="CCCCFF"/>
                  </a:fgClr>
                  <a:bgClr>
                    <a:sysClr val="window" lastClr="FFFFFF"/>
                  </a:bgClr>
                </a:pattFill>
                <a:ln w="9525" cap="flat" cmpd="sng" algn="ctr">
                  <a:solidFill>
                    <a:sysClr val="windowText" lastClr="000000">
                      <a:lumMod val="50000"/>
                      <a:lumOff val="50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black"/>
                    </a:solidFill>
                    <a:effectLst/>
                    <a:uLnTx/>
                    <a:uFillTx/>
                  </a:endParaRPr>
                </a:p>
              </p:txBody>
            </p:sp>
          </p:grpSp>
          <p:grpSp>
            <p:nvGrpSpPr>
              <p:cNvPr id="277" name="Groupe 276">
                <a:extLst>
                  <a:ext uri="{FF2B5EF4-FFF2-40B4-BE49-F238E27FC236}">
                    <a16:creationId xmlns:a16="http://schemas.microsoft.com/office/drawing/2014/main" id="{FCD7DEBC-2458-310D-3C65-E4CF322FA05F}"/>
                  </a:ext>
                </a:extLst>
              </p:cNvPr>
              <p:cNvGrpSpPr/>
              <p:nvPr/>
            </p:nvGrpSpPr>
            <p:grpSpPr>
              <a:xfrm>
                <a:off x="3119083" y="1643514"/>
                <a:ext cx="720000" cy="784115"/>
                <a:chOff x="2700000" y="1543540"/>
                <a:chExt cx="1440000" cy="3136460"/>
              </a:xfrm>
              <a:effectLst>
                <a:outerShdw blurRad="50800" dist="38100" dir="2700000" algn="tl" rotWithShape="0">
                  <a:prstClr val="black">
                    <a:alpha val="40000"/>
                  </a:prstClr>
                </a:outerShdw>
              </a:effectLst>
            </p:grpSpPr>
            <p:sp>
              <p:nvSpPr>
                <p:cNvPr id="278" name="Rectangle 277">
                  <a:extLst>
                    <a:ext uri="{FF2B5EF4-FFF2-40B4-BE49-F238E27FC236}">
                      <a16:creationId xmlns:a16="http://schemas.microsoft.com/office/drawing/2014/main" id="{A96A3ECD-04FE-B3E7-A20F-CF8C7AF1FB5D}"/>
                    </a:ext>
                  </a:extLst>
                </p:cNvPr>
                <p:cNvSpPr/>
                <p:nvPr/>
              </p:nvSpPr>
              <p:spPr bwMode="auto">
                <a:xfrm>
                  <a:off x="2700000" y="1800000"/>
                  <a:ext cx="1440000" cy="2880000"/>
                </a:xfrm>
                <a:prstGeom prst="rect">
                  <a:avLst/>
                </a:prstGeom>
                <a:solidFill>
                  <a:srgbClr val="007FB2"/>
                </a:solidFill>
                <a:ln w="12700" cap="flat" cmpd="sng" algn="ctr">
                  <a:solidFill>
                    <a:sysClr val="window" lastClr="FFFFFF">
                      <a:lumMod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CH" sz="2000" b="0" i="0" u="none" strike="noStrike" kern="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279" name="ZoneTexte 278">
                  <a:extLst>
                    <a:ext uri="{FF2B5EF4-FFF2-40B4-BE49-F238E27FC236}">
                      <a16:creationId xmlns:a16="http://schemas.microsoft.com/office/drawing/2014/main" id="{D82D8094-D411-905F-7A8B-E0A3C5FA0421}"/>
                    </a:ext>
                  </a:extLst>
                </p:cNvPr>
                <p:cNvSpPr txBox="1"/>
                <p:nvPr/>
              </p:nvSpPr>
              <p:spPr>
                <a:xfrm>
                  <a:off x="3028976" y="1543540"/>
                  <a:ext cx="758698" cy="86177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a:t>
                  </a:r>
                  <a:endParaRPr kumimoji="0" lang="fr-CH" sz="50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grpSp>
      <p:grpSp>
        <p:nvGrpSpPr>
          <p:cNvPr id="285" name="Groupe 284">
            <a:extLst>
              <a:ext uri="{FF2B5EF4-FFF2-40B4-BE49-F238E27FC236}">
                <a16:creationId xmlns:a16="http://schemas.microsoft.com/office/drawing/2014/main" id="{525A0F41-0675-DA89-4923-9F3C281E8181}"/>
              </a:ext>
            </a:extLst>
          </p:cNvPr>
          <p:cNvGrpSpPr/>
          <p:nvPr/>
        </p:nvGrpSpPr>
        <p:grpSpPr>
          <a:xfrm>
            <a:off x="321588" y="3220332"/>
            <a:ext cx="1440000" cy="1440000"/>
            <a:chOff x="436555" y="3117821"/>
            <a:chExt cx="1440000" cy="1440000"/>
          </a:xfrm>
        </p:grpSpPr>
        <p:sp>
          <p:nvSpPr>
            <p:cNvPr id="286" name="Rectangle : coins arrondis 285">
              <a:extLst>
                <a:ext uri="{FF2B5EF4-FFF2-40B4-BE49-F238E27FC236}">
                  <a16:creationId xmlns:a16="http://schemas.microsoft.com/office/drawing/2014/main" id="{955C8AC3-CB4E-8C5C-2380-9CE652DA0E5D}"/>
                </a:ext>
              </a:extLst>
            </p:cNvPr>
            <p:cNvSpPr/>
            <p:nvPr/>
          </p:nvSpPr>
          <p:spPr>
            <a:xfrm>
              <a:off x="436555" y="3117821"/>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287" name="Groupe 286">
              <a:extLst>
                <a:ext uri="{FF2B5EF4-FFF2-40B4-BE49-F238E27FC236}">
                  <a16:creationId xmlns:a16="http://schemas.microsoft.com/office/drawing/2014/main" id="{FE81F1B7-BD21-BA2C-25AA-3BE8FB6C7EFB}"/>
                </a:ext>
              </a:extLst>
            </p:cNvPr>
            <p:cNvGrpSpPr/>
            <p:nvPr/>
          </p:nvGrpSpPr>
          <p:grpSpPr>
            <a:xfrm>
              <a:off x="576662" y="3268417"/>
              <a:ext cx="1159785" cy="1108388"/>
              <a:chOff x="576662" y="3239842"/>
              <a:chExt cx="1159785" cy="1108388"/>
            </a:xfrm>
          </p:grpSpPr>
          <p:sp>
            <p:nvSpPr>
              <p:cNvPr id="288" name="Rectangle 287">
                <a:extLst>
                  <a:ext uri="{FF2B5EF4-FFF2-40B4-BE49-F238E27FC236}">
                    <a16:creationId xmlns:a16="http://schemas.microsoft.com/office/drawing/2014/main" id="{255E6AD8-1811-CDB6-CFA7-9485F46F2997}"/>
                  </a:ext>
                </a:extLst>
              </p:cNvPr>
              <p:cNvSpPr/>
              <p:nvPr/>
            </p:nvSpPr>
            <p:spPr bwMode="auto">
              <a:xfrm>
                <a:off x="811260" y="3434036"/>
                <a:ext cx="720000" cy="720000"/>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3600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endParaRPr>
              </a:p>
            </p:txBody>
          </p:sp>
          <p:grpSp>
            <p:nvGrpSpPr>
              <p:cNvPr id="289" name="Groupe 288">
                <a:extLst>
                  <a:ext uri="{FF2B5EF4-FFF2-40B4-BE49-F238E27FC236}">
                    <a16:creationId xmlns:a16="http://schemas.microsoft.com/office/drawing/2014/main" id="{7E880029-14F0-9757-D636-9B29082398AC}"/>
                  </a:ext>
                </a:extLst>
              </p:cNvPr>
              <p:cNvGrpSpPr/>
              <p:nvPr/>
            </p:nvGrpSpPr>
            <p:grpSpPr>
              <a:xfrm>
                <a:off x="576662" y="3903835"/>
                <a:ext cx="1159785" cy="444395"/>
                <a:chOff x="7230408" y="5034679"/>
                <a:chExt cx="2584863" cy="990441"/>
              </a:xfrm>
              <a:effectLst>
                <a:outerShdw blurRad="50800" dist="38100" dir="2700000" algn="tl" rotWithShape="0">
                  <a:prstClr val="black">
                    <a:alpha val="40000"/>
                  </a:prstClr>
                </a:outerShdw>
              </a:effectLst>
            </p:grpSpPr>
            <p:sp>
              <p:nvSpPr>
                <p:cNvPr id="293" name="Hexagone 292">
                  <a:extLst>
                    <a:ext uri="{FF2B5EF4-FFF2-40B4-BE49-F238E27FC236}">
                      <a16:creationId xmlns:a16="http://schemas.microsoft.com/office/drawing/2014/main" id="{7D713194-24C5-4F13-2E27-D06A8E2A9A51}"/>
                    </a:ext>
                  </a:extLst>
                </p:cNvPr>
                <p:cNvSpPr/>
                <p:nvPr/>
              </p:nvSpPr>
              <p:spPr>
                <a:xfrm>
                  <a:off x="7424667"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4" name="Hexagone 293">
                  <a:extLst>
                    <a:ext uri="{FF2B5EF4-FFF2-40B4-BE49-F238E27FC236}">
                      <a16:creationId xmlns:a16="http://schemas.microsoft.com/office/drawing/2014/main" id="{EA49A9E3-BC32-97C6-C359-3BF5D348D235}"/>
                    </a:ext>
                  </a:extLst>
                </p:cNvPr>
                <p:cNvSpPr/>
                <p:nvPr/>
              </p:nvSpPr>
              <p:spPr>
                <a:xfrm>
                  <a:off x="7710030"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5" name="Hexagone 294">
                  <a:extLst>
                    <a:ext uri="{FF2B5EF4-FFF2-40B4-BE49-F238E27FC236}">
                      <a16:creationId xmlns:a16="http://schemas.microsoft.com/office/drawing/2014/main" id="{54111AA9-A442-003F-C4DE-1C0E63915C7F}"/>
                    </a:ext>
                  </a:extLst>
                </p:cNvPr>
                <p:cNvSpPr/>
                <p:nvPr/>
              </p:nvSpPr>
              <p:spPr>
                <a:xfrm>
                  <a:off x="7808101"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296" name="Hexagone 295">
                  <a:extLst>
                    <a:ext uri="{FF2B5EF4-FFF2-40B4-BE49-F238E27FC236}">
                      <a16:creationId xmlns:a16="http://schemas.microsoft.com/office/drawing/2014/main" id="{6C74498B-0456-6AE6-9EA7-6022D9C1832F}"/>
                    </a:ext>
                  </a:extLst>
                </p:cNvPr>
                <p:cNvSpPr/>
                <p:nvPr/>
              </p:nvSpPr>
              <p:spPr>
                <a:xfrm>
                  <a:off x="751798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4" name="Hexagone 393">
                  <a:extLst>
                    <a:ext uri="{FF2B5EF4-FFF2-40B4-BE49-F238E27FC236}">
                      <a16:creationId xmlns:a16="http://schemas.microsoft.com/office/drawing/2014/main" id="{7B4321B1-C8D0-2998-E721-E4B841EE966F}"/>
                    </a:ext>
                  </a:extLst>
                </p:cNvPr>
                <p:cNvSpPr/>
                <p:nvPr/>
              </p:nvSpPr>
              <p:spPr>
                <a:xfrm>
                  <a:off x="7232950"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5" name="Hexagone 394">
                  <a:extLst>
                    <a:ext uri="{FF2B5EF4-FFF2-40B4-BE49-F238E27FC236}">
                      <a16:creationId xmlns:a16="http://schemas.microsoft.com/office/drawing/2014/main" id="{DD475B07-E671-7662-F2A9-7D27076A88C8}"/>
                    </a:ext>
                  </a:extLst>
                </p:cNvPr>
                <p:cNvSpPr/>
                <p:nvPr/>
              </p:nvSpPr>
              <p:spPr>
                <a:xfrm>
                  <a:off x="7325824"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6" name="Hexagone 395">
                  <a:extLst>
                    <a:ext uri="{FF2B5EF4-FFF2-40B4-BE49-F238E27FC236}">
                      <a16:creationId xmlns:a16="http://schemas.microsoft.com/office/drawing/2014/main" id="{BAD7CD96-2B06-D3E7-C5CF-030DC513A70A}"/>
                    </a:ext>
                  </a:extLst>
                </p:cNvPr>
                <p:cNvSpPr/>
                <p:nvPr/>
              </p:nvSpPr>
              <p:spPr>
                <a:xfrm>
                  <a:off x="7230408"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7" name="Hexagone 396">
                  <a:extLst>
                    <a:ext uri="{FF2B5EF4-FFF2-40B4-BE49-F238E27FC236}">
                      <a16:creationId xmlns:a16="http://schemas.microsoft.com/office/drawing/2014/main" id="{0E84C1FB-1F48-C093-30B3-291F3213D5E7}"/>
                    </a:ext>
                  </a:extLst>
                </p:cNvPr>
                <p:cNvSpPr/>
                <p:nvPr/>
              </p:nvSpPr>
              <p:spPr>
                <a:xfrm>
                  <a:off x="7709676"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8" name="Hexagone 397">
                  <a:extLst>
                    <a:ext uri="{FF2B5EF4-FFF2-40B4-BE49-F238E27FC236}">
                      <a16:creationId xmlns:a16="http://schemas.microsoft.com/office/drawing/2014/main" id="{AF34723C-B3D5-A046-476D-5E0E1580B5C8}"/>
                    </a:ext>
                  </a:extLst>
                </p:cNvPr>
                <p:cNvSpPr/>
                <p:nvPr/>
              </p:nvSpPr>
              <p:spPr>
                <a:xfrm>
                  <a:off x="7422289"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399" name="Hexagone 398">
                  <a:extLst>
                    <a:ext uri="{FF2B5EF4-FFF2-40B4-BE49-F238E27FC236}">
                      <a16:creationId xmlns:a16="http://schemas.microsoft.com/office/drawing/2014/main" id="{812D2AC0-DD65-3FE7-FB23-5F3384D86780}"/>
                    </a:ext>
                  </a:extLst>
                </p:cNvPr>
                <p:cNvSpPr/>
                <p:nvPr/>
              </p:nvSpPr>
              <p:spPr>
                <a:xfrm>
                  <a:off x="7616384"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0" name="Hexagone 399">
                  <a:extLst>
                    <a:ext uri="{FF2B5EF4-FFF2-40B4-BE49-F238E27FC236}">
                      <a16:creationId xmlns:a16="http://schemas.microsoft.com/office/drawing/2014/main" id="{34844DD8-B9B2-6B78-DEE2-0C7037D18BC9}"/>
                    </a:ext>
                  </a:extLst>
                </p:cNvPr>
                <p:cNvSpPr/>
                <p:nvPr/>
              </p:nvSpPr>
              <p:spPr>
                <a:xfrm>
                  <a:off x="751775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1" name="Hexagone 400">
                  <a:extLst>
                    <a:ext uri="{FF2B5EF4-FFF2-40B4-BE49-F238E27FC236}">
                      <a16:creationId xmlns:a16="http://schemas.microsoft.com/office/drawing/2014/main" id="{1CCE45C9-4E33-B11C-8898-02FF4770E032}"/>
                    </a:ext>
                  </a:extLst>
                </p:cNvPr>
                <p:cNvSpPr/>
                <p:nvPr/>
              </p:nvSpPr>
              <p:spPr>
                <a:xfrm>
                  <a:off x="7325942"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2" name="Hexagone 401">
                  <a:extLst>
                    <a:ext uri="{FF2B5EF4-FFF2-40B4-BE49-F238E27FC236}">
                      <a16:creationId xmlns:a16="http://schemas.microsoft.com/office/drawing/2014/main" id="{9F6724D6-D7A0-D5A2-EAAA-02A420AECBA8}"/>
                    </a:ext>
                  </a:extLst>
                </p:cNvPr>
                <p:cNvSpPr/>
                <p:nvPr/>
              </p:nvSpPr>
              <p:spPr>
                <a:xfrm>
                  <a:off x="7614170"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3" name="Hexagone 402">
                  <a:extLst>
                    <a:ext uri="{FF2B5EF4-FFF2-40B4-BE49-F238E27FC236}">
                      <a16:creationId xmlns:a16="http://schemas.microsoft.com/office/drawing/2014/main" id="{DA26DAFA-E89D-6FE8-CD0E-DCD17FDCF0A3}"/>
                    </a:ext>
                  </a:extLst>
                </p:cNvPr>
                <p:cNvSpPr/>
                <p:nvPr/>
              </p:nvSpPr>
              <p:spPr>
                <a:xfrm flipH="1" flipV="1">
                  <a:off x="8094118"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4" name="Hexagone 403">
                  <a:extLst>
                    <a:ext uri="{FF2B5EF4-FFF2-40B4-BE49-F238E27FC236}">
                      <a16:creationId xmlns:a16="http://schemas.microsoft.com/office/drawing/2014/main" id="{2637A5F4-F9D7-7AB8-C25C-1B817A335A11}"/>
                    </a:ext>
                  </a:extLst>
                </p:cNvPr>
                <p:cNvSpPr/>
                <p:nvPr/>
              </p:nvSpPr>
              <p:spPr>
                <a:xfrm flipH="1" flipV="1">
                  <a:off x="7999818"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5" name="Hexagone 404">
                  <a:extLst>
                    <a:ext uri="{FF2B5EF4-FFF2-40B4-BE49-F238E27FC236}">
                      <a16:creationId xmlns:a16="http://schemas.microsoft.com/office/drawing/2014/main" id="{1593E396-28C7-DB02-E3F5-7F05AF02B34C}"/>
                    </a:ext>
                  </a:extLst>
                </p:cNvPr>
                <p:cNvSpPr/>
                <p:nvPr/>
              </p:nvSpPr>
              <p:spPr>
                <a:xfrm flipH="1" flipV="1">
                  <a:off x="8286162" y="5876141"/>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6" name="Hexagone 405">
                  <a:extLst>
                    <a:ext uri="{FF2B5EF4-FFF2-40B4-BE49-F238E27FC236}">
                      <a16:creationId xmlns:a16="http://schemas.microsoft.com/office/drawing/2014/main" id="{6580D6BA-711C-B169-09E4-1885E6631146}"/>
                    </a:ext>
                  </a:extLst>
                </p:cNvPr>
                <p:cNvSpPr/>
                <p:nvPr/>
              </p:nvSpPr>
              <p:spPr>
                <a:xfrm flipH="1" flipV="1">
                  <a:off x="8189813"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7" name="Hexagone 406">
                  <a:extLst>
                    <a:ext uri="{FF2B5EF4-FFF2-40B4-BE49-F238E27FC236}">
                      <a16:creationId xmlns:a16="http://schemas.microsoft.com/office/drawing/2014/main" id="{64931BF7-EB6D-0307-837A-FA91DE779B0B}"/>
                    </a:ext>
                  </a:extLst>
                </p:cNvPr>
                <p:cNvSpPr/>
                <p:nvPr/>
              </p:nvSpPr>
              <p:spPr>
                <a:xfrm flipH="1" flipV="1">
                  <a:off x="828545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8" name="Hexagone 407">
                  <a:extLst>
                    <a:ext uri="{FF2B5EF4-FFF2-40B4-BE49-F238E27FC236}">
                      <a16:creationId xmlns:a16="http://schemas.microsoft.com/office/drawing/2014/main" id="{4C03111B-7AEF-77B2-7897-DD9A30C3244B}"/>
                    </a:ext>
                  </a:extLst>
                </p:cNvPr>
                <p:cNvSpPr/>
                <p:nvPr/>
              </p:nvSpPr>
              <p:spPr>
                <a:xfrm flipH="1" flipV="1">
                  <a:off x="780605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09" name="Hexagone 408">
                  <a:extLst>
                    <a:ext uri="{FF2B5EF4-FFF2-40B4-BE49-F238E27FC236}">
                      <a16:creationId xmlns:a16="http://schemas.microsoft.com/office/drawing/2014/main" id="{3994AC4F-5AA1-D58B-612E-4F532955784C}"/>
                    </a:ext>
                  </a:extLst>
                </p:cNvPr>
                <p:cNvSpPr/>
                <p:nvPr/>
              </p:nvSpPr>
              <p:spPr>
                <a:xfrm flipH="1" flipV="1">
                  <a:off x="8093528"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0" name="Hexagone 409">
                  <a:extLst>
                    <a:ext uri="{FF2B5EF4-FFF2-40B4-BE49-F238E27FC236}">
                      <a16:creationId xmlns:a16="http://schemas.microsoft.com/office/drawing/2014/main" id="{E48E6C1D-0C38-171E-87B0-5E8133043A34}"/>
                    </a:ext>
                  </a:extLst>
                </p:cNvPr>
                <p:cNvSpPr/>
                <p:nvPr/>
              </p:nvSpPr>
              <p:spPr>
                <a:xfrm flipH="1" flipV="1">
                  <a:off x="790207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1" name="Hexagone 410">
                  <a:extLst>
                    <a:ext uri="{FF2B5EF4-FFF2-40B4-BE49-F238E27FC236}">
                      <a16:creationId xmlns:a16="http://schemas.microsoft.com/office/drawing/2014/main" id="{D6ABEE4F-EA5C-3BD0-6E1B-0553A2CC0F95}"/>
                    </a:ext>
                  </a:extLst>
                </p:cNvPr>
                <p:cNvSpPr/>
                <p:nvPr/>
              </p:nvSpPr>
              <p:spPr>
                <a:xfrm flipH="1" flipV="1">
                  <a:off x="7997932"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2" name="Hexagone 411">
                  <a:extLst>
                    <a:ext uri="{FF2B5EF4-FFF2-40B4-BE49-F238E27FC236}">
                      <a16:creationId xmlns:a16="http://schemas.microsoft.com/office/drawing/2014/main" id="{D9065CF4-E2D6-303A-9D8A-C903737184CB}"/>
                    </a:ext>
                  </a:extLst>
                </p:cNvPr>
                <p:cNvSpPr/>
                <p:nvPr/>
              </p:nvSpPr>
              <p:spPr>
                <a:xfrm flipH="1" flipV="1">
                  <a:off x="8191535"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3" name="Hexagone 412">
                  <a:extLst>
                    <a:ext uri="{FF2B5EF4-FFF2-40B4-BE49-F238E27FC236}">
                      <a16:creationId xmlns:a16="http://schemas.microsoft.com/office/drawing/2014/main" id="{D4098DC1-2C25-5C36-D873-0BC83F6928A9}"/>
                    </a:ext>
                  </a:extLst>
                </p:cNvPr>
                <p:cNvSpPr/>
                <p:nvPr/>
              </p:nvSpPr>
              <p:spPr>
                <a:xfrm flipH="1" flipV="1">
                  <a:off x="8381694"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4" name="Hexagone 413">
                  <a:extLst>
                    <a:ext uri="{FF2B5EF4-FFF2-40B4-BE49-F238E27FC236}">
                      <a16:creationId xmlns:a16="http://schemas.microsoft.com/office/drawing/2014/main" id="{20307838-2614-5D45-5588-54D240973C39}"/>
                    </a:ext>
                  </a:extLst>
                </p:cNvPr>
                <p:cNvSpPr/>
                <p:nvPr/>
              </p:nvSpPr>
              <p:spPr>
                <a:xfrm flipH="1" flipV="1">
                  <a:off x="8383252"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5" name="Hexagone 414">
                  <a:extLst>
                    <a:ext uri="{FF2B5EF4-FFF2-40B4-BE49-F238E27FC236}">
                      <a16:creationId xmlns:a16="http://schemas.microsoft.com/office/drawing/2014/main" id="{63D700ED-3104-702E-A1EF-B0E6FE4592B1}"/>
                    </a:ext>
                  </a:extLst>
                </p:cNvPr>
                <p:cNvSpPr/>
                <p:nvPr/>
              </p:nvSpPr>
              <p:spPr>
                <a:xfrm flipH="1" flipV="1">
                  <a:off x="7901602"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6" name="Hexagone 415">
                  <a:extLst>
                    <a:ext uri="{FF2B5EF4-FFF2-40B4-BE49-F238E27FC236}">
                      <a16:creationId xmlns:a16="http://schemas.microsoft.com/office/drawing/2014/main" id="{B8C370BB-4A99-7E6E-4460-78D6A0ED2997}"/>
                    </a:ext>
                  </a:extLst>
                </p:cNvPr>
                <p:cNvSpPr/>
                <p:nvPr/>
              </p:nvSpPr>
              <p:spPr>
                <a:xfrm flipH="1">
                  <a:off x="8766686"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7" name="Hexagone 416">
                  <a:extLst>
                    <a:ext uri="{FF2B5EF4-FFF2-40B4-BE49-F238E27FC236}">
                      <a16:creationId xmlns:a16="http://schemas.microsoft.com/office/drawing/2014/main" id="{5F9117D9-ED98-7301-AF64-C3B778E481F1}"/>
                    </a:ext>
                  </a:extLst>
                </p:cNvPr>
                <p:cNvSpPr/>
                <p:nvPr/>
              </p:nvSpPr>
              <p:spPr>
                <a:xfrm flipH="1">
                  <a:off x="8478206"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8" name="Hexagone 417">
                  <a:extLst>
                    <a:ext uri="{FF2B5EF4-FFF2-40B4-BE49-F238E27FC236}">
                      <a16:creationId xmlns:a16="http://schemas.microsoft.com/office/drawing/2014/main" id="{D838FCA9-0145-DDD3-89C5-8AE76F557A0F}"/>
                    </a:ext>
                  </a:extLst>
                </p:cNvPr>
                <p:cNvSpPr/>
                <p:nvPr/>
              </p:nvSpPr>
              <p:spPr>
                <a:xfrm flipH="1">
                  <a:off x="8670250"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19" name="Hexagone 418">
                  <a:extLst>
                    <a:ext uri="{FF2B5EF4-FFF2-40B4-BE49-F238E27FC236}">
                      <a16:creationId xmlns:a16="http://schemas.microsoft.com/office/drawing/2014/main" id="{F0ED3DE5-9118-93D1-E122-D441663FEE45}"/>
                    </a:ext>
                  </a:extLst>
                </p:cNvPr>
                <p:cNvSpPr/>
                <p:nvPr/>
              </p:nvSpPr>
              <p:spPr>
                <a:xfrm flipH="1">
                  <a:off x="8958403"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0" name="Hexagone 419">
                  <a:extLst>
                    <a:ext uri="{FF2B5EF4-FFF2-40B4-BE49-F238E27FC236}">
                      <a16:creationId xmlns:a16="http://schemas.microsoft.com/office/drawing/2014/main" id="{A900EF30-F504-3AF8-681A-9287DC277103}"/>
                    </a:ext>
                  </a:extLst>
                </p:cNvPr>
                <p:cNvSpPr/>
                <p:nvPr/>
              </p:nvSpPr>
              <p:spPr>
                <a:xfrm flipH="1">
                  <a:off x="8861232"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1" name="Hexagone 420">
                  <a:extLst>
                    <a:ext uri="{FF2B5EF4-FFF2-40B4-BE49-F238E27FC236}">
                      <a16:creationId xmlns:a16="http://schemas.microsoft.com/office/drawing/2014/main" id="{2953B532-4082-738E-E3FC-653673601214}"/>
                    </a:ext>
                  </a:extLst>
                </p:cNvPr>
                <p:cNvSpPr/>
                <p:nvPr/>
              </p:nvSpPr>
              <p:spPr>
                <a:xfrm flipH="1">
                  <a:off x="8957337" y="593512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2" name="Hexagone 421">
                  <a:extLst>
                    <a:ext uri="{FF2B5EF4-FFF2-40B4-BE49-F238E27FC236}">
                      <a16:creationId xmlns:a16="http://schemas.microsoft.com/office/drawing/2014/main" id="{F5DDCFDD-DE30-029F-C963-FEF9304B6E02}"/>
                    </a:ext>
                  </a:extLst>
                </p:cNvPr>
                <p:cNvSpPr/>
                <p:nvPr/>
              </p:nvSpPr>
              <p:spPr>
                <a:xfrm flipH="1">
                  <a:off x="8477380"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3" name="Hexagone 422">
                  <a:extLst>
                    <a:ext uri="{FF2B5EF4-FFF2-40B4-BE49-F238E27FC236}">
                      <a16:creationId xmlns:a16="http://schemas.microsoft.com/office/drawing/2014/main" id="{AE993253-7D20-FF3F-0221-4794FD8C2AD0}"/>
                    </a:ext>
                  </a:extLst>
                </p:cNvPr>
                <p:cNvSpPr/>
                <p:nvPr/>
              </p:nvSpPr>
              <p:spPr>
                <a:xfrm flipH="1">
                  <a:off x="8765456"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4" name="Hexagone 423">
                  <a:extLst>
                    <a:ext uri="{FF2B5EF4-FFF2-40B4-BE49-F238E27FC236}">
                      <a16:creationId xmlns:a16="http://schemas.microsoft.com/office/drawing/2014/main" id="{A43CD868-54F7-0CB2-8110-3D0BE6BF6671}"/>
                    </a:ext>
                  </a:extLst>
                </p:cNvPr>
                <p:cNvSpPr/>
                <p:nvPr/>
              </p:nvSpPr>
              <p:spPr>
                <a:xfrm flipH="1">
                  <a:off x="8574969" y="581585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5" name="Hexagone 424">
                  <a:extLst>
                    <a:ext uri="{FF2B5EF4-FFF2-40B4-BE49-F238E27FC236}">
                      <a16:creationId xmlns:a16="http://schemas.microsoft.com/office/drawing/2014/main" id="{035492CE-3D84-B95C-955F-8BFAAE946169}"/>
                    </a:ext>
                  </a:extLst>
                </p:cNvPr>
                <p:cNvSpPr/>
                <p:nvPr/>
              </p:nvSpPr>
              <p:spPr>
                <a:xfrm flipH="1">
                  <a:off x="8669306"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6" name="Hexagone 425">
                  <a:extLst>
                    <a:ext uri="{FF2B5EF4-FFF2-40B4-BE49-F238E27FC236}">
                      <a16:creationId xmlns:a16="http://schemas.microsoft.com/office/drawing/2014/main" id="{7194A07E-6715-B913-6967-2A3DA39454E9}"/>
                    </a:ext>
                  </a:extLst>
                </p:cNvPr>
                <p:cNvSpPr/>
                <p:nvPr/>
              </p:nvSpPr>
              <p:spPr>
                <a:xfrm flipH="1">
                  <a:off x="8862294"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7" name="Hexagone 426">
                  <a:extLst>
                    <a:ext uri="{FF2B5EF4-FFF2-40B4-BE49-F238E27FC236}">
                      <a16:creationId xmlns:a16="http://schemas.microsoft.com/office/drawing/2014/main" id="{5AD2B02E-859A-9319-534D-ED06DDCA1903}"/>
                    </a:ext>
                  </a:extLst>
                </p:cNvPr>
                <p:cNvSpPr/>
                <p:nvPr/>
              </p:nvSpPr>
              <p:spPr>
                <a:xfrm flipH="1">
                  <a:off x="9053158" y="5755698"/>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8" name="Hexagone 427">
                  <a:extLst>
                    <a:ext uri="{FF2B5EF4-FFF2-40B4-BE49-F238E27FC236}">
                      <a16:creationId xmlns:a16="http://schemas.microsoft.com/office/drawing/2014/main" id="{041B5379-C626-A9CC-167D-68655052A0EF}"/>
                    </a:ext>
                  </a:extLst>
                </p:cNvPr>
                <p:cNvSpPr/>
                <p:nvPr/>
              </p:nvSpPr>
              <p:spPr>
                <a:xfrm flipH="1">
                  <a:off x="9054338"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29" name="Hexagone 428">
                  <a:extLst>
                    <a:ext uri="{FF2B5EF4-FFF2-40B4-BE49-F238E27FC236}">
                      <a16:creationId xmlns:a16="http://schemas.microsoft.com/office/drawing/2014/main" id="{4282667D-C258-2DAB-5372-9C80DB7CAD7C}"/>
                    </a:ext>
                  </a:extLst>
                </p:cNvPr>
                <p:cNvSpPr/>
                <p:nvPr/>
              </p:nvSpPr>
              <p:spPr>
                <a:xfrm flipH="1">
                  <a:off x="8573575" y="593512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0" name="Hexagone 429">
                  <a:extLst>
                    <a:ext uri="{FF2B5EF4-FFF2-40B4-BE49-F238E27FC236}">
                      <a16:creationId xmlns:a16="http://schemas.microsoft.com/office/drawing/2014/main" id="{C55267D0-87B9-AAA8-F699-8697899F82E2}"/>
                    </a:ext>
                  </a:extLst>
                </p:cNvPr>
                <p:cNvSpPr/>
                <p:nvPr/>
              </p:nvSpPr>
              <p:spPr>
                <a:xfrm flipH="1" flipV="1">
                  <a:off x="9149218" y="5935120"/>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1" name="Hexagone 430">
                  <a:extLst>
                    <a:ext uri="{FF2B5EF4-FFF2-40B4-BE49-F238E27FC236}">
                      <a16:creationId xmlns:a16="http://schemas.microsoft.com/office/drawing/2014/main" id="{CD3620D2-151A-92E5-E6C1-29E8CF434588}"/>
                    </a:ext>
                  </a:extLst>
                </p:cNvPr>
                <p:cNvSpPr/>
                <p:nvPr/>
              </p:nvSpPr>
              <p:spPr>
                <a:xfrm flipH="1" flipV="1">
                  <a:off x="9150120"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2" name="Hexagone 431">
                  <a:extLst>
                    <a:ext uri="{FF2B5EF4-FFF2-40B4-BE49-F238E27FC236}">
                      <a16:creationId xmlns:a16="http://schemas.microsoft.com/office/drawing/2014/main" id="{CC240521-0904-F493-51C9-1E0385859CE9}"/>
                    </a:ext>
                  </a:extLst>
                </p:cNvPr>
                <p:cNvSpPr/>
                <p:nvPr/>
              </p:nvSpPr>
              <p:spPr>
                <a:xfrm flipH="1">
                  <a:off x="9533554" y="581585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3" name="Hexagone 432">
                  <a:extLst>
                    <a:ext uri="{FF2B5EF4-FFF2-40B4-BE49-F238E27FC236}">
                      <a16:creationId xmlns:a16="http://schemas.microsoft.com/office/drawing/2014/main" id="{E8A35286-48A2-9F38-D419-397F52432364}"/>
                    </a:ext>
                  </a:extLst>
                </p:cNvPr>
                <p:cNvSpPr/>
                <p:nvPr/>
              </p:nvSpPr>
              <p:spPr>
                <a:xfrm flipH="1">
                  <a:off x="9246382" y="5876141"/>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4" name="Hexagone 433">
                  <a:extLst>
                    <a:ext uri="{FF2B5EF4-FFF2-40B4-BE49-F238E27FC236}">
                      <a16:creationId xmlns:a16="http://schemas.microsoft.com/office/drawing/2014/main" id="{15E168F1-A43B-3A84-CDD3-2D1C57337125}"/>
                    </a:ext>
                  </a:extLst>
                </p:cNvPr>
                <p:cNvSpPr/>
                <p:nvPr/>
              </p:nvSpPr>
              <p:spPr>
                <a:xfrm flipH="1">
                  <a:off x="9438426" y="5876141"/>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5" name="Hexagone 434">
                  <a:extLst>
                    <a:ext uri="{FF2B5EF4-FFF2-40B4-BE49-F238E27FC236}">
                      <a16:creationId xmlns:a16="http://schemas.microsoft.com/office/drawing/2014/main" id="{68E7CFBE-7191-04FE-C72E-77C5893B2FF3}"/>
                    </a:ext>
                  </a:extLst>
                </p:cNvPr>
                <p:cNvSpPr/>
                <p:nvPr/>
              </p:nvSpPr>
              <p:spPr>
                <a:xfrm flipH="1">
                  <a:off x="9725271" y="5815850"/>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6" name="Hexagone 435">
                  <a:extLst>
                    <a:ext uri="{FF2B5EF4-FFF2-40B4-BE49-F238E27FC236}">
                      <a16:creationId xmlns:a16="http://schemas.microsoft.com/office/drawing/2014/main" id="{4CF6AFB3-164F-5E11-0442-AE28ADBF37B9}"/>
                    </a:ext>
                  </a:extLst>
                </p:cNvPr>
                <p:cNvSpPr/>
                <p:nvPr/>
              </p:nvSpPr>
              <p:spPr>
                <a:xfrm flipH="1">
                  <a:off x="9628936" y="5755698"/>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7" name="Hexagone 436">
                  <a:extLst>
                    <a:ext uri="{FF2B5EF4-FFF2-40B4-BE49-F238E27FC236}">
                      <a16:creationId xmlns:a16="http://schemas.microsoft.com/office/drawing/2014/main" id="{19C21D35-D072-CC13-24A7-3C412F3BCD87}"/>
                    </a:ext>
                  </a:extLst>
                </p:cNvPr>
                <p:cNvSpPr/>
                <p:nvPr/>
              </p:nvSpPr>
              <p:spPr>
                <a:xfrm flipH="1">
                  <a:off x="9724861"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8" name="Hexagone 437">
                  <a:extLst>
                    <a:ext uri="{FF2B5EF4-FFF2-40B4-BE49-F238E27FC236}">
                      <a16:creationId xmlns:a16="http://schemas.microsoft.com/office/drawing/2014/main" id="{4DFD5CB1-DCC7-68B9-B7E1-8CAFEE8A84FE}"/>
                    </a:ext>
                  </a:extLst>
                </p:cNvPr>
                <p:cNvSpPr/>
                <p:nvPr/>
              </p:nvSpPr>
              <p:spPr>
                <a:xfrm flipH="1">
                  <a:off x="9245084" y="5755698"/>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39" name="Hexagone 438">
                  <a:extLst>
                    <a:ext uri="{FF2B5EF4-FFF2-40B4-BE49-F238E27FC236}">
                      <a16:creationId xmlns:a16="http://schemas.microsoft.com/office/drawing/2014/main" id="{C5163311-DAE2-781A-F0B1-143AEFEC6F8C}"/>
                    </a:ext>
                  </a:extLst>
                </p:cNvPr>
                <p:cNvSpPr/>
                <p:nvPr/>
              </p:nvSpPr>
              <p:spPr>
                <a:xfrm flipH="1">
                  <a:off x="9532980" y="5935120"/>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0" name="Hexagone 439">
                  <a:extLst>
                    <a:ext uri="{FF2B5EF4-FFF2-40B4-BE49-F238E27FC236}">
                      <a16:creationId xmlns:a16="http://schemas.microsoft.com/office/drawing/2014/main" id="{BC7AF3E2-CDC8-6145-FEA1-911391ABD357}"/>
                    </a:ext>
                  </a:extLst>
                </p:cNvPr>
                <p:cNvSpPr/>
                <p:nvPr/>
              </p:nvSpPr>
              <p:spPr>
                <a:xfrm flipH="1">
                  <a:off x="9341837" y="581585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1" name="Hexagone 440">
                  <a:extLst>
                    <a:ext uri="{FF2B5EF4-FFF2-40B4-BE49-F238E27FC236}">
                      <a16:creationId xmlns:a16="http://schemas.microsoft.com/office/drawing/2014/main" id="{E0AFE393-DA4B-38DA-58AB-1127B3775979}"/>
                    </a:ext>
                  </a:extLst>
                </p:cNvPr>
                <p:cNvSpPr/>
                <p:nvPr/>
              </p:nvSpPr>
              <p:spPr>
                <a:xfrm flipH="1">
                  <a:off x="9437010" y="5755698"/>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2" name="Hexagone 441">
                  <a:extLst>
                    <a:ext uri="{FF2B5EF4-FFF2-40B4-BE49-F238E27FC236}">
                      <a16:creationId xmlns:a16="http://schemas.microsoft.com/office/drawing/2014/main" id="{2F5D0B7F-252D-5D36-3680-18A3637F96AB}"/>
                    </a:ext>
                  </a:extLst>
                </p:cNvPr>
                <p:cNvSpPr/>
                <p:nvPr/>
              </p:nvSpPr>
              <p:spPr>
                <a:xfrm flipH="1">
                  <a:off x="9630470" y="5876141"/>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3" name="Hexagone 442">
                  <a:extLst>
                    <a:ext uri="{FF2B5EF4-FFF2-40B4-BE49-F238E27FC236}">
                      <a16:creationId xmlns:a16="http://schemas.microsoft.com/office/drawing/2014/main" id="{221E7E00-6AAA-DCFA-A01F-79C363996746}"/>
                    </a:ext>
                  </a:extLst>
                </p:cNvPr>
                <p:cNvSpPr/>
                <p:nvPr/>
              </p:nvSpPr>
              <p:spPr>
                <a:xfrm flipH="1">
                  <a:off x="9341099" y="59351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4" name="Hexagone 443">
                  <a:extLst>
                    <a:ext uri="{FF2B5EF4-FFF2-40B4-BE49-F238E27FC236}">
                      <a16:creationId xmlns:a16="http://schemas.microsoft.com/office/drawing/2014/main" id="{46919D93-5338-1787-D3FB-41253D110B55}"/>
                    </a:ext>
                  </a:extLst>
                </p:cNvPr>
                <p:cNvSpPr/>
                <p:nvPr/>
              </p:nvSpPr>
              <p:spPr>
                <a:xfrm flipH="1">
                  <a:off x="9542603" y="5578220"/>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5" name="Hexagone 444">
                  <a:extLst>
                    <a:ext uri="{FF2B5EF4-FFF2-40B4-BE49-F238E27FC236}">
                      <a16:creationId xmlns:a16="http://schemas.microsoft.com/office/drawing/2014/main" id="{E7E59F80-C9BE-D49F-C69C-A7983D20E08D}"/>
                    </a:ext>
                  </a:extLst>
                </p:cNvPr>
                <p:cNvSpPr/>
                <p:nvPr/>
              </p:nvSpPr>
              <p:spPr>
                <a:xfrm flipH="1">
                  <a:off x="9542603" y="5697415"/>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6" name="Hexagone 445">
                  <a:extLst>
                    <a:ext uri="{FF2B5EF4-FFF2-40B4-BE49-F238E27FC236}">
                      <a16:creationId xmlns:a16="http://schemas.microsoft.com/office/drawing/2014/main" id="{937250AA-A5D7-2377-C36A-EE6C2FA21767}"/>
                    </a:ext>
                  </a:extLst>
                </p:cNvPr>
                <p:cNvSpPr/>
                <p:nvPr/>
              </p:nvSpPr>
              <p:spPr>
                <a:xfrm flipH="1">
                  <a:off x="9722348" y="557814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7" name="Hexagone 446">
                  <a:extLst>
                    <a:ext uri="{FF2B5EF4-FFF2-40B4-BE49-F238E27FC236}">
                      <a16:creationId xmlns:a16="http://schemas.microsoft.com/office/drawing/2014/main" id="{88FA378F-90E2-76DC-4BF1-CD1773DE59C0}"/>
                    </a:ext>
                  </a:extLst>
                </p:cNvPr>
                <p:cNvSpPr/>
                <p:nvPr/>
              </p:nvSpPr>
              <p:spPr>
                <a:xfrm flipH="1">
                  <a:off x="9628935" y="5517683"/>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8" name="Hexagone 447">
                  <a:extLst>
                    <a:ext uri="{FF2B5EF4-FFF2-40B4-BE49-F238E27FC236}">
                      <a16:creationId xmlns:a16="http://schemas.microsoft.com/office/drawing/2014/main" id="{7FFE5276-D82A-D671-8817-C0A9012286D1}"/>
                    </a:ext>
                  </a:extLst>
                </p:cNvPr>
                <p:cNvSpPr/>
                <p:nvPr/>
              </p:nvSpPr>
              <p:spPr>
                <a:xfrm flipH="1">
                  <a:off x="9722348" y="5697415"/>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49" name="Hexagone 448">
                  <a:extLst>
                    <a:ext uri="{FF2B5EF4-FFF2-40B4-BE49-F238E27FC236}">
                      <a16:creationId xmlns:a16="http://schemas.microsoft.com/office/drawing/2014/main" id="{C17E0934-1FF5-C5DD-6874-DDA293118D47}"/>
                    </a:ext>
                  </a:extLst>
                </p:cNvPr>
                <p:cNvSpPr/>
                <p:nvPr/>
              </p:nvSpPr>
              <p:spPr>
                <a:xfrm flipH="1">
                  <a:off x="9628935" y="5638436"/>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0" name="Hexagone 449">
                  <a:extLst>
                    <a:ext uri="{FF2B5EF4-FFF2-40B4-BE49-F238E27FC236}">
                      <a16:creationId xmlns:a16="http://schemas.microsoft.com/office/drawing/2014/main" id="{311314FD-3B41-B31B-269E-AA210A8FFA97}"/>
                    </a:ext>
                  </a:extLst>
                </p:cNvPr>
                <p:cNvSpPr/>
                <p:nvPr/>
              </p:nvSpPr>
              <p:spPr>
                <a:xfrm flipH="1">
                  <a:off x="9542603" y="5220632"/>
                  <a:ext cx="90000" cy="90000"/>
                </a:xfrm>
                <a:prstGeom prst="hexagon">
                  <a:avLst/>
                </a:prstGeom>
                <a:solidFill>
                  <a:srgbClr val="CC99FF"/>
                </a:solidFill>
                <a:ln w="6350" cap="flat" cmpd="sng" algn="ctr">
                  <a:solidFill>
                    <a:srgbClr val="660066"/>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1" name="Hexagone 450">
                  <a:extLst>
                    <a:ext uri="{FF2B5EF4-FFF2-40B4-BE49-F238E27FC236}">
                      <a16:creationId xmlns:a16="http://schemas.microsoft.com/office/drawing/2014/main" id="{F49AEB85-0249-5AFA-1943-A114506203C3}"/>
                    </a:ext>
                  </a:extLst>
                </p:cNvPr>
                <p:cNvSpPr/>
                <p:nvPr/>
              </p:nvSpPr>
              <p:spPr>
                <a:xfrm flipH="1">
                  <a:off x="9542603" y="5339828"/>
                  <a:ext cx="90000" cy="90000"/>
                </a:xfrm>
                <a:prstGeom prst="hexagon">
                  <a:avLst/>
                </a:prstGeom>
                <a:solidFill>
                  <a:srgbClr val="ED7D31"/>
                </a:solidFill>
                <a:ln w="6350" cap="flat" cmpd="sng" algn="ctr">
                  <a:solidFill>
                    <a:srgbClr val="ED7D31">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2" name="Hexagone 451">
                  <a:extLst>
                    <a:ext uri="{FF2B5EF4-FFF2-40B4-BE49-F238E27FC236}">
                      <a16:creationId xmlns:a16="http://schemas.microsoft.com/office/drawing/2014/main" id="{1DD994F7-A89E-7A5A-3F07-C62EC28B9A4D}"/>
                    </a:ext>
                  </a:extLst>
                </p:cNvPr>
                <p:cNvSpPr/>
                <p:nvPr/>
              </p:nvSpPr>
              <p:spPr>
                <a:xfrm flipH="1">
                  <a:off x="9722348" y="5335857"/>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3" name="Hexagone 452">
                  <a:extLst>
                    <a:ext uri="{FF2B5EF4-FFF2-40B4-BE49-F238E27FC236}">
                      <a16:creationId xmlns:a16="http://schemas.microsoft.com/office/drawing/2014/main" id="{68DB4C8E-69E5-0CD2-B8C4-5F56EE138B85}"/>
                    </a:ext>
                  </a:extLst>
                </p:cNvPr>
                <p:cNvSpPr/>
                <p:nvPr/>
              </p:nvSpPr>
              <p:spPr>
                <a:xfrm flipH="1">
                  <a:off x="9628935" y="5276181"/>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4" name="Hexagone 453">
                  <a:extLst>
                    <a:ext uri="{FF2B5EF4-FFF2-40B4-BE49-F238E27FC236}">
                      <a16:creationId xmlns:a16="http://schemas.microsoft.com/office/drawing/2014/main" id="{3F94E353-CC39-EE76-8B81-9B28BC813717}"/>
                    </a:ext>
                  </a:extLst>
                </p:cNvPr>
                <p:cNvSpPr/>
                <p:nvPr/>
              </p:nvSpPr>
              <p:spPr>
                <a:xfrm flipH="1">
                  <a:off x="9722348" y="5455127"/>
                  <a:ext cx="90000" cy="90000"/>
                </a:xfrm>
                <a:prstGeom prst="hexagon">
                  <a:avLst/>
                </a:prstGeom>
                <a:solidFill>
                  <a:srgbClr val="70AD47"/>
                </a:solidFill>
                <a:ln w="6350" cap="flat" cmpd="sng" algn="ctr">
                  <a:solidFill>
                    <a:srgbClr val="70AD47">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5" name="Hexagone 454">
                  <a:extLst>
                    <a:ext uri="{FF2B5EF4-FFF2-40B4-BE49-F238E27FC236}">
                      <a16:creationId xmlns:a16="http://schemas.microsoft.com/office/drawing/2014/main" id="{B10D8C0C-DFF3-40C1-F846-09253E981D7B}"/>
                    </a:ext>
                  </a:extLst>
                </p:cNvPr>
                <p:cNvSpPr/>
                <p:nvPr/>
              </p:nvSpPr>
              <p:spPr>
                <a:xfrm flipH="1">
                  <a:off x="9628935" y="5396932"/>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6" name="Hexagone 455">
                  <a:extLst>
                    <a:ext uri="{FF2B5EF4-FFF2-40B4-BE49-F238E27FC236}">
                      <a16:creationId xmlns:a16="http://schemas.microsoft.com/office/drawing/2014/main" id="{41636598-29FC-B768-D561-3E7184F1D4E0}"/>
                    </a:ext>
                  </a:extLst>
                </p:cNvPr>
                <p:cNvSpPr/>
                <p:nvPr/>
              </p:nvSpPr>
              <p:spPr>
                <a:xfrm flipH="1">
                  <a:off x="9722348" y="5095925"/>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7" name="Hexagone 456">
                  <a:extLst>
                    <a:ext uri="{FF2B5EF4-FFF2-40B4-BE49-F238E27FC236}">
                      <a16:creationId xmlns:a16="http://schemas.microsoft.com/office/drawing/2014/main" id="{D7983027-495D-7E36-FC17-D2B629D09A64}"/>
                    </a:ext>
                  </a:extLst>
                </p:cNvPr>
                <p:cNvSpPr/>
                <p:nvPr/>
              </p:nvSpPr>
              <p:spPr>
                <a:xfrm flipH="1">
                  <a:off x="9628935" y="5034679"/>
                  <a:ext cx="90000" cy="90000"/>
                </a:xfrm>
                <a:prstGeom prst="hexagon">
                  <a:avLst/>
                </a:prstGeom>
                <a:solidFill>
                  <a:srgbClr val="5B9BD5"/>
                </a:solidFill>
                <a:ln w="635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58" name="Hexagone 457">
                  <a:extLst>
                    <a:ext uri="{FF2B5EF4-FFF2-40B4-BE49-F238E27FC236}">
                      <a16:creationId xmlns:a16="http://schemas.microsoft.com/office/drawing/2014/main" id="{DFC29B2F-844C-1093-26C9-ED53791FF97F}"/>
                    </a:ext>
                  </a:extLst>
                </p:cNvPr>
                <p:cNvSpPr/>
                <p:nvPr/>
              </p:nvSpPr>
              <p:spPr>
                <a:xfrm flipH="1">
                  <a:off x="9628935" y="5155430"/>
                  <a:ext cx="90000" cy="90000"/>
                </a:xfrm>
                <a:prstGeom prst="hexagon">
                  <a:avLst/>
                </a:prstGeom>
                <a:solidFill>
                  <a:srgbClr val="FFC000"/>
                </a:solidFill>
                <a:ln w="6350" cap="flat" cmpd="sng" algn="ctr">
                  <a:solidFill>
                    <a:srgbClr val="FFC000">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grpSp>
            <p:nvGrpSpPr>
              <p:cNvPr id="290" name="Groupe 289">
                <a:extLst>
                  <a:ext uri="{FF2B5EF4-FFF2-40B4-BE49-F238E27FC236}">
                    <a16:creationId xmlns:a16="http://schemas.microsoft.com/office/drawing/2014/main" id="{EB7452D0-0456-6D70-6D0E-016D60CB92F5}"/>
                  </a:ext>
                </a:extLst>
              </p:cNvPr>
              <p:cNvGrpSpPr/>
              <p:nvPr/>
            </p:nvGrpSpPr>
            <p:grpSpPr>
              <a:xfrm>
                <a:off x="617260" y="3239842"/>
                <a:ext cx="995911" cy="862453"/>
                <a:chOff x="2925083" y="4573434"/>
                <a:chExt cx="995911" cy="862453"/>
              </a:xfrm>
            </p:grpSpPr>
            <p:sp>
              <p:nvSpPr>
                <p:cNvPr id="291" name="ZoneTexte 290">
                  <a:extLst>
                    <a:ext uri="{FF2B5EF4-FFF2-40B4-BE49-F238E27FC236}">
                      <a16:creationId xmlns:a16="http://schemas.microsoft.com/office/drawing/2014/main" id="{30B9BD91-D604-74FE-0CC2-128F24465111}"/>
                    </a:ext>
                  </a:extLst>
                </p:cNvPr>
                <p:cNvSpPr txBox="1"/>
                <p:nvPr/>
              </p:nvSpPr>
              <p:spPr>
                <a:xfrm>
                  <a:off x="2925083" y="4573434"/>
                  <a:ext cx="995911" cy="769441"/>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eaLnBrk="1" fontAlgn="auto" hangingPunct="1">
                    <a:spcBef>
                      <a:spcPts val="0"/>
                    </a:spcBef>
                    <a:spcAft>
                      <a:spcPts val="0"/>
                    </a:spcAft>
                    <a:defRPr/>
                  </a:pPr>
                  <a:r>
                    <a:rPr lang="de-CH" sz="5000" b="1" kern="0" dirty="0">
                      <a:solidFill>
                        <a:prstClr val="white"/>
                      </a:solidFill>
                      <a:latin typeface="Arial" panose="020B0604020202020204" pitchFamily="34" charset="0"/>
                      <a:cs typeface="Arial" panose="020B0604020202020204" pitchFamily="34" charset="0"/>
                    </a:rPr>
                    <a:t>m</a:t>
                  </a:r>
                  <a:endParaRPr lang="fr-CH" sz="5000" b="1" kern="0" dirty="0">
                    <a:solidFill>
                      <a:prstClr val="white"/>
                    </a:solidFill>
                    <a:latin typeface="Arial" panose="020B0604020202020204" pitchFamily="34" charset="0"/>
                    <a:cs typeface="Arial" panose="020B0604020202020204" pitchFamily="34" charset="0"/>
                  </a:endParaRPr>
                </a:p>
              </p:txBody>
            </p:sp>
            <p:cxnSp>
              <p:nvCxnSpPr>
                <p:cNvPr id="292" name="Connecteur : en angle 291">
                  <a:extLst>
                    <a:ext uri="{FF2B5EF4-FFF2-40B4-BE49-F238E27FC236}">
                      <a16:creationId xmlns:a16="http://schemas.microsoft.com/office/drawing/2014/main" id="{14C6011C-DC9C-B4BF-1C3E-AE51A9135BAA}"/>
                    </a:ext>
                  </a:extLst>
                </p:cNvPr>
                <p:cNvCxnSpPr>
                  <a:cxnSpLocks/>
                </p:cNvCxnSpPr>
                <p:nvPr/>
              </p:nvCxnSpPr>
              <p:spPr>
                <a:xfrm rot="5400000" flipH="1" flipV="1">
                  <a:off x="3178195" y="4849752"/>
                  <a:ext cx="596160" cy="576110"/>
                </a:xfrm>
                <a:prstGeom prst="bentConnector3">
                  <a:avLst>
                    <a:gd name="adj1" fmla="val 72"/>
                  </a:avLst>
                </a:prstGeom>
                <a:noFill/>
                <a:ln w="44450" cap="rnd" cmpd="sng" algn="ctr">
                  <a:solidFill>
                    <a:sysClr val="window" lastClr="FFFFFF"/>
                  </a:solidFill>
                  <a:prstDash val="solid"/>
                  <a:round/>
                  <a:headEnd type="none"/>
                  <a:tailEnd type="triangle" w="sm" len="med"/>
                </a:ln>
                <a:effectLst/>
              </p:spPr>
            </p:cxnSp>
          </p:grpSp>
        </p:grpSp>
      </p:grpSp>
      <p:grpSp>
        <p:nvGrpSpPr>
          <p:cNvPr id="459" name="Groupe 458">
            <a:extLst>
              <a:ext uri="{FF2B5EF4-FFF2-40B4-BE49-F238E27FC236}">
                <a16:creationId xmlns:a16="http://schemas.microsoft.com/office/drawing/2014/main" id="{3A4A7119-C8FB-CA9C-FE6B-8A5F1A7489D9}"/>
              </a:ext>
            </a:extLst>
          </p:cNvPr>
          <p:cNvGrpSpPr/>
          <p:nvPr/>
        </p:nvGrpSpPr>
        <p:grpSpPr>
          <a:xfrm>
            <a:off x="326291" y="4739558"/>
            <a:ext cx="1440000" cy="1440000"/>
            <a:chOff x="441258" y="4637047"/>
            <a:chExt cx="1440000" cy="1440000"/>
          </a:xfrm>
        </p:grpSpPr>
        <p:sp>
          <p:nvSpPr>
            <p:cNvPr id="460" name="Rectangle : coins arrondis 459">
              <a:extLst>
                <a:ext uri="{FF2B5EF4-FFF2-40B4-BE49-F238E27FC236}">
                  <a16:creationId xmlns:a16="http://schemas.microsoft.com/office/drawing/2014/main" id="{F8393851-63F0-F41D-48A6-4C049F651A1A}"/>
                </a:ext>
              </a:extLst>
            </p:cNvPr>
            <p:cNvSpPr/>
            <p:nvPr/>
          </p:nvSpPr>
          <p:spPr>
            <a:xfrm>
              <a:off x="441258" y="4637047"/>
              <a:ext cx="1440000" cy="1440000"/>
            </a:xfrm>
            <a:prstGeom prst="roundRect">
              <a:avLst/>
            </a:prstGeom>
            <a:gradFill flip="none" rotWithShape="1">
              <a:gsLst>
                <a:gs pos="0">
                  <a:srgbClr val="A5A5A5">
                    <a:tint val="66000"/>
                    <a:satMod val="160000"/>
                  </a:srgbClr>
                </a:gs>
                <a:gs pos="50000">
                  <a:srgbClr val="A5A5A5">
                    <a:tint val="44500"/>
                    <a:satMod val="160000"/>
                  </a:srgbClr>
                </a:gs>
                <a:gs pos="100000">
                  <a:srgbClr val="A5A5A5">
                    <a:tint val="23500"/>
                    <a:satMod val="160000"/>
                  </a:srgbClr>
                </a:gs>
              </a:gsLst>
              <a:lin ang="2700000" scaled="1"/>
              <a:tileRect/>
            </a:gradFill>
            <a:ln w="12700" cap="flat" cmpd="sng" algn="ctr">
              <a:solidFill>
                <a:srgbClr val="A5A5A5">
                  <a:shade val="50000"/>
                </a:srgbClr>
              </a:solidFill>
              <a:prstDash val="solid"/>
              <a:miter lim="800000"/>
            </a:ln>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grpSp>
          <p:nvGrpSpPr>
            <p:cNvPr id="461" name="Groupe 460">
              <a:extLst>
                <a:ext uri="{FF2B5EF4-FFF2-40B4-BE49-F238E27FC236}">
                  <a16:creationId xmlns:a16="http://schemas.microsoft.com/office/drawing/2014/main" id="{98C695F8-5910-65A8-3F44-44245B0C7664}"/>
                </a:ext>
              </a:extLst>
            </p:cNvPr>
            <p:cNvGrpSpPr/>
            <p:nvPr/>
          </p:nvGrpSpPr>
          <p:grpSpPr>
            <a:xfrm>
              <a:off x="597375" y="4829924"/>
              <a:ext cx="1095848" cy="938719"/>
              <a:chOff x="2107411" y="4767224"/>
              <a:chExt cx="1095848" cy="938719"/>
            </a:xfrm>
          </p:grpSpPr>
          <p:sp>
            <p:nvSpPr>
              <p:cNvPr id="462" name="Légende : encadrée 461">
                <a:extLst>
                  <a:ext uri="{FF2B5EF4-FFF2-40B4-BE49-F238E27FC236}">
                    <a16:creationId xmlns:a16="http://schemas.microsoft.com/office/drawing/2014/main" id="{2604CD0B-1242-EEF4-813D-CB905FFADA60}"/>
                  </a:ext>
                </a:extLst>
              </p:cNvPr>
              <p:cNvSpPr/>
              <p:nvPr/>
            </p:nvSpPr>
            <p:spPr bwMode="auto">
              <a:xfrm>
                <a:off x="2144500" y="4944937"/>
                <a:ext cx="288000" cy="288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463" name="ZoneTexte 462">
                <a:extLst>
                  <a:ext uri="{FF2B5EF4-FFF2-40B4-BE49-F238E27FC236}">
                    <a16:creationId xmlns:a16="http://schemas.microsoft.com/office/drawing/2014/main" id="{4739A675-ACD3-5051-19A5-EED6E87AAC2E}"/>
                  </a:ext>
                </a:extLst>
              </p:cNvPr>
              <p:cNvSpPr txBox="1"/>
              <p:nvPr/>
            </p:nvSpPr>
            <p:spPr>
              <a:xfrm>
                <a:off x="2114317" y="4929208"/>
                <a:ext cx="366018" cy="338554"/>
              </a:xfrm>
              <a:prstGeom prst="rect">
                <a:avLst/>
              </a:prstGeom>
              <a:noFill/>
            </p:spPr>
            <p:txBody>
              <a:bodyPr wrap="square">
                <a:spAutoFit/>
              </a:bodyPr>
              <a:lstStyle/>
              <a:p>
                <a:pPr algn="ctr" eaLnBrk="1" fontAlgn="auto" hangingPunct="1">
                  <a:spcBef>
                    <a:spcPts val="0"/>
                  </a:spcBef>
                  <a:spcAft>
                    <a:spcPts val="0"/>
                  </a:spcAft>
                  <a:defRPr/>
                </a:pPr>
                <a:r>
                  <a:rPr lang="de-CH" sz="1600" kern="0" dirty="0">
                    <a:solidFill>
                      <a:prstClr val="black">
                        <a:lumMod val="75000"/>
                        <a:lumOff val="25000"/>
                      </a:prstClr>
                    </a:solidFill>
                    <a:latin typeface="Arial" panose="020B0604020202020204" pitchFamily="34" charset="0"/>
                    <a:cs typeface="Arial" panose="020B0604020202020204" pitchFamily="34" charset="0"/>
                  </a:rPr>
                  <a:t>A</a:t>
                </a:r>
                <a:endParaRPr lang="fr-CH" sz="1600"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464" name="Légende : encadrée 463">
                <a:extLst>
                  <a:ext uri="{FF2B5EF4-FFF2-40B4-BE49-F238E27FC236}">
                    <a16:creationId xmlns:a16="http://schemas.microsoft.com/office/drawing/2014/main" id="{FF358AD2-98B9-887F-F724-F74D828C4EC2}"/>
                  </a:ext>
                </a:extLst>
              </p:cNvPr>
              <p:cNvSpPr/>
              <p:nvPr/>
            </p:nvSpPr>
            <p:spPr bwMode="auto">
              <a:xfrm>
                <a:off x="2144500" y="5260093"/>
                <a:ext cx="288000" cy="288000"/>
              </a:xfrm>
              <a:prstGeom prst="borderCallout1">
                <a:avLst>
                  <a:gd name="adj1" fmla="val 45487"/>
                  <a:gd name="adj2" fmla="val 99149"/>
                  <a:gd name="adj3" fmla="val 45658"/>
                  <a:gd name="adj4" fmla="val 115137"/>
                </a:avLst>
              </a:prstGeom>
              <a:pattFill prst="pct90">
                <a:fgClr>
                  <a:sysClr val="window" lastClr="FFFFFF">
                    <a:lumMod val="65000"/>
                  </a:sysClr>
                </a:fgClr>
                <a:bgClr>
                  <a:sysClr val="window" lastClr="FFFFFF"/>
                </a:bgClr>
              </a:pattFill>
              <a:ln w="12700" cap="flat" cmpd="sng" algn="ctr">
                <a:solidFill>
                  <a:sysClr val="windowText" lastClr="000000">
                    <a:lumMod val="50000"/>
                    <a:lumOff val="50000"/>
                  </a:sys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fr-CH" sz="2000" kern="0" dirty="0">
                  <a:solidFill>
                    <a:prstClr val="white"/>
                  </a:solidFill>
                  <a:latin typeface="Calibri" panose="020F0502020204030204"/>
                  <a:cs typeface="Arial" panose="020B0604020202020204" pitchFamily="34" charset="0"/>
                </a:endParaRPr>
              </a:p>
            </p:txBody>
          </p:sp>
          <p:sp>
            <p:nvSpPr>
              <p:cNvPr id="465" name="ZoneTexte 464">
                <a:extLst>
                  <a:ext uri="{FF2B5EF4-FFF2-40B4-BE49-F238E27FC236}">
                    <a16:creationId xmlns:a16="http://schemas.microsoft.com/office/drawing/2014/main" id="{2F3D0176-653B-22DF-6654-7F02E79F97E6}"/>
                  </a:ext>
                </a:extLst>
              </p:cNvPr>
              <p:cNvSpPr txBox="1"/>
              <p:nvPr/>
            </p:nvSpPr>
            <p:spPr>
              <a:xfrm>
                <a:off x="2107411" y="5232937"/>
                <a:ext cx="370740" cy="338554"/>
              </a:xfrm>
              <a:prstGeom prst="rect">
                <a:avLst/>
              </a:prstGeom>
              <a:noFill/>
            </p:spPr>
            <p:txBody>
              <a:bodyPr wrap="square">
                <a:spAutoFit/>
              </a:bodyPr>
              <a:lstStyle/>
              <a:p>
                <a:pPr algn="ctr" eaLnBrk="1" fontAlgn="auto" hangingPunct="1">
                  <a:spcBef>
                    <a:spcPts val="0"/>
                  </a:spcBef>
                  <a:spcAft>
                    <a:spcPts val="0"/>
                  </a:spcAft>
                  <a:defRPr/>
                </a:pPr>
                <a:r>
                  <a:rPr lang="de-CH" sz="1600" kern="0" dirty="0">
                    <a:solidFill>
                      <a:prstClr val="black">
                        <a:lumMod val="75000"/>
                        <a:lumOff val="25000"/>
                      </a:prstClr>
                    </a:solidFill>
                    <a:latin typeface="Arial" panose="020B0604020202020204" pitchFamily="34" charset="0"/>
                    <a:cs typeface="Arial" panose="020B0604020202020204" pitchFamily="34" charset="0"/>
                  </a:rPr>
                  <a:t>B</a:t>
                </a:r>
                <a:endParaRPr lang="fr-CH" sz="1600"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466" name="Rectangle 465">
                <a:extLst>
                  <a:ext uri="{FF2B5EF4-FFF2-40B4-BE49-F238E27FC236}">
                    <a16:creationId xmlns:a16="http://schemas.microsoft.com/office/drawing/2014/main" id="{0287257C-9B88-8793-B0AF-BA750140FE4C}"/>
                  </a:ext>
                </a:extLst>
              </p:cNvPr>
              <p:cNvSpPr/>
              <p:nvPr/>
            </p:nvSpPr>
            <p:spPr bwMode="auto">
              <a:xfrm>
                <a:off x="2468686" y="4944937"/>
                <a:ext cx="720000" cy="720000"/>
              </a:xfrm>
              <a:prstGeom prst="rect">
                <a:avLst/>
              </a:prstGeom>
              <a:solidFill>
                <a:srgbClr val="007FB2"/>
              </a:solidFill>
              <a:ln w="12700" cap="flat" cmpd="sng" algn="ctr">
                <a:solidFill>
                  <a:sysClr val="windowText" lastClr="000000">
                    <a:lumMod val="50000"/>
                    <a:lumOff val="50000"/>
                  </a:sys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defRPr/>
                </a:pPr>
                <a:endParaRPr lang="de-CH" sz="2000" kern="0" dirty="0">
                  <a:solidFill>
                    <a:prstClr val="white"/>
                  </a:solidFill>
                  <a:latin typeface="Calibri" panose="020F0502020204030204"/>
                  <a:cs typeface="Arial" panose="020B0604020202020204" pitchFamily="34" charset="0"/>
                </a:endParaRPr>
              </a:p>
            </p:txBody>
          </p:sp>
          <p:sp>
            <p:nvSpPr>
              <p:cNvPr id="467" name="ZoneTexte 466">
                <a:extLst>
                  <a:ext uri="{FF2B5EF4-FFF2-40B4-BE49-F238E27FC236}">
                    <a16:creationId xmlns:a16="http://schemas.microsoft.com/office/drawing/2014/main" id="{FBF03ED9-5CC5-73B1-8E73-4C4B93E199BC}"/>
                  </a:ext>
                </a:extLst>
              </p:cNvPr>
              <p:cNvSpPr txBox="1"/>
              <p:nvPr/>
            </p:nvSpPr>
            <p:spPr>
              <a:xfrm>
                <a:off x="2444562" y="4767224"/>
                <a:ext cx="758697" cy="93871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eaLnBrk="1" fontAlgn="auto" hangingPunct="1">
                  <a:spcBef>
                    <a:spcPts val="0"/>
                  </a:spcBef>
                  <a:spcAft>
                    <a:spcPts val="0"/>
                  </a:spcAft>
                  <a:defRPr/>
                </a:pPr>
                <a:r>
                  <a:rPr lang="de-CH" sz="5500" b="1" kern="0" dirty="0">
                    <a:solidFill>
                      <a:prstClr val="white"/>
                    </a:solidFill>
                    <a:latin typeface="Arial" panose="020B0604020202020204" pitchFamily="34" charset="0"/>
                    <a:cs typeface="Arial" panose="020B0604020202020204" pitchFamily="34" charset="0"/>
                  </a:rPr>
                  <a:t>u</a:t>
                </a:r>
                <a:endParaRPr lang="fr-CH" sz="5500" b="1" kern="0" dirty="0">
                  <a:solidFill>
                    <a:prstClr val="white"/>
                  </a:solidFill>
                  <a:latin typeface="Arial" panose="020B0604020202020204" pitchFamily="34" charset="0"/>
                  <a:cs typeface="Arial" panose="020B0604020202020204" pitchFamily="34" charset="0"/>
                </a:endParaRPr>
              </a:p>
            </p:txBody>
          </p:sp>
        </p:grpSp>
      </p:grpSp>
      <p:grpSp>
        <p:nvGrpSpPr>
          <p:cNvPr id="468" name="Groupe 467">
            <a:extLst>
              <a:ext uri="{FF2B5EF4-FFF2-40B4-BE49-F238E27FC236}">
                <a16:creationId xmlns:a16="http://schemas.microsoft.com/office/drawing/2014/main" id="{02BCA202-E37E-C2BD-2A25-B0374F2C2986}"/>
              </a:ext>
            </a:extLst>
          </p:cNvPr>
          <p:cNvGrpSpPr/>
          <p:nvPr/>
        </p:nvGrpSpPr>
        <p:grpSpPr>
          <a:xfrm>
            <a:off x="5323035" y="2769412"/>
            <a:ext cx="720000" cy="1800000"/>
            <a:chOff x="5323035" y="2769412"/>
            <a:chExt cx="720000" cy="1800000"/>
          </a:xfrm>
          <a:effectLst>
            <a:glow rad="101600">
              <a:srgbClr val="FFC000">
                <a:satMod val="175000"/>
                <a:alpha val="40000"/>
              </a:srgbClr>
            </a:glow>
          </a:effectLst>
        </p:grpSpPr>
        <p:sp>
          <p:nvSpPr>
            <p:cNvPr id="469" name="Étoile : 4 branches 26">
              <a:extLst>
                <a:ext uri="{FF2B5EF4-FFF2-40B4-BE49-F238E27FC236}">
                  <a16:creationId xmlns:a16="http://schemas.microsoft.com/office/drawing/2014/main" id="{3BE48F9A-2A82-8179-4A1D-AE32B83F8113}"/>
                </a:ext>
              </a:extLst>
            </p:cNvPr>
            <p:cNvSpPr/>
            <p:nvPr/>
          </p:nvSpPr>
          <p:spPr>
            <a:xfrm>
              <a:off x="5323035" y="2769412"/>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59000">
                  <a:srgbClr val="ED7D31">
                    <a:lumMod val="60000"/>
                    <a:lumOff val="40000"/>
                  </a:srgbClr>
                </a:gs>
                <a:gs pos="28000">
                  <a:srgbClr val="5B9BD5">
                    <a:lumMod val="60000"/>
                    <a:lumOff val="40000"/>
                  </a:srgbClr>
                </a:gs>
                <a:gs pos="40000">
                  <a:srgbClr val="7030A0"/>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70" name="ZoneTexte 469">
              <a:extLst>
                <a:ext uri="{FF2B5EF4-FFF2-40B4-BE49-F238E27FC236}">
                  <a16:creationId xmlns:a16="http://schemas.microsoft.com/office/drawing/2014/main" id="{753D60F6-0FEC-AD6B-14ED-AAE8A31F03F2}"/>
                </a:ext>
              </a:extLst>
            </p:cNvPr>
            <p:cNvSpPr txBox="1"/>
            <p:nvPr/>
          </p:nvSpPr>
          <p:spPr>
            <a:xfrm>
              <a:off x="5455691" y="2847708"/>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A</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471" name="Groupe 470">
            <a:extLst>
              <a:ext uri="{FF2B5EF4-FFF2-40B4-BE49-F238E27FC236}">
                <a16:creationId xmlns:a16="http://schemas.microsoft.com/office/drawing/2014/main" id="{4A56FC5F-1EBC-BC96-057E-EDC9B824F0CA}"/>
              </a:ext>
            </a:extLst>
          </p:cNvPr>
          <p:cNvGrpSpPr/>
          <p:nvPr/>
        </p:nvGrpSpPr>
        <p:grpSpPr>
          <a:xfrm>
            <a:off x="7535080" y="996135"/>
            <a:ext cx="720000" cy="1800000"/>
            <a:chOff x="7535080" y="996135"/>
            <a:chExt cx="720000" cy="1800000"/>
          </a:xfrm>
          <a:effectLst>
            <a:glow rad="101600">
              <a:srgbClr val="FFC000">
                <a:satMod val="175000"/>
                <a:alpha val="40000"/>
              </a:srgbClr>
            </a:glow>
          </a:effectLst>
        </p:grpSpPr>
        <p:sp>
          <p:nvSpPr>
            <p:cNvPr id="472" name="Étoile : 4 branches 26">
              <a:extLst>
                <a:ext uri="{FF2B5EF4-FFF2-40B4-BE49-F238E27FC236}">
                  <a16:creationId xmlns:a16="http://schemas.microsoft.com/office/drawing/2014/main" id="{149C9CF8-E84A-7EC0-3AE4-63F03DE963B8}"/>
                </a:ext>
              </a:extLst>
            </p:cNvPr>
            <p:cNvSpPr/>
            <p:nvPr/>
          </p:nvSpPr>
          <p:spPr>
            <a:xfrm>
              <a:off x="7535080" y="996135"/>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59000">
                  <a:srgbClr val="FFC000">
                    <a:lumMod val="60000"/>
                    <a:lumOff val="40000"/>
                  </a:srgbClr>
                </a:gs>
                <a:gs pos="26000">
                  <a:srgbClr val="70AD47">
                    <a:lumMod val="60000"/>
                    <a:lumOff val="40000"/>
                  </a:srgbClr>
                </a:gs>
                <a:gs pos="40000">
                  <a:srgbClr val="5B9BD5">
                    <a:lumMod val="75000"/>
                  </a:srgbClr>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73" name="ZoneTexte 472">
              <a:extLst>
                <a:ext uri="{FF2B5EF4-FFF2-40B4-BE49-F238E27FC236}">
                  <a16:creationId xmlns:a16="http://schemas.microsoft.com/office/drawing/2014/main" id="{77E00606-200B-B979-6072-8BF27290A7B3}"/>
                </a:ext>
              </a:extLst>
            </p:cNvPr>
            <p:cNvSpPr txBox="1"/>
            <p:nvPr/>
          </p:nvSpPr>
          <p:spPr>
            <a:xfrm>
              <a:off x="7659141" y="1085271"/>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B</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grpSp>
        <p:nvGrpSpPr>
          <p:cNvPr id="474" name="Groupe 473">
            <a:extLst>
              <a:ext uri="{FF2B5EF4-FFF2-40B4-BE49-F238E27FC236}">
                <a16:creationId xmlns:a16="http://schemas.microsoft.com/office/drawing/2014/main" id="{616A412F-2C77-631C-DADB-5EFC16827D96}"/>
              </a:ext>
            </a:extLst>
          </p:cNvPr>
          <p:cNvGrpSpPr/>
          <p:nvPr/>
        </p:nvGrpSpPr>
        <p:grpSpPr>
          <a:xfrm>
            <a:off x="8872598" y="2612472"/>
            <a:ext cx="720000" cy="1800000"/>
            <a:chOff x="8872598" y="2612472"/>
            <a:chExt cx="720000" cy="1800000"/>
          </a:xfrm>
          <a:effectLst>
            <a:glow rad="101600">
              <a:srgbClr val="FFC000">
                <a:satMod val="175000"/>
                <a:alpha val="40000"/>
              </a:srgbClr>
            </a:glow>
          </a:effectLst>
        </p:grpSpPr>
        <p:sp>
          <p:nvSpPr>
            <p:cNvPr id="475" name="Étoile : 4 branches 26">
              <a:extLst>
                <a:ext uri="{FF2B5EF4-FFF2-40B4-BE49-F238E27FC236}">
                  <a16:creationId xmlns:a16="http://schemas.microsoft.com/office/drawing/2014/main" id="{4D3E119E-C332-FBC4-F7F5-ADE409ED6605}"/>
                </a:ext>
              </a:extLst>
            </p:cNvPr>
            <p:cNvSpPr/>
            <p:nvPr/>
          </p:nvSpPr>
          <p:spPr>
            <a:xfrm>
              <a:off x="8872598" y="2612472"/>
              <a:ext cx="720000" cy="1800000"/>
            </a:xfrm>
            <a:custGeom>
              <a:avLst/>
              <a:gdLst>
                <a:gd name="connsiteX0" fmla="*/ 0 w 720000"/>
                <a:gd name="connsiteY0" fmla="*/ 180000 h 720000"/>
                <a:gd name="connsiteX1" fmla="*/ 239998 w 720000"/>
                <a:gd name="connsiteY1" fmla="*/ 179997 h 720000"/>
                <a:gd name="connsiteX2" fmla="*/ 360000 w 720000"/>
                <a:gd name="connsiteY2" fmla="*/ 0 h 720000"/>
                <a:gd name="connsiteX3" fmla="*/ 480002 w 720000"/>
                <a:gd name="connsiteY3" fmla="*/ 179997 h 720000"/>
                <a:gd name="connsiteX4" fmla="*/ 720000 w 720000"/>
                <a:gd name="connsiteY4" fmla="*/ 180000 h 720000"/>
                <a:gd name="connsiteX5" fmla="*/ 600004 w 720000"/>
                <a:gd name="connsiteY5" fmla="*/ 360000 h 720000"/>
                <a:gd name="connsiteX6" fmla="*/ 720000 w 720000"/>
                <a:gd name="connsiteY6" fmla="*/ 540000 h 720000"/>
                <a:gd name="connsiteX7" fmla="*/ 480002 w 720000"/>
                <a:gd name="connsiteY7" fmla="*/ 540003 h 720000"/>
                <a:gd name="connsiteX8" fmla="*/ 360000 w 720000"/>
                <a:gd name="connsiteY8" fmla="*/ 720000 h 720000"/>
                <a:gd name="connsiteX9" fmla="*/ 239998 w 720000"/>
                <a:gd name="connsiteY9" fmla="*/ 540003 h 720000"/>
                <a:gd name="connsiteX10" fmla="*/ 0 w 720000"/>
                <a:gd name="connsiteY10" fmla="*/ 540000 h 720000"/>
                <a:gd name="connsiteX11" fmla="*/ 119996 w 720000"/>
                <a:gd name="connsiteY11" fmla="*/ 360000 h 720000"/>
                <a:gd name="connsiteX12" fmla="*/ 0 w 720000"/>
                <a:gd name="connsiteY12" fmla="*/ 180000 h 720000"/>
                <a:gd name="connsiteX0" fmla="*/ 0 w 720000"/>
                <a:gd name="connsiteY0" fmla="*/ 180000 h 1528522"/>
                <a:gd name="connsiteX1" fmla="*/ 239998 w 720000"/>
                <a:gd name="connsiteY1" fmla="*/ 179997 h 1528522"/>
                <a:gd name="connsiteX2" fmla="*/ 360000 w 720000"/>
                <a:gd name="connsiteY2" fmla="*/ 0 h 1528522"/>
                <a:gd name="connsiteX3" fmla="*/ 480002 w 720000"/>
                <a:gd name="connsiteY3" fmla="*/ 179997 h 1528522"/>
                <a:gd name="connsiteX4" fmla="*/ 720000 w 720000"/>
                <a:gd name="connsiteY4" fmla="*/ 180000 h 1528522"/>
                <a:gd name="connsiteX5" fmla="*/ 600004 w 720000"/>
                <a:gd name="connsiteY5" fmla="*/ 360000 h 1528522"/>
                <a:gd name="connsiteX6" fmla="*/ 720000 w 720000"/>
                <a:gd name="connsiteY6" fmla="*/ 540000 h 1528522"/>
                <a:gd name="connsiteX7" fmla="*/ 480002 w 720000"/>
                <a:gd name="connsiteY7" fmla="*/ 540003 h 1528522"/>
                <a:gd name="connsiteX8" fmla="*/ 388876 w 720000"/>
                <a:gd name="connsiteY8" fmla="*/ 1528522 h 1528522"/>
                <a:gd name="connsiteX9" fmla="*/ 239998 w 720000"/>
                <a:gd name="connsiteY9" fmla="*/ 540003 h 1528522"/>
                <a:gd name="connsiteX10" fmla="*/ 0 w 720000"/>
                <a:gd name="connsiteY10" fmla="*/ 540000 h 1528522"/>
                <a:gd name="connsiteX11" fmla="*/ 119996 w 720000"/>
                <a:gd name="connsiteY11" fmla="*/ 360000 h 1528522"/>
                <a:gd name="connsiteX12" fmla="*/ 0 w 720000"/>
                <a:gd name="connsiteY12" fmla="*/ 180000 h 1528522"/>
                <a:gd name="connsiteX0" fmla="*/ 0 w 720000"/>
                <a:gd name="connsiteY0" fmla="*/ 180000 h 2048286"/>
                <a:gd name="connsiteX1" fmla="*/ 239998 w 720000"/>
                <a:gd name="connsiteY1" fmla="*/ 179997 h 2048286"/>
                <a:gd name="connsiteX2" fmla="*/ 360000 w 720000"/>
                <a:gd name="connsiteY2" fmla="*/ 0 h 2048286"/>
                <a:gd name="connsiteX3" fmla="*/ 480002 w 720000"/>
                <a:gd name="connsiteY3" fmla="*/ 179997 h 2048286"/>
                <a:gd name="connsiteX4" fmla="*/ 720000 w 720000"/>
                <a:gd name="connsiteY4" fmla="*/ 180000 h 2048286"/>
                <a:gd name="connsiteX5" fmla="*/ 600004 w 720000"/>
                <a:gd name="connsiteY5" fmla="*/ 360000 h 2048286"/>
                <a:gd name="connsiteX6" fmla="*/ 720000 w 720000"/>
                <a:gd name="connsiteY6" fmla="*/ 540000 h 2048286"/>
                <a:gd name="connsiteX7" fmla="*/ 480002 w 720000"/>
                <a:gd name="connsiteY7" fmla="*/ 540003 h 2048286"/>
                <a:gd name="connsiteX8" fmla="*/ 398501 w 720000"/>
                <a:gd name="connsiteY8" fmla="*/ 2048286 h 2048286"/>
                <a:gd name="connsiteX9" fmla="*/ 239998 w 720000"/>
                <a:gd name="connsiteY9" fmla="*/ 540003 h 2048286"/>
                <a:gd name="connsiteX10" fmla="*/ 0 w 720000"/>
                <a:gd name="connsiteY10" fmla="*/ 540000 h 2048286"/>
                <a:gd name="connsiteX11" fmla="*/ 119996 w 720000"/>
                <a:gd name="connsiteY11" fmla="*/ 360000 h 2048286"/>
                <a:gd name="connsiteX12" fmla="*/ 0 w 720000"/>
                <a:gd name="connsiteY12" fmla="*/ 180000 h 2048286"/>
                <a:gd name="connsiteX0" fmla="*/ 0 w 720000"/>
                <a:gd name="connsiteY0" fmla="*/ 180000 h 1547772"/>
                <a:gd name="connsiteX1" fmla="*/ 239998 w 720000"/>
                <a:gd name="connsiteY1" fmla="*/ 179997 h 1547772"/>
                <a:gd name="connsiteX2" fmla="*/ 360000 w 720000"/>
                <a:gd name="connsiteY2" fmla="*/ 0 h 1547772"/>
                <a:gd name="connsiteX3" fmla="*/ 480002 w 720000"/>
                <a:gd name="connsiteY3" fmla="*/ 179997 h 1547772"/>
                <a:gd name="connsiteX4" fmla="*/ 720000 w 720000"/>
                <a:gd name="connsiteY4" fmla="*/ 180000 h 1547772"/>
                <a:gd name="connsiteX5" fmla="*/ 600004 w 720000"/>
                <a:gd name="connsiteY5" fmla="*/ 360000 h 1547772"/>
                <a:gd name="connsiteX6" fmla="*/ 720000 w 720000"/>
                <a:gd name="connsiteY6" fmla="*/ 540000 h 1547772"/>
                <a:gd name="connsiteX7" fmla="*/ 480002 w 720000"/>
                <a:gd name="connsiteY7" fmla="*/ 540003 h 1547772"/>
                <a:gd name="connsiteX8" fmla="*/ 388876 w 720000"/>
                <a:gd name="connsiteY8" fmla="*/ 1547772 h 1547772"/>
                <a:gd name="connsiteX9" fmla="*/ 239998 w 720000"/>
                <a:gd name="connsiteY9" fmla="*/ 540003 h 1547772"/>
                <a:gd name="connsiteX10" fmla="*/ 0 w 720000"/>
                <a:gd name="connsiteY10" fmla="*/ 540000 h 1547772"/>
                <a:gd name="connsiteX11" fmla="*/ 119996 w 720000"/>
                <a:gd name="connsiteY11" fmla="*/ 360000 h 1547772"/>
                <a:gd name="connsiteX12" fmla="*/ 0 w 720000"/>
                <a:gd name="connsiteY12" fmla="*/ 180000 h 1547772"/>
                <a:gd name="connsiteX0" fmla="*/ 0 w 720000"/>
                <a:gd name="connsiteY0" fmla="*/ 180000 h 1721027"/>
                <a:gd name="connsiteX1" fmla="*/ 239998 w 720000"/>
                <a:gd name="connsiteY1" fmla="*/ 179997 h 1721027"/>
                <a:gd name="connsiteX2" fmla="*/ 360000 w 720000"/>
                <a:gd name="connsiteY2" fmla="*/ 0 h 1721027"/>
                <a:gd name="connsiteX3" fmla="*/ 480002 w 720000"/>
                <a:gd name="connsiteY3" fmla="*/ 179997 h 1721027"/>
                <a:gd name="connsiteX4" fmla="*/ 720000 w 720000"/>
                <a:gd name="connsiteY4" fmla="*/ 180000 h 1721027"/>
                <a:gd name="connsiteX5" fmla="*/ 600004 w 720000"/>
                <a:gd name="connsiteY5" fmla="*/ 360000 h 1721027"/>
                <a:gd name="connsiteX6" fmla="*/ 720000 w 720000"/>
                <a:gd name="connsiteY6" fmla="*/ 540000 h 1721027"/>
                <a:gd name="connsiteX7" fmla="*/ 480002 w 720000"/>
                <a:gd name="connsiteY7" fmla="*/ 540003 h 1721027"/>
                <a:gd name="connsiteX8" fmla="*/ 388876 w 720000"/>
                <a:gd name="connsiteY8" fmla="*/ 1721027 h 1721027"/>
                <a:gd name="connsiteX9" fmla="*/ 239998 w 720000"/>
                <a:gd name="connsiteY9" fmla="*/ 540003 h 1721027"/>
                <a:gd name="connsiteX10" fmla="*/ 0 w 720000"/>
                <a:gd name="connsiteY10" fmla="*/ 540000 h 1721027"/>
                <a:gd name="connsiteX11" fmla="*/ 119996 w 720000"/>
                <a:gd name="connsiteY11" fmla="*/ 360000 h 1721027"/>
                <a:gd name="connsiteX12" fmla="*/ 0 w 720000"/>
                <a:gd name="connsiteY12" fmla="*/ 180000 h 1721027"/>
                <a:gd name="connsiteX0" fmla="*/ 0 w 720000"/>
                <a:gd name="connsiteY0" fmla="*/ 180000 h 1788404"/>
                <a:gd name="connsiteX1" fmla="*/ 239998 w 720000"/>
                <a:gd name="connsiteY1" fmla="*/ 179997 h 1788404"/>
                <a:gd name="connsiteX2" fmla="*/ 360000 w 720000"/>
                <a:gd name="connsiteY2" fmla="*/ 0 h 1788404"/>
                <a:gd name="connsiteX3" fmla="*/ 480002 w 720000"/>
                <a:gd name="connsiteY3" fmla="*/ 179997 h 1788404"/>
                <a:gd name="connsiteX4" fmla="*/ 720000 w 720000"/>
                <a:gd name="connsiteY4" fmla="*/ 180000 h 1788404"/>
                <a:gd name="connsiteX5" fmla="*/ 600004 w 720000"/>
                <a:gd name="connsiteY5" fmla="*/ 360000 h 1788404"/>
                <a:gd name="connsiteX6" fmla="*/ 720000 w 720000"/>
                <a:gd name="connsiteY6" fmla="*/ 540000 h 1788404"/>
                <a:gd name="connsiteX7" fmla="*/ 480002 w 720000"/>
                <a:gd name="connsiteY7" fmla="*/ 540003 h 1788404"/>
                <a:gd name="connsiteX8" fmla="*/ 398501 w 720000"/>
                <a:gd name="connsiteY8" fmla="*/ 1788404 h 1788404"/>
                <a:gd name="connsiteX9" fmla="*/ 239998 w 720000"/>
                <a:gd name="connsiteY9" fmla="*/ 540003 h 1788404"/>
                <a:gd name="connsiteX10" fmla="*/ 0 w 720000"/>
                <a:gd name="connsiteY10" fmla="*/ 540000 h 1788404"/>
                <a:gd name="connsiteX11" fmla="*/ 119996 w 720000"/>
                <a:gd name="connsiteY11" fmla="*/ 360000 h 1788404"/>
                <a:gd name="connsiteX12" fmla="*/ 0 w 720000"/>
                <a:gd name="connsiteY12" fmla="*/ 180000 h 17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0000" h="1788404">
                  <a:moveTo>
                    <a:pt x="0" y="180000"/>
                  </a:moveTo>
                  <a:lnTo>
                    <a:pt x="239998" y="179997"/>
                  </a:lnTo>
                  <a:lnTo>
                    <a:pt x="360000" y="0"/>
                  </a:lnTo>
                  <a:lnTo>
                    <a:pt x="480002" y="179997"/>
                  </a:lnTo>
                  <a:lnTo>
                    <a:pt x="720000" y="180000"/>
                  </a:lnTo>
                  <a:lnTo>
                    <a:pt x="600004" y="360000"/>
                  </a:lnTo>
                  <a:lnTo>
                    <a:pt x="720000" y="540000"/>
                  </a:lnTo>
                  <a:lnTo>
                    <a:pt x="480002" y="540003"/>
                  </a:lnTo>
                  <a:lnTo>
                    <a:pt x="398501" y="1788404"/>
                  </a:lnTo>
                  <a:lnTo>
                    <a:pt x="239998" y="540003"/>
                  </a:lnTo>
                  <a:lnTo>
                    <a:pt x="0" y="540000"/>
                  </a:lnTo>
                  <a:lnTo>
                    <a:pt x="119996" y="360000"/>
                  </a:lnTo>
                  <a:lnTo>
                    <a:pt x="0" y="180000"/>
                  </a:lnTo>
                  <a:close/>
                </a:path>
              </a:pathLst>
            </a:custGeom>
            <a:gradFill>
              <a:gsLst>
                <a:gs pos="60000">
                  <a:srgbClr val="5B9BD5">
                    <a:lumMod val="60000"/>
                    <a:lumOff val="40000"/>
                  </a:srgbClr>
                </a:gs>
                <a:gs pos="28000">
                  <a:srgbClr val="FFC000">
                    <a:lumMod val="60000"/>
                    <a:lumOff val="40000"/>
                  </a:srgbClr>
                </a:gs>
                <a:gs pos="40000">
                  <a:srgbClr val="ED7D31">
                    <a:lumMod val="75000"/>
                  </a:srgbClr>
                </a:gs>
              </a:gsLst>
              <a:lin ang="3000000" scaled="0"/>
            </a:gradFill>
            <a:ln w="12700" cap="flat" cmpd="sng" algn="ctr">
              <a:solidFill>
                <a:sysClr val="windowText" lastClr="000000">
                  <a:lumMod val="65000"/>
                  <a:lumOff val="35000"/>
                </a:sysClr>
              </a:solidFill>
              <a:prstDash val="solid"/>
              <a:miter lim="800000"/>
            </a:ln>
            <a:effectLst>
              <a:outerShdw blurRad="76200" dir="18900000" sy="23000" kx="-1200000" algn="bl" rotWithShape="0">
                <a:prstClr val="black">
                  <a:alpha val="50000"/>
                </a:prstClr>
              </a:outerShdw>
            </a:effectLst>
          </p:spPr>
          <p:txBody>
            <a:bodyPr rtlCol="0" anchor="ctr"/>
            <a:lstStyle/>
            <a:p>
              <a:pPr algn="ctr" eaLnBrk="1" fontAlgn="auto" hangingPunct="1">
                <a:spcBef>
                  <a:spcPts val="0"/>
                </a:spcBef>
                <a:spcAft>
                  <a:spcPts val="0"/>
                </a:spcAft>
                <a:defRPr/>
              </a:pPr>
              <a:endParaRPr lang="fr-CH" sz="1800" kern="0">
                <a:solidFill>
                  <a:prstClr val="white"/>
                </a:solidFill>
                <a:latin typeface="Calibri" panose="020F0502020204030204"/>
              </a:endParaRPr>
            </a:p>
          </p:txBody>
        </p:sp>
        <p:sp>
          <p:nvSpPr>
            <p:cNvPr id="476" name="ZoneTexte 475">
              <a:extLst>
                <a:ext uri="{FF2B5EF4-FFF2-40B4-BE49-F238E27FC236}">
                  <a16:creationId xmlns:a16="http://schemas.microsoft.com/office/drawing/2014/main" id="{FB30605E-449D-5FAA-A032-A962D57D3D04}"/>
                </a:ext>
              </a:extLst>
            </p:cNvPr>
            <p:cNvSpPr txBox="1"/>
            <p:nvPr/>
          </p:nvSpPr>
          <p:spPr>
            <a:xfrm>
              <a:off x="9005740" y="2712925"/>
              <a:ext cx="476863" cy="523220"/>
            </a:xfrm>
            <a:prstGeom prst="rect">
              <a:avLst/>
            </a:prstGeom>
            <a:noFill/>
          </p:spPr>
          <p:txBody>
            <a:bodyPr wrap="square">
              <a:spAutoFit/>
            </a:bodyPr>
            <a:lstStyle/>
            <a:p>
              <a:pPr algn="ctr" eaLnBrk="1" fontAlgn="auto" hangingPunct="1">
                <a:spcBef>
                  <a:spcPts val="0"/>
                </a:spcBef>
                <a:spcAft>
                  <a:spcPts val="0"/>
                </a:spcAft>
                <a:defRPr/>
              </a:pPr>
              <a:r>
                <a:rPr lang="de-CH" sz="2800" kern="0" dirty="0">
                  <a:solidFill>
                    <a:prstClr val="black">
                      <a:lumMod val="75000"/>
                      <a:lumOff val="25000"/>
                    </a:prstClr>
                  </a:solidFill>
                  <a:latin typeface="Arial" panose="020B0604020202020204" pitchFamily="34" charset="0"/>
                  <a:cs typeface="Arial" panose="020B0604020202020204" pitchFamily="34" charset="0"/>
                </a:rPr>
                <a:t>C</a:t>
              </a:r>
              <a:endParaRPr lang="fr-CH" sz="2800" kern="0" dirty="0">
                <a:solidFill>
                  <a:prstClr val="black">
                    <a:lumMod val="75000"/>
                    <a:lumOff val="25000"/>
                  </a:prst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6716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DDEE-CEAE-1CD2-B0E2-7933A20F7D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3E51B5-7927-59D9-78C2-DD8C7C6441B6}"/>
              </a:ext>
            </a:extLst>
          </p:cNvPr>
          <p:cNvSpPr>
            <a:spLocks noGrp="1"/>
          </p:cNvSpPr>
          <p:nvPr>
            <p:ph type="title"/>
          </p:nvPr>
        </p:nvSpPr>
        <p:spPr/>
        <p:txBody>
          <a:bodyPr/>
          <a:lstStyle/>
          <a:p>
            <a:r>
              <a:rPr lang="de-CH" kern="0" dirty="0" err="1"/>
              <a:t>Multiplication</a:t>
            </a:r>
            <a:r>
              <a:rPr lang="de-CH" kern="0" dirty="0"/>
              <a:t> et </a:t>
            </a:r>
            <a:r>
              <a:rPr lang="de-CH" kern="0" dirty="0" err="1"/>
              <a:t>innovation</a:t>
            </a:r>
            <a:r>
              <a:rPr lang="de-CH" kern="0" dirty="0"/>
              <a:t> : </a:t>
            </a:r>
            <a:r>
              <a:rPr lang="de-CH" kern="0" dirty="0" err="1">
                <a:solidFill>
                  <a:srgbClr val="00789D"/>
                </a:solidFill>
              </a:rPr>
              <a:t>Adapt</a:t>
            </a:r>
            <a:r>
              <a:rPr lang="de-CH" kern="0" dirty="0">
                <a:solidFill>
                  <a:srgbClr val="00789D"/>
                </a:solidFill>
              </a:rPr>
              <a:t>+</a:t>
            </a:r>
            <a:br>
              <a:rPr lang="de-CH" kern="0" dirty="0">
                <a:solidFill>
                  <a:srgbClr val="00789D"/>
                </a:solidFill>
              </a:rPr>
            </a:br>
            <a:r>
              <a:rPr lang="de-CH" sz="1600" dirty="0">
                <a:solidFill>
                  <a:schemeClr val="tx1">
                    <a:lumMod val="50000"/>
                    <a:lumOff val="50000"/>
                  </a:schemeClr>
                </a:solidFill>
              </a:rPr>
              <a:t>Innovation + </a:t>
            </a:r>
            <a:r>
              <a:rPr lang="de-CH" sz="1600" dirty="0" err="1">
                <a:solidFill>
                  <a:schemeClr val="tx1">
                    <a:lumMod val="50000"/>
                    <a:lumOff val="50000"/>
                  </a:schemeClr>
                </a:solidFill>
              </a:rPr>
              <a:t>Multiplication</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E7C21B66-ECA6-7C0C-E053-01D8B962AD89}"/>
              </a:ext>
            </a:extLst>
          </p:cNvPr>
          <p:cNvSpPr>
            <a:spLocks noGrp="1"/>
          </p:cNvSpPr>
          <p:nvPr>
            <p:ph type="sldNum" sz="quarter" idx="10"/>
          </p:nvPr>
        </p:nvSpPr>
        <p:spPr/>
        <p:txBody>
          <a:bodyPr/>
          <a:lstStyle/>
          <a:p>
            <a:fld id="{7D21FFDD-132D-4B5B-AD6B-BCC06A41D268}" type="slidenum">
              <a:rPr lang="de-CH" smtClean="0"/>
              <a:pPr/>
              <a:t>63</a:t>
            </a:fld>
            <a:endParaRPr lang="de-CH" dirty="0"/>
          </a:p>
        </p:txBody>
      </p:sp>
      <p:sp>
        <p:nvSpPr>
          <p:cNvPr id="4" name="Espace réservé du pied de page 3">
            <a:extLst>
              <a:ext uri="{FF2B5EF4-FFF2-40B4-BE49-F238E27FC236}">
                <a16:creationId xmlns:a16="http://schemas.microsoft.com/office/drawing/2014/main" id="{432ACCDC-B7D6-F904-E605-818BB67027BC}"/>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grpSp>
        <p:nvGrpSpPr>
          <p:cNvPr id="13" name="Groupe 12">
            <a:extLst>
              <a:ext uri="{FF2B5EF4-FFF2-40B4-BE49-F238E27FC236}">
                <a16:creationId xmlns:a16="http://schemas.microsoft.com/office/drawing/2014/main" id="{F9847B4F-9E68-1937-CA6E-9D3012DDC718}"/>
              </a:ext>
            </a:extLst>
          </p:cNvPr>
          <p:cNvGrpSpPr/>
          <p:nvPr/>
        </p:nvGrpSpPr>
        <p:grpSpPr>
          <a:xfrm>
            <a:off x="0" y="1555724"/>
            <a:ext cx="12192000" cy="1699412"/>
            <a:chOff x="0" y="2270144"/>
            <a:chExt cx="12192000" cy="1699412"/>
          </a:xfrm>
        </p:grpSpPr>
        <p:sp>
          <p:nvSpPr>
            <p:cNvPr id="14" name="Textfeld 21">
              <a:extLst>
                <a:ext uri="{FF2B5EF4-FFF2-40B4-BE49-F238E27FC236}">
                  <a16:creationId xmlns:a16="http://schemas.microsoft.com/office/drawing/2014/main" id="{C3D89972-AA53-AB64-BE7D-936B9BD7A3EC}"/>
                </a:ext>
              </a:extLst>
            </p:cNvPr>
            <p:cNvSpPr txBox="1"/>
            <p:nvPr/>
          </p:nvSpPr>
          <p:spPr>
            <a:xfrm>
              <a:off x="0" y="2270144"/>
              <a:ext cx="12192000" cy="1699412"/>
            </a:xfrm>
            <a:prstGeom prst="rect">
              <a:avLst/>
            </a:prstGeom>
            <a:solidFill>
              <a:srgbClr val="375172">
                <a:alpha val="60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5" name="Bildobjekt 68">
              <a:extLst>
                <a:ext uri="{FF2B5EF4-FFF2-40B4-BE49-F238E27FC236}">
                  <a16:creationId xmlns:a16="http://schemas.microsoft.com/office/drawing/2014/main" id="{5A790F1D-4CDC-CB35-F676-E24B857F6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656" y="2293379"/>
              <a:ext cx="9144000" cy="1652942"/>
            </a:xfrm>
            <a:prstGeom prst="rect">
              <a:avLst/>
            </a:prstGeom>
          </p:spPr>
        </p:pic>
        <p:sp>
          <p:nvSpPr>
            <p:cNvPr id="16" name="ZoneTexte 15">
              <a:extLst>
                <a:ext uri="{FF2B5EF4-FFF2-40B4-BE49-F238E27FC236}">
                  <a16:creationId xmlns:a16="http://schemas.microsoft.com/office/drawing/2014/main" id="{2B9FE9D9-4C3E-0454-4B07-DF3C4CC11F7F}"/>
                </a:ext>
              </a:extLst>
            </p:cNvPr>
            <p:cNvSpPr txBox="1"/>
            <p:nvPr/>
          </p:nvSpPr>
          <p:spPr>
            <a:xfrm>
              <a:off x="656257" y="2873535"/>
              <a:ext cx="189974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2400" b="1"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a:rPr>
                <a:t>Regions</a:t>
              </a:r>
              <a:endParaRPr kumimoji="0" lang="de-CH" sz="24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a:endParaRPr>
            </a:p>
          </p:txBody>
        </p:sp>
      </p:grpSp>
      <p:grpSp>
        <p:nvGrpSpPr>
          <p:cNvPr id="17" name="Groupe 16">
            <a:extLst>
              <a:ext uri="{FF2B5EF4-FFF2-40B4-BE49-F238E27FC236}">
                <a16:creationId xmlns:a16="http://schemas.microsoft.com/office/drawing/2014/main" id="{BD1747DB-5686-2962-4F9F-7D34202274BB}"/>
              </a:ext>
            </a:extLst>
          </p:cNvPr>
          <p:cNvGrpSpPr/>
          <p:nvPr/>
        </p:nvGrpSpPr>
        <p:grpSpPr>
          <a:xfrm>
            <a:off x="112323" y="3374892"/>
            <a:ext cx="6903918" cy="2559116"/>
            <a:chOff x="112323" y="3938590"/>
            <a:chExt cx="6903918" cy="2559116"/>
          </a:xfrm>
        </p:grpSpPr>
        <p:pic>
          <p:nvPicPr>
            <p:cNvPr id="18" name="Image 17">
              <a:extLst>
                <a:ext uri="{FF2B5EF4-FFF2-40B4-BE49-F238E27FC236}">
                  <a16:creationId xmlns:a16="http://schemas.microsoft.com/office/drawing/2014/main" id="{2344F406-E082-F04C-D8CF-73DD2470FA02}"/>
                </a:ext>
              </a:extLst>
            </p:cNvPr>
            <p:cNvPicPr>
              <a:picLocks noChangeAspect="1"/>
            </p:cNvPicPr>
            <p:nvPr/>
          </p:nvPicPr>
          <p:blipFill rotWithShape="1">
            <a:blip r:embed="rId3"/>
            <a:srcRect t="53279"/>
            <a:stretch/>
          </p:blipFill>
          <p:spPr>
            <a:xfrm>
              <a:off x="551384" y="4470242"/>
              <a:ext cx="3176940" cy="2018331"/>
            </a:xfrm>
            <a:prstGeom prst="rect">
              <a:avLst/>
            </a:prstGeom>
          </p:spPr>
        </p:pic>
        <p:pic>
          <p:nvPicPr>
            <p:cNvPr id="19" name="Image 18">
              <a:extLst>
                <a:ext uri="{FF2B5EF4-FFF2-40B4-BE49-F238E27FC236}">
                  <a16:creationId xmlns:a16="http://schemas.microsoft.com/office/drawing/2014/main" id="{6A0D0501-A260-BA94-02C8-117727095052}"/>
                </a:ext>
              </a:extLst>
            </p:cNvPr>
            <p:cNvPicPr>
              <a:picLocks noChangeAspect="1"/>
            </p:cNvPicPr>
            <p:nvPr/>
          </p:nvPicPr>
          <p:blipFill rotWithShape="1">
            <a:blip r:embed="rId3"/>
            <a:srcRect t="-1" b="50704"/>
            <a:stretch/>
          </p:blipFill>
          <p:spPr>
            <a:xfrm>
              <a:off x="3839301" y="4368080"/>
              <a:ext cx="3176940" cy="2129626"/>
            </a:xfrm>
            <a:prstGeom prst="rect">
              <a:avLst/>
            </a:prstGeom>
          </p:spPr>
        </p:pic>
        <p:sp>
          <p:nvSpPr>
            <p:cNvPr id="20" name="ZoneTexte 19">
              <a:extLst>
                <a:ext uri="{FF2B5EF4-FFF2-40B4-BE49-F238E27FC236}">
                  <a16:creationId xmlns:a16="http://schemas.microsoft.com/office/drawing/2014/main" id="{9C4F2DD9-2B6C-7E32-5A5E-FEF40E6A5A83}"/>
                </a:ext>
              </a:extLst>
            </p:cNvPr>
            <p:cNvSpPr txBox="1"/>
            <p:nvPr/>
          </p:nvSpPr>
          <p:spPr>
            <a:xfrm>
              <a:off x="112323" y="3938590"/>
              <a:ext cx="5561444"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2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Arial"/>
                  <a:cs typeface="Arial"/>
                </a:rPr>
                <a:t>Risques</a:t>
              </a:r>
              <a:r>
                <a:rPr kumimoji="0" lang="de-CH" sz="2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a:cs typeface="Arial"/>
                </a:rPr>
                <a:t> </a:t>
              </a:r>
              <a:r>
                <a:rPr kumimoji="0" lang="de-CH" sz="2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Arial"/>
                  <a:cs typeface="Arial"/>
                </a:rPr>
                <a:t>liés</a:t>
              </a:r>
              <a:r>
                <a:rPr kumimoji="0" lang="de-CH" sz="2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a:cs typeface="Arial"/>
                </a:rPr>
                <a:t> </a:t>
              </a:r>
              <a:r>
                <a:rPr kumimoji="0" lang="de-CH" sz="2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Arial"/>
                  <a:cs typeface="Arial"/>
                </a:rPr>
                <a:t>aux</a:t>
              </a:r>
              <a:r>
                <a:rPr kumimoji="0" lang="de-CH" sz="2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a:cs typeface="Arial"/>
                </a:rPr>
                <a:t> </a:t>
              </a:r>
              <a:r>
                <a:rPr kumimoji="0" lang="de-CH" sz="2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Arial"/>
                  <a:cs typeface="Arial"/>
                </a:rPr>
                <a:t>changements</a:t>
              </a:r>
              <a:r>
                <a:rPr kumimoji="0" lang="de-CH" sz="2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a:cs typeface="Arial"/>
                </a:rPr>
                <a:t> </a:t>
              </a:r>
              <a:r>
                <a:rPr kumimoji="0" lang="de-CH" sz="2000" b="1"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Arial"/>
                  <a:cs typeface="Arial"/>
                </a:rPr>
                <a:t>climatiques</a:t>
              </a:r>
              <a:endParaRPr kumimoji="0" lang="de-CH" sz="2000" b="1"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
                <a:cs typeface="Arial"/>
              </a:endParaRPr>
            </a:p>
          </p:txBody>
        </p:sp>
      </p:grpSp>
      <p:grpSp>
        <p:nvGrpSpPr>
          <p:cNvPr id="21" name="Groupe 20">
            <a:extLst>
              <a:ext uri="{FF2B5EF4-FFF2-40B4-BE49-F238E27FC236}">
                <a16:creationId xmlns:a16="http://schemas.microsoft.com/office/drawing/2014/main" id="{97CB2A1D-D271-C404-3221-63C9AD606916}"/>
              </a:ext>
            </a:extLst>
          </p:cNvPr>
          <p:cNvGrpSpPr/>
          <p:nvPr/>
        </p:nvGrpSpPr>
        <p:grpSpPr>
          <a:xfrm>
            <a:off x="7449287" y="3405036"/>
            <a:ext cx="4442554" cy="2537446"/>
            <a:chOff x="7449287" y="3878302"/>
            <a:chExt cx="4442554" cy="2537446"/>
          </a:xfrm>
        </p:grpSpPr>
        <p:grpSp>
          <p:nvGrpSpPr>
            <p:cNvPr id="22" name="Groupe 21">
              <a:extLst>
                <a:ext uri="{FF2B5EF4-FFF2-40B4-BE49-F238E27FC236}">
                  <a16:creationId xmlns:a16="http://schemas.microsoft.com/office/drawing/2014/main" id="{2FB89C3A-56D8-223C-1804-1E30F90B5224}"/>
                </a:ext>
              </a:extLst>
            </p:cNvPr>
            <p:cNvGrpSpPr/>
            <p:nvPr/>
          </p:nvGrpSpPr>
          <p:grpSpPr>
            <a:xfrm>
              <a:off x="7608168" y="4177361"/>
              <a:ext cx="4283673" cy="2238387"/>
              <a:chOff x="1311052" y="4199454"/>
              <a:chExt cx="4283673" cy="2238387"/>
            </a:xfrm>
          </p:grpSpPr>
          <p:pic>
            <p:nvPicPr>
              <p:cNvPr id="24" name="Google Shape;83;g142290da343_0_0" descr="Google Shape;83;g142290da343_0_0">
                <a:extLst>
                  <a:ext uri="{FF2B5EF4-FFF2-40B4-BE49-F238E27FC236}">
                    <a16:creationId xmlns:a16="http://schemas.microsoft.com/office/drawing/2014/main" id="{F5F01071-88F4-9673-7EB8-77BD514CCF82}"/>
                  </a:ext>
                </a:extLst>
              </p:cNvPr>
              <p:cNvPicPr>
                <a:picLocks noChangeAspect="1"/>
              </p:cNvPicPr>
              <p:nvPr/>
            </p:nvPicPr>
            <p:blipFill>
              <a:blip r:embed="rId4"/>
              <a:stretch>
                <a:fillRect/>
              </a:stretch>
            </p:blipFill>
            <p:spPr>
              <a:xfrm>
                <a:off x="2260115" y="5259666"/>
                <a:ext cx="772481" cy="810000"/>
              </a:xfrm>
              <a:prstGeom prst="rect">
                <a:avLst/>
              </a:prstGeom>
              <a:ln w="12700" cap="flat">
                <a:noFill/>
                <a:miter lim="400000"/>
              </a:ln>
              <a:effectLst/>
            </p:spPr>
          </p:pic>
          <p:pic>
            <p:nvPicPr>
              <p:cNvPr id="25" name="Google Shape;84;g142290da343_0_0" descr="Google Shape;84;g142290da343_0_0">
                <a:extLst>
                  <a:ext uri="{FF2B5EF4-FFF2-40B4-BE49-F238E27FC236}">
                    <a16:creationId xmlns:a16="http://schemas.microsoft.com/office/drawing/2014/main" id="{30B015E3-374E-D2C1-0DA7-A50C630C1F40}"/>
                  </a:ext>
                </a:extLst>
              </p:cNvPr>
              <p:cNvPicPr>
                <a:picLocks noChangeAspect="1"/>
              </p:cNvPicPr>
              <p:nvPr/>
            </p:nvPicPr>
            <p:blipFill>
              <a:blip r:embed="rId5"/>
              <a:stretch>
                <a:fillRect/>
              </a:stretch>
            </p:blipFill>
            <p:spPr>
              <a:xfrm>
                <a:off x="4435256" y="4547530"/>
                <a:ext cx="730761" cy="810000"/>
              </a:xfrm>
              <a:prstGeom prst="rect">
                <a:avLst/>
              </a:prstGeom>
              <a:ln w="12700" cap="flat">
                <a:noFill/>
                <a:miter lim="400000"/>
              </a:ln>
              <a:effectLst/>
            </p:spPr>
          </p:pic>
          <p:pic>
            <p:nvPicPr>
              <p:cNvPr id="26" name="Google Shape;85;g142290da343_0_0" descr="Google Shape;85;g142290da343_0_0">
                <a:extLst>
                  <a:ext uri="{FF2B5EF4-FFF2-40B4-BE49-F238E27FC236}">
                    <a16:creationId xmlns:a16="http://schemas.microsoft.com/office/drawing/2014/main" id="{69ABA2C6-60FF-FDDE-224A-0AC588AA2438}"/>
                  </a:ext>
                </a:extLst>
              </p:cNvPr>
              <p:cNvPicPr>
                <a:picLocks noChangeAspect="1"/>
              </p:cNvPicPr>
              <p:nvPr/>
            </p:nvPicPr>
            <p:blipFill>
              <a:blip r:embed="rId6"/>
              <a:stretch>
                <a:fillRect/>
              </a:stretch>
            </p:blipFill>
            <p:spPr>
              <a:xfrm>
                <a:off x="1818129" y="4547530"/>
                <a:ext cx="772378" cy="810000"/>
              </a:xfrm>
              <a:prstGeom prst="rect">
                <a:avLst/>
              </a:prstGeom>
              <a:ln w="12700" cap="flat">
                <a:noFill/>
                <a:miter lim="400000"/>
              </a:ln>
              <a:effectLst/>
            </p:spPr>
          </p:pic>
          <p:pic>
            <p:nvPicPr>
              <p:cNvPr id="27" name="Google Shape;86;g142290da343_0_0" descr="Google Shape;86;g142290da343_0_0">
                <a:extLst>
                  <a:ext uri="{FF2B5EF4-FFF2-40B4-BE49-F238E27FC236}">
                    <a16:creationId xmlns:a16="http://schemas.microsoft.com/office/drawing/2014/main" id="{172F21BF-E4BC-BE26-2C4B-935B8E4DBE47}"/>
                  </a:ext>
                </a:extLst>
              </p:cNvPr>
              <p:cNvPicPr>
                <a:picLocks noChangeAspect="1"/>
              </p:cNvPicPr>
              <p:nvPr/>
            </p:nvPicPr>
            <p:blipFill>
              <a:blip r:embed="rId7"/>
              <a:stretch>
                <a:fillRect/>
              </a:stretch>
            </p:blipFill>
            <p:spPr>
              <a:xfrm>
                <a:off x="1378248" y="5259666"/>
                <a:ext cx="770273" cy="810000"/>
              </a:xfrm>
              <a:prstGeom prst="rect">
                <a:avLst/>
              </a:prstGeom>
              <a:ln w="12700" cap="flat">
                <a:noFill/>
                <a:miter lim="400000"/>
              </a:ln>
              <a:effectLst/>
            </p:spPr>
          </p:pic>
          <p:pic>
            <p:nvPicPr>
              <p:cNvPr id="28" name="Google Shape;87;g142290da343_0_0" descr="Google Shape;87;g142290da343_0_0">
                <a:extLst>
                  <a:ext uri="{FF2B5EF4-FFF2-40B4-BE49-F238E27FC236}">
                    <a16:creationId xmlns:a16="http://schemas.microsoft.com/office/drawing/2014/main" id="{EAEED49C-4149-051D-E0CD-E8B49BA6AD25}"/>
                  </a:ext>
                </a:extLst>
              </p:cNvPr>
              <p:cNvPicPr>
                <a:picLocks noChangeAspect="1"/>
              </p:cNvPicPr>
              <p:nvPr/>
            </p:nvPicPr>
            <p:blipFill>
              <a:blip r:embed="rId8"/>
              <a:stretch>
                <a:fillRect/>
              </a:stretch>
            </p:blipFill>
            <p:spPr>
              <a:xfrm>
                <a:off x="3999669" y="5259666"/>
                <a:ext cx="765979" cy="810000"/>
              </a:xfrm>
              <a:prstGeom prst="rect">
                <a:avLst/>
              </a:prstGeom>
              <a:ln w="12700" cap="flat">
                <a:noFill/>
                <a:miter lim="400000"/>
              </a:ln>
              <a:effectLst/>
            </p:spPr>
          </p:pic>
          <p:pic>
            <p:nvPicPr>
              <p:cNvPr id="29" name="Google Shape;88;g142290da343_0_0" descr="Google Shape;88;g142290da343_0_0">
                <a:extLst>
                  <a:ext uri="{FF2B5EF4-FFF2-40B4-BE49-F238E27FC236}">
                    <a16:creationId xmlns:a16="http://schemas.microsoft.com/office/drawing/2014/main" id="{44CC14EC-C0FC-5DD7-221E-F72DF87E48C5}"/>
                  </a:ext>
                </a:extLst>
              </p:cNvPr>
              <p:cNvPicPr>
                <a:picLocks noChangeAspect="1"/>
              </p:cNvPicPr>
              <p:nvPr/>
            </p:nvPicPr>
            <p:blipFill>
              <a:blip r:embed="rId9"/>
              <a:stretch>
                <a:fillRect/>
              </a:stretch>
            </p:blipFill>
            <p:spPr>
              <a:xfrm>
                <a:off x="3141977" y="5259666"/>
                <a:ext cx="772481" cy="810000"/>
              </a:xfrm>
              <a:prstGeom prst="rect">
                <a:avLst/>
              </a:prstGeom>
              <a:ln w="12700" cap="flat">
                <a:noFill/>
                <a:miter lim="400000"/>
              </a:ln>
              <a:effectLst/>
            </p:spPr>
          </p:pic>
          <p:pic>
            <p:nvPicPr>
              <p:cNvPr id="30" name="Google Shape;89;g142290da343_0_0" descr="Google Shape;89;g142290da343_0_0">
                <a:extLst>
                  <a:ext uri="{FF2B5EF4-FFF2-40B4-BE49-F238E27FC236}">
                    <a16:creationId xmlns:a16="http://schemas.microsoft.com/office/drawing/2014/main" id="{39A0330F-0100-DF10-2BAE-B0F07914FC71}"/>
                  </a:ext>
                </a:extLst>
              </p:cNvPr>
              <p:cNvPicPr>
                <a:picLocks noChangeAspect="1"/>
              </p:cNvPicPr>
              <p:nvPr/>
            </p:nvPicPr>
            <p:blipFill>
              <a:blip r:embed="rId10"/>
              <a:stretch>
                <a:fillRect/>
              </a:stretch>
            </p:blipFill>
            <p:spPr>
              <a:xfrm>
                <a:off x="4835626" y="5259666"/>
                <a:ext cx="759099" cy="810000"/>
              </a:xfrm>
              <a:prstGeom prst="rect">
                <a:avLst/>
              </a:prstGeom>
              <a:ln w="12700" cap="flat">
                <a:noFill/>
                <a:miter lim="400000"/>
              </a:ln>
              <a:effectLst/>
            </p:spPr>
          </p:pic>
          <p:pic>
            <p:nvPicPr>
              <p:cNvPr id="31" name="Google Shape;90;g142290da343_0_0" descr="Google Shape;90;g142290da343_0_0">
                <a:extLst>
                  <a:ext uri="{FF2B5EF4-FFF2-40B4-BE49-F238E27FC236}">
                    <a16:creationId xmlns:a16="http://schemas.microsoft.com/office/drawing/2014/main" id="{A345800C-9A71-BEEE-E26C-4FE2CAF7D0D3}"/>
                  </a:ext>
                </a:extLst>
              </p:cNvPr>
              <p:cNvPicPr>
                <a:picLocks noChangeAspect="1"/>
              </p:cNvPicPr>
              <p:nvPr/>
            </p:nvPicPr>
            <p:blipFill>
              <a:blip r:embed="rId11"/>
              <a:stretch>
                <a:fillRect/>
              </a:stretch>
            </p:blipFill>
            <p:spPr>
              <a:xfrm>
                <a:off x="2702204" y="4547530"/>
                <a:ext cx="770165" cy="810000"/>
              </a:xfrm>
              <a:prstGeom prst="rect">
                <a:avLst/>
              </a:prstGeom>
              <a:ln w="12700" cap="flat">
                <a:noFill/>
                <a:miter lim="400000"/>
              </a:ln>
              <a:effectLst/>
            </p:spPr>
          </p:pic>
          <p:pic>
            <p:nvPicPr>
              <p:cNvPr id="32" name="Google Shape;91;g142290da343_0_0" descr="Google Shape;91;g142290da343_0_0">
                <a:extLst>
                  <a:ext uri="{FF2B5EF4-FFF2-40B4-BE49-F238E27FC236}">
                    <a16:creationId xmlns:a16="http://schemas.microsoft.com/office/drawing/2014/main" id="{20E2A5FC-C3E7-B269-5B0E-55F24EFA09E0}"/>
                  </a:ext>
                </a:extLst>
              </p:cNvPr>
              <p:cNvPicPr>
                <a:picLocks noChangeAspect="1"/>
              </p:cNvPicPr>
              <p:nvPr/>
            </p:nvPicPr>
            <p:blipFill>
              <a:blip r:embed="rId12"/>
              <a:stretch>
                <a:fillRect/>
              </a:stretch>
            </p:blipFill>
            <p:spPr>
              <a:xfrm>
                <a:off x="3584066" y="4547530"/>
                <a:ext cx="745995" cy="810000"/>
              </a:xfrm>
              <a:prstGeom prst="rect">
                <a:avLst/>
              </a:prstGeom>
              <a:ln w="12700" cap="flat">
                <a:noFill/>
                <a:miter lim="400000"/>
              </a:ln>
              <a:effectLst/>
            </p:spPr>
          </p:pic>
          <p:sp>
            <p:nvSpPr>
              <p:cNvPr id="33" name="Google Shape;92;g142290da343_0_0">
                <a:extLst>
                  <a:ext uri="{FF2B5EF4-FFF2-40B4-BE49-F238E27FC236}">
                    <a16:creationId xmlns:a16="http://schemas.microsoft.com/office/drawing/2014/main" id="{D732B29D-7CCD-20D9-817E-BB49AEC5A4F3}"/>
                  </a:ext>
                </a:extLst>
              </p:cNvPr>
              <p:cNvSpPr txBox="1"/>
              <p:nvPr/>
            </p:nvSpPr>
            <p:spPr>
              <a:xfrm>
                <a:off x="3504096" y="4332150"/>
                <a:ext cx="936000" cy="261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Wasserwirtschaft</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4" name="Google Shape;93;g142290da343_0_0">
                <a:extLst>
                  <a:ext uri="{FF2B5EF4-FFF2-40B4-BE49-F238E27FC236}">
                    <a16:creationId xmlns:a16="http://schemas.microsoft.com/office/drawing/2014/main" id="{045DFF72-7B7B-789F-6362-9778906D3A41}"/>
                  </a:ext>
                </a:extLst>
              </p:cNvPr>
              <p:cNvSpPr txBox="1"/>
              <p:nvPr/>
            </p:nvSpPr>
            <p:spPr>
              <a:xfrm>
                <a:off x="2674713" y="4332150"/>
                <a:ext cx="828000" cy="261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Waldwirtschaft</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5" name="Google Shape;94;g142290da343_0_0">
                <a:extLst>
                  <a:ext uri="{FF2B5EF4-FFF2-40B4-BE49-F238E27FC236}">
                    <a16:creationId xmlns:a16="http://schemas.microsoft.com/office/drawing/2014/main" id="{E0051179-79A9-EB3F-3F8E-83CCD4351C89}"/>
                  </a:ext>
                </a:extLst>
              </p:cNvPr>
              <p:cNvSpPr txBox="1"/>
              <p:nvPr/>
            </p:nvSpPr>
            <p:spPr>
              <a:xfrm>
                <a:off x="4866929" y="6053987"/>
                <a:ext cx="684000" cy="261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Tourismus</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6" name="Google Shape;95;g142290da343_0_0">
                <a:extLst>
                  <a:ext uri="{FF2B5EF4-FFF2-40B4-BE49-F238E27FC236}">
                    <a16:creationId xmlns:a16="http://schemas.microsoft.com/office/drawing/2014/main" id="{72090B14-D7AC-0042-4A50-AA8B56A6BF66}"/>
                  </a:ext>
                </a:extLst>
              </p:cNvPr>
              <p:cNvSpPr txBox="1"/>
              <p:nvPr/>
            </p:nvSpPr>
            <p:spPr>
              <a:xfrm>
                <a:off x="3120546" y="6053145"/>
                <a:ext cx="792000" cy="3846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Planung</a:t>
                </a:r>
                <a:r>
                  <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Bau</a:t>
                </a:r>
                <a:r>
                  <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Unterhalt</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7" name="Google Shape;96;g142290da343_0_0">
                <a:extLst>
                  <a:ext uri="{FF2B5EF4-FFF2-40B4-BE49-F238E27FC236}">
                    <a16:creationId xmlns:a16="http://schemas.microsoft.com/office/drawing/2014/main" id="{192BB1DF-6955-064A-9581-85A5599B8163}"/>
                  </a:ext>
                </a:extLst>
              </p:cNvPr>
              <p:cNvSpPr txBox="1"/>
              <p:nvPr/>
            </p:nvSpPr>
            <p:spPr>
              <a:xfrm>
                <a:off x="3972846" y="6040142"/>
                <a:ext cx="772481" cy="261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CH"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Biodiversität</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8" name="Google Shape;97;g142290da343_0_0">
                <a:extLst>
                  <a:ext uri="{FF2B5EF4-FFF2-40B4-BE49-F238E27FC236}">
                    <a16:creationId xmlns:a16="http://schemas.microsoft.com/office/drawing/2014/main" id="{5ED23B13-074D-2FA1-2529-C35DBB170D16}"/>
                  </a:ext>
                </a:extLst>
              </p:cNvPr>
              <p:cNvSpPr txBox="1"/>
              <p:nvPr/>
            </p:nvSpPr>
            <p:spPr>
              <a:xfrm>
                <a:off x="2048767" y="6043964"/>
                <a:ext cx="1189616" cy="3846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Bewältigung</a:t>
                </a:r>
                <a:r>
                  <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 von </a:t>
                </a: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Naturereignissen</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39" name="Google Shape;98;g142290da343_0_0">
                <a:extLst>
                  <a:ext uri="{FF2B5EF4-FFF2-40B4-BE49-F238E27FC236}">
                    <a16:creationId xmlns:a16="http://schemas.microsoft.com/office/drawing/2014/main" id="{5F7CCFC3-F9B0-3718-6368-257E8D096A1C}"/>
                  </a:ext>
                </a:extLst>
              </p:cNvPr>
              <p:cNvSpPr txBox="1"/>
              <p:nvPr/>
            </p:nvSpPr>
            <p:spPr>
              <a:xfrm>
                <a:off x="4412239" y="4199454"/>
                <a:ext cx="684000" cy="3846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Energie</a:t>
                </a:r>
                <a:r>
                  <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produktion</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sp>
            <p:nvSpPr>
              <p:cNvPr id="40" name="Google Shape;99;g142290da343_0_0">
                <a:extLst>
                  <a:ext uri="{FF2B5EF4-FFF2-40B4-BE49-F238E27FC236}">
                    <a16:creationId xmlns:a16="http://schemas.microsoft.com/office/drawing/2014/main" id="{EA98CAF5-E2A3-E4B9-4024-0D9B79DA74BD}"/>
                  </a:ext>
                </a:extLst>
              </p:cNvPr>
              <p:cNvSpPr txBox="1"/>
              <p:nvPr/>
            </p:nvSpPr>
            <p:spPr>
              <a:xfrm>
                <a:off x="1828333" y="4332150"/>
                <a:ext cx="720000" cy="252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rPr>
                  <a:t>Gesundheit</a:t>
                </a:r>
              </a:p>
            </p:txBody>
          </p:sp>
          <p:sp>
            <p:nvSpPr>
              <p:cNvPr id="41" name="Google Shape;100;g142290da343_0_0">
                <a:extLst>
                  <a:ext uri="{FF2B5EF4-FFF2-40B4-BE49-F238E27FC236}">
                    <a16:creationId xmlns:a16="http://schemas.microsoft.com/office/drawing/2014/main" id="{A0766E66-0D2E-687D-D69D-AAD93AD813AA}"/>
                  </a:ext>
                </a:extLst>
              </p:cNvPr>
              <p:cNvSpPr txBox="1"/>
              <p:nvPr/>
            </p:nvSpPr>
            <p:spPr>
              <a:xfrm>
                <a:off x="1311052" y="6053987"/>
                <a:ext cx="900000" cy="2615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800" b="0"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mn-ea"/>
                    <a:cs typeface="Arial" panose="020B0604020202020204" pitchFamily="34" charset="0"/>
                  </a:rPr>
                  <a:t>Landwirtschaft</a:t>
                </a:r>
                <a:endParaRPr kumimoji="0" sz="800" b="0" i="0" u="none" strike="noStrike" kern="1200" cap="none" spc="0" normalizeH="0" baseline="0" noProof="0" dirty="0">
                  <a:ln>
                    <a:noFill/>
                  </a:ln>
                  <a:solidFill>
                    <a:srgbClr val="BBE0E3">
                      <a:lumMod val="50000"/>
                    </a:srgbClr>
                  </a:solidFill>
                  <a:effectLst/>
                  <a:uLnTx/>
                  <a:uFillTx/>
                  <a:latin typeface="Arial" panose="020B0604020202020204" pitchFamily="34" charset="0"/>
                  <a:ea typeface="+mn-ea"/>
                  <a:cs typeface="Arial" panose="020B0604020202020204" pitchFamily="34" charset="0"/>
                </a:endParaRPr>
              </a:p>
            </p:txBody>
          </p:sp>
        </p:grpSp>
        <p:sp>
          <p:nvSpPr>
            <p:cNvPr id="23" name="ZoneTexte 22">
              <a:extLst>
                <a:ext uri="{FF2B5EF4-FFF2-40B4-BE49-F238E27FC236}">
                  <a16:creationId xmlns:a16="http://schemas.microsoft.com/office/drawing/2014/main" id="{A28CFC97-861C-8F97-1E8D-F0570487E769}"/>
                </a:ext>
              </a:extLst>
            </p:cNvPr>
            <p:cNvSpPr txBox="1"/>
            <p:nvPr/>
          </p:nvSpPr>
          <p:spPr>
            <a:xfrm>
              <a:off x="7449287" y="3878302"/>
              <a:ext cx="2967193"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2000" b="1"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Arial"/>
                  <a:cs typeface="Arial"/>
                </a:rPr>
                <a:t>Thèmes</a:t>
              </a:r>
              <a:r>
                <a:rPr kumimoji="0" lang="de-CH" sz="2000" b="1" i="0" u="none" strike="noStrike" kern="1200" cap="none" spc="0" normalizeH="0" baseline="0" noProof="0" dirty="0">
                  <a:ln>
                    <a:noFill/>
                  </a:ln>
                  <a:solidFill>
                    <a:srgbClr val="BBE0E3">
                      <a:lumMod val="50000"/>
                    </a:srgbClr>
                  </a:solidFill>
                  <a:effectLst/>
                  <a:uLnTx/>
                  <a:uFillTx/>
                  <a:latin typeface="Arial" panose="020B0604020202020204" pitchFamily="34" charset="0"/>
                  <a:ea typeface="Arial"/>
                  <a:cs typeface="Arial"/>
                </a:rPr>
                <a:t>/</a:t>
              </a:r>
              <a:r>
                <a:rPr kumimoji="0" lang="de-CH" sz="2000" b="1" i="0" u="none" strike="noStrike" kern="1200" cap="none" spc="0" normalizeH="0" baseline="0" noProof="0" dirty="0" err="1">
                  <a:ln>
                    <a:noFill/>
                  </a:ln>
                  <a:solidFill>
                    <a:srgbClr val="BBE0E3">
                      <a:lumMod val="50000"/>
                    </a:srgbClr>
                  </a:solidFill>
                  <a:effectLst/>
                  <a:uLnTx/>
                  <a:uFillTx/>
                  <a:latin typeface="Arial" panose="020B0604020202020204" pitchFamily="34" charset="0"/>
                  <a:ea typeface="Arial"/>
                  <a:cs typeface="Arial"/>
                </a:rPr>
                <a:t>Secteurs</a:t>
              </a:r>
              <a:endParaRPr kumimoji="0" lang="de-CH" sz="2000" b="1" i="0" u="none" strike="noStrike" kern="1200" cap="none" spc="0" normalizeH="0" baseline="0" noProof="0" dirty="0">
                <a:ln>
                  <a:noFill/>
                </a:ln>
                <a:solidFill>
                  <a:srgbClr val="BBE0E3">
                    <a:lumMod val="50000"/>
                  </a:srgbClr>
                </a:solidFill>
                <a:effectLst/>
                <a:uLnTx/>
                <a:uFillTx/>
                <a:latin typeface="Arial" panose="020B0604020202020204" pitchFamily="34" charset="0"/>
                <a:ea typeface="Arial"/>
                <a:cs typeface="Arial"/>
              </a:endParaRPr>
            </a:p>
          </p:txBody>
        </p:sp>
      </p:grpSp>
    </p:spTree>
    <p:extLst>
      <p:ext uri="{BB962C8B-B14F-4D97-AF65-F5344CB8AC3E}">
        <p14:creationId xmlns:p14="http://schemas.microsoft.com/office/powerpoint/2010/main" val="170852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3581-162E-C99F-528E-DDBF4690C7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FF539D-E37C-5A1A-406D-A6C927E7377D}"/>
              </a:ext>
            </a:extLst>
          </p:cNvPr>
          <p:cNvSpPr>
            <a:spLocks noGrp="1"/>
          </p:cNvSpPr>
          <p:nvPr>
            <p:ph type="title"/>
          </p:nvPr>
        </p:nvSpPr>
        <p:spPr/>
        <p:txBody>
          <a:bodyPr/>
          <a:lstStyle/>
          <a:p>
            <a:r>
              <a:rPr lang="de-CH" dirty="0"/>
              <a:t>Résumé : Actions de la </a:t>
            </a:r>
            <a:r>
              <a:rPr lang="de-CH" dirty="0" err="1"/>
              <a:t>confédération</a:t>
            </a:r>
            <a:endParaRPr lang="fr-CH" dirty="0"/>
          </a:p>
        </p:txBody>
      </p:sp>
      <p:sp>
        <p:nvSpPr>
          <p:cNvPr id="3" name="Espace réservé du numéro de diapositive 2">
            <a:extLst>
              <a:ext uri="{FF2B5EF4-FFF2-40B4-BE49-F238E27FC236}">
                <a16:creationId xmlns:a16="http://schemas.microsoft.com/office/drawing/2014/main" id="{730E701E-CDAF-76BB-3DA5-F5CEF9532BCD}"/>
              </a:ext>
            </a:extLst>
          </p:cNvPr>
          <p:cNvSpPr>
            <a:spLocks noGrp="1"/>
          </p:cNvSpPr>
          <p:nvPr>
            <p:ph type="sldNum" sz="quarter" idx="10"/>
          </p:nvPr>
        </p:nvSpPr>
        <p:spPr/>
        <p:txBody>
          <a:bodyPr/>
          <a:lstStyle/>
          <a:p>
            <a:fld id="{7D21FFDD-132D-4B5B-AD6B-BCC06A41D268}" type="slidenum">
              <a:rPr lang="de-CH" smtClean="0"/>
              <a:pPr/>
              <a:t>64</a:t>
            </a:fld>
            <a:endParaRPr lang="de-CH" dirty="0"/>
          </a:p>
        </p:txBody>
      </p:sp>
      <p:sp>
        <p:nvSpPr>
          <p:cNvPr id="4" name="Espace réservé du pied de page 3">
            <a:extLst>
              <a:ext uri="{FF2B5EF4-FFF2-40B4-BE49-F238E27FC236}">
                <a16:creationId xmlns:a16="http://schemas.microsoft.com/office/drawing/2014/main" id="{20E5BFEB-6E29-C874-7559-C702D34CEB3E}"/>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20" name="Espace réservé du contenu 1">
            <a:extLst>
              <a:ext uri="{FF2B5EF4-FFF2-40B4-BE49-F238E27FC236}">
                <a16:creationId xmlns:a16="http://schemas.microsoft.com/office/drawing/2014/main" id="{CE7A9F39-824F-988C-102B-8D10A523787A}"/>
              </a:ext>
            </a:extLst>
          </p:cNvPr>
          <p:cNvSpPr txBox="1">
            <a:spLocks/>
          </p:cNvSpPr>
          <p:nvPr/>
        </p:nvSpPr>
        <p:spPr bwMode="auto">
          <a:xfrm>
            <a:off x="4681118" y="1216066"/>
            <a:ext cx="7177105" cy="475960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a:lstStyle>
          <a:p>
            <a:pPr marL="0" marR="0" lvl="0" indent="0" algn="l" defTabSz="914309" rtl="0" eaLnBrk="1" fontAlgn="base" latinLnBrk="0" hangingPunct="1">
              <a:lnSpc>
                <a:spcPts val="2600"/>
              </a:lnSpc>
              <a:spcBef>
                <a:spcPts val="0"/>
              </a:spcBef>
              <a:spcAft>
                <a:spcPts val="0"/>
              </a:spcAft>
              <a:buClrTx/>
              <a:buSzTx/>
              <a:buFont typeface="Arial" panose="020B0604020202020204" pitchFamily="34" charset="0"/>
              <a:buNone/>
              <a:tabLst/>
              <a:defRPr/>
            </a:pPr>
            <a:r>
              <a:rPr kumimoji="0" lang="de-CH" sz="2100" b="0" i="0" u="none" strike="noStrike" kern="0" cap="none" spc="0" normalizeH="0" baseline="0" noProof="0" dirty="0" err="1">
                <a:ln>
                  <a:noFill/>
                </a:ln>
                <a:solidFill>
                  <a:prstClr val="black"/>
                </a:solidFill>
                <a:effectLst/>
                <a:uLnTx/>
                <a:uFillTx/>
                <a:latin typeface="Arial"/>
                <a:ea typeface="+mn-ea"/>
                <a:cs typeface="+mn-cs"/>
              </a:rPr>
              <a:t>pas</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uniquement</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une</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compilation</a:t>
            </a:r>
            <a:r>
              <a:rPr kumimoji="0" lang="de-CH" sz="2100" b="0" i="0" u="none" strike="noStrike" kern="0" cap="none" spc="0" normalizeH="0" baseline="0" noProof="0" dirty="0">
                <a:ln>
                  <a:noFill/>
                </a:ln>
                <a:solidFill>
                  <a:prstClr val="black"/>
                </a:solidFill>
                <a:effectLst/>
                <a:uLnTx/>
                <a:uFillTx/>
                <a:latin typeface="Arial"/>
                <a:ea typeface="+mn-ea"/>
                <a:cs typeface="+mn-cs"/>
              </a:rPr>
              <a:t> de </a:t>
            </a:r>
            <a:r>
              <a:rPr kumimoji="0" lang="de-CH" sz="2100" b="0" i="0" u="none" strike="noStrike" kern="0" cap="none" spc="0" normalizeH="0" baseline="0" noProof="0" dirty="0" err="1">
                <a:ln>
                  <a:noFill/>
                </a:ln>
                <a:solidFill>
                  <a:prstClr val="black"/>
                </a:solidFill>
                <a:effectLst/>
                <a:uLnTx/>
                <a:uFillTx/>
                <a:latin typeface="Arial"/>
                <a:ea typeface="+mn-ea"/>
                <a:cs typeface="+mn-cs"/>
              </a:rPr>
              <a:t>connaissance</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mais</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déjà</a:t>
            </a:r>
            <a:r>
              <a:rPr kumimoji="0" lang="de-CH" sz="2100" b="0" i="0" u="none" strike="noStrike" kern="0" cap="none" spc="0" normalizeH="0" baseline="0" noProof="0" dirty="0">
                <a:ln>
                  <a:noFill/>
                </a:ln>
                <a:solidFill>
                  <a:prstClr val="black"/>
                </a:solidFill>
                <a:effectLst/>
                <a:uLnTx/>
                <a:uFillTx/>
                <a:latin typeface="Arial"/>
                <a:ea typeface="+mn-ea"/>
                <a:cs typeface="+mn-cs"/>
              </a:rPr>
              <a:t> des </a:t>
            </a:r>
            <a:r>
              <a:rPr kumimoji="0" lang="de-CH" sz="2100" b="0" i="0" u="none" strike="noStrike" kern="0" cap="none" spc="0" normalizeH="0" baseline="0" noProof="0" dirty="0" err="1">
                <a:ln>
                  <a:noFill/>
                </a:ln>
                <a:solidFill>
                  <a:prstClr val="black"/>
                </a:solidFill>
                <a:effectLst/>
                <a:uLnTx/>
                <a:uFillTx/>
                <a:latin typeface="Arial"/>
                <a:ea typeface="+mn-ea"/>
                <a:cs typeface="+mn-cs"/>
              </a:rPr>
              <a:t>outils</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pratiques</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pour</a:t>
            </a:r>
            <a:r>
              <a:rPr kumimoji="0" lang="de-CH" sz="2100" b="0" i="0" u="none" strike="noStrike" kern="0" cap="none" spc="0" normalizeH="0" baseline="0" noProof="0" dirty="0">
                <a:ln>
                  <a:noFill/>
                </a:ln>
                <a:solidFill>
                  <a:prstClr val="black"/>
                </a:solidFill>
                <a:effectLst/>
                <a:uLnTx/>
                <a:uFillTx/>
                <a:latin typeface="Arial"/>
                <a:ea typeface="+mn-ea"/>
                <a:cs typeface="+mn-cs"/>
              </a:rPr>
              <a:t> AGIR : </a:t>
            </a:r>
            <a:endParaRPr kumimoji="0" lang="fr-CH" sz="2100" b="0" i="0" u="none" strike="noStrike" kern="0" cap="none" spc="0" normalizeH="0" baseline="0" noProof="0" dirty="0">
              <a:ln>
                <a:noFill/>
              </a:ln>
              <a:solidFill>
                <a:prstClr val="black"/>
              </a:solidFill>
              <a:effectLst/>
              <a:uLnTx/>
              <a:uFillTx/>
              <a:latin typeface="Arial"/>
              <a:ea typeface="+mn-ea"/>
              <a:cs typeface="+mn-cs"/>
            </a:endParaRPr>
          </a:p>
        </p:txBody>
      </p:sp>
      <p:pic>
        <p:nvPicPr>
          <p:cNvPr id="21" name="Image 3">
            <a:extLst>
              <a:ext uri="{FF2B5EF4-FFF2-40B4-BE49-F238E27FC236}">
                <a16:creationId xmlns:a16="http://schemas.microsoft.com/office/drawing/2014/main" id="{F16BDBA4-5F9F-ED71-FFD4-7F388F5161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1803" y="717601"/>
            <a:ext cx="7144892" cy="553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4">
            <a:extLst>
              <a:ext uri="{FF2B5EF4-FFF2-40B4-BE49-F238E27FC236}">
                <a16:creationId xmlns:a16="http://schemas.microsoft.com/office/drawing/2014/main" id="{4B454FBF-045F-6B80-37D4-B520F7A101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1804" y="1931935"/>
            <a:ext cx="6647464" cy="43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3">
            <a:extLst>
              <a:ext uri="{FF2B5EF4-FFF2-40B4-BE49-F238E27FC236}">
                <a16:creationId xmlns:a16="http://schemas.microsoft.com/office/drawing/2014/main" id="{7DE42CDD-18A1-D62B-234B-72A6F7F7A1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803" y="2093219"/>
            <a:ext cx="7199063" cy="399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a:extLst>
              <a:ext uri="{FF2B5EF4-FFF2-40B4-BE49-F238E27FC236}">
                <a16:creationId xmlns:a16="http://schemas.microsoft.com/office/drawing/2014/main" id="{F1D0167C-905E-D204-3D36-64DF72692EDF}"/>
              </a:ext>
            </a:extLst>
          </p:cNvPr>
          <p:cNvPicPr>
            <a:picLocks noChangeAspect="1"/>
          </p:cNvPicPr>
          <p:nvPr/>
        </p:nvPicPr>
        <p:blipFill>
          <a:blip r:embed="rId5"/>
          <a:stretch>
            <a:fillRect/>
          </a:stretch>
        </p:blipFill>
        <p:spPr>
          <a:xfrm>
            <a:off x="1248853" y="2613911"/>
            <a:ext cx="1531621" cy="2159719"/>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sp>
        <p:nvSpPr>
          <p:cNvPr id="25" name="Espace réservé du contenu 1">
            <a:extLst>
              <a:ext uri="{FF2B5EF4-FFF2-40B4-BE49-F238E27FC236}">
                <a16:creationId xmlns:a16="http://schemas.microsoft.com/office/drawing/2014/main" id="{F6F6755D-8C1B-C822-1DC5-7EBAF9D7922E}"/>
              </a:ext>
            </a:extLst>
          </p:cNvPr>
          <p:cNvSpPr txBox="1">
            <a:spLocks/>
          </p:cNvSpPr>
          <p:nvPr/>
        </p:nvSpPr>
        <p:spPr bwMode="auto">
          <a:xfrm>
            <a:off x="1248853" y="1216067"/>
            <a:ext cx="2627698" cy="475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rgbClr val="B2B2B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C0C0C0"/>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rgbClr val="DDDDDD"/>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2400" b="0" i="0" u="none" strike="noStrike" kern="1200" cap="none" spc="0" normalizeH="0" baseline="0" noProof="0">
                <a:ln>
                  <a:noFill/>
                </a:ln>
                <a:solidFill>
                  <a:srgbClr val="000000"/>
                </a:solidFill>
                <a:effectLst/>
                <a:uLnTx/>
                <a:uFillTx/>
                <a:latin typeface="Arial"/>
                <a:ea typeface="+mn-ea"/>
                <a:cs typeface="+mn-cs"/>
              </a:rPr>
              <a:t>Élaborer, approfondir et diffuser le </a:t>
            </a:r>
            <a:r>
              <a:rPr kumimoji="0" lang="de-CH" sz="2400" b="1" i="0" u="none" strike="noStrike" kern="1200" cap="none" spc="0" normalizeH="0" baseline="0" noProof="0">
                <a:ln>
                  <a:noFill/>
                </a:ln>
                <a:solidFill>
                  <a:srgbClr val="000000"/>
                </a:solidFill>
                <a:effectLst/>
                <a:uLnTx/>
                <a:uFillTx/>
                <a:latin typeface="Arial"/>
                <a:ea typeface="+mn-ea"/>
                <a:cs typeface="+mn-cs"/>
              </a:rPr>
              <a:t>socle de connaissances</a:t>
            </a:r>
            <a:endParaRPr kumimoji="0" lang="fr-CH" sz="2400" b="1" i="0" u="none" strike="noStrike" kern="1200" cap="none" spc="0" normalizeH="0" baseline="0" noProof="0" dirty="0">
              <a:ln>
                <a:noFill/>
              </a:ln>
              <a:solidFill>
                <a:srgbClr val="000000"/>
              </a:solidFill>
              <a:effectLst/>
              <a:uLnTx/>
              <a:uFillTx/>
              <a:latin typeface="Arial"/>
              <a:ea typeface="+mn-ea"/>
              <a:cs typeface="+mn-cs"/>
            </a:endParaRPr>
          </a:p>
        </p:txBody>
      </p:sp>
      <p:pic>
        <p:nvPicPr>
          <p:cNvPr id="26" name="Image 25">
            <a:extLst>
              <a:ext uri="{FF2B5EF4-FFF2-40B4-BE49-F238E27FC236}">
                <a16:creationId xmlns:a16="http://schemas.microsoft.com/office/drawing/2014/main" id="{3941BAD2-5AB7-F869-37AC-D81555CFB696}"/>
              </a:ext>
            </a:extLst>
          </p:cNvPr>
          <p:cNvPicPr>
            <a:picLocks noChangeAspect="1"/>
          </p:cNvPicPr>
          <p:nvPr/>
        </p:nvPicPr>
        <p:blipFill>
          <a:blip r:embed="rId6"/>
          <a:stretch>
            <a:fillRect/>
          </a:stretch>
        </p:blipFill>
        <p:spPr>
          <a:xfrm>
            <a:off x="1374506" y="2755233"/>
            <a:ext cx="1526089" cy="2159719"/>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27" name="Image 1">
            <a:extLst>
              <a:ext uri="{FF2B5EF4-FFF2-40B4-BE49-F238E27FC236}">
                <a16:creationId xmlns:a16="http://schemas.microsoft.com/office/drawing/2014/main" id="{4589B48C-1AA8-B171-FE28-F24E0DEEB6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3623" y="2387348"/>
            <a:ext cx="1995740"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CB7CB0BA-8EBC-E1BB-A82F-968B84853374}"/>
              </a:ext>
            </a:extLst>
          </p:cNvPr>
          <p:cNvPicPr>
            <a:picLocks noChangeAspect="1"/>
          </p:cNvPicPr>
          <p:nvPr/>
        </p:nvPicPr>
        <p:blipFill>
          <a:blip r:embed="rId8"/>
          <a:stretch>
            <a:fillRect/>
          </a:stretch>
        </p:blipFill>
        <p:spPr>
          <a:xfrm>
            <a:off x="1823933" y="2719646"/>
            <a:ext cx="2033203"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29" name="Image 28">
            <a:extLst>
              <a:ext uri="{FF2B5EF4-FFF2-40B4-BE49-F238E27FC236}">
                <a16:creationId xmlns:a16="http://schemas.microsoft.com/office/drawing/2014/main" id="{84CB6906-49AE-EC23-6749-839B96A07895}"/>
              </a:ext>
            </a:extLst>
          </p:cNvPr>
          <p:cNvPicPr>
            <a:picLocks noChangeAspect="1"/>
          </p:cNvPicPr>
          <p:nvPr/>
        </p:nvPicPr>
        <p:blipFill>
          <a:blip r:embed="rId9"/>
          <a:stretch>
            <a:fillRect/>
          </a:stretch>
        </p:blipFill>
        <p:spPr>
          <a:xfrm>
            <a:off x="1255176" y="4667661"/>
            <a:ext cx="1017393" cy="1439813"/>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30" name="Image 29">
            <a:extLst>
              <a:ext uri="{FF2B5EF4-FFF2-40B4-BE49-F238E27FC236}">
                <a16:creationId xmlns:a16="http://schemas.microsoft.com/office/drawing/2014/main" id="{E50BD115-83AE-F5BE-3726-E6364870726B}"/>
              </a:ext>
            </a:extLst>
          </p:cNvPr>
          <p:cNvPicPr>
            <a:picLocks noChangeAspect="1"/>
          </p:cNvPicPr>
          <p:nvPr/>
        </p:nvPicPr>
        <p:blipFill>
          <a:blip r:embed="rId10"/>
          <a:stretch>
            <a:fillRect/>
          </a:stretch>
        </p:blipFill>
        <p:spPr>
          <a:xfrm>
            <a:off x="1358237" y="4547066"/>
            <a:ext cx="1021080" cy="1439813"/>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31" name="Image 30">
            <a:extLst>
              <a:ext uri="{FF2B5EF4-FFF2-40B4-BE49-F238E27FC236}">
                <a16:creationId xmlns:a16="http://schemas.microsoft.com/office/drawing/2014/main" id="{803FAF5E-874C-A3B1-2086-85BBA5760FC0}"/>
              </a:ext>
            </a:extLst>
          </p:cNvPr>
          <p:cNvPicPr>
            <a:picLocks noChangeAspect="1"/>
          </p:cNvPicPr>
          <p:nvPr/>
        </p:nvPicPr>
        <p:blipFill>
          <a:blip r:embed="rId11"/>
          <a:stretch>
            <a:fillRect/>
          </a:stretch>
        </p:blipFill>
        <p:spPr>
          <a:xfrm>
            <a:off x="1563293" y="4377853"/>
            <a:ext cx="1016603" cy="1439813"/>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32" name="Image 31">
            <a:extLst>
              <a:ext uri="{FF2B5EF4-FFF2-40B4-BE49-F238E27FC236}">
                <a16:creationId xmlns:a16="http://schemas.microsoft.com/office/drawing/2014/main" id="{03673223-357E-300F-6133-C75AE28C4EA3}"/>
              </a:ext>
            </a:extLst>
          </p:cNvPr>
          <p:cNvPicPr>
            <a:picLocks noChangeAspect="1"/>
          </p:cNvPicPr>
          <p:nvPr/>
        </p:nvPicPr>
        <p:blipFill>
          <a:blip r:embed="rId12"/>
          <a:stretch>
            <a:fillRect/>
          </a:stretch>
        </p:blipFill>
        <p:spPr>
          <a:xfrm>
            <a:off x="5448575" y="2291887"/>
            <a:ext cx="5093922" cy="3599531"/>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3324935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FAF1-81AC-499B-BD0C-230C59D283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7A208D-1AFA-8B78-4547-D7254EA74F73}"/>
              </a:ext>
            </a:extLst>
          </p:cNvPr>
          <p:cNvSpPr>
            <a:spLocks noGrp="1"/>
          </p:cNvSpPr>
          <p:nvPr>
            <p:ph type="title"/>
          </p:nvPr>
        </p:nvSpPr>
        <p:spPr/>
        <p:txBody>
          <a:bodyPr/>
          <a:lstStyle/>
          <a:p>
            <a:r>
              <a:rPr lang="de-CH" dirty="0"/>
              <a:t>Résumé : Actions de la </a:t>
            </a:r>
            <a:r>
              <a:rPr lang="de-CH" dirty="0" err="1"/>
              <a:t>confédération</a:t>
            </a:r>
            <a:endParaRPr lang="fr-CH" dirty="0"/>
          </a:p>
        </p:txBody>
      </p:sp>
      <p:sp>
        <p:nvSpPr>
          <p:cNvPr id="3" name="Espace réservé du numéro de diapositive 2">
            <a:extLst>
              <a:ext uri="{FF2B5EF4-FFF2-40B4-BE49-F238E27FC236}">
                <a16:creationId xmlns:a16="http://schemas.microsoft.com/office/drawing/2014/main" id="{AB9E6DAF-476F-D92B-AED3-62BD5A9C193D}"/>
              </a:ext>
            </a:extLst>
          </p:cNvPr>
          <p:cNvSpPr>
            <a:spLocks noGrp="1"/>
          </p:cNvSpPr>
          <p:nvPr>
            <p:ph type="sldNum" sz="quarter" idx="10"/>
          </p:nvPr>
        </p:nvSpPr>
        <p:spPr/>
        <p:txBody>
          <a:bodyPr/>
          <a:lstStyle/>
          <a:p>
            <a:fld id="{7D21FFDD-132D-4B5B-AD6B-BCC06A41D268}" type="slidenum">
              <a:rPr lang="de-CH" smtClean="0"/>
              <a:pPr/>
              <a:t>65</a:t>
            </a:fld>
            <a:endParaRPr lang="de-CH" dirty="0"/>
          </a:p>
        </p:txBody>
      </p:sp>
      <p:sp>
        <p:nvSpPr>
          <p:cNvPr id="4" name="Espace réservé du pied de page 3">
            <a:extLst>
              <a:ext uri="{FF2B5EF4-FFF2-40B4-BE49-F238E27FC236}">
                <a16:creationId xmlns:a16="http://schemas.microsoft.com/office/drawing/2014/main" id="{7E078CB6-28F6-2923-07D3-9097910DA45D}"/>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a:extLst>
              <a:ext uri="{FF2B5EF4-FFF2-40B4-BE49-F238E27FC236}">
                <a16:creationId xmlns:a16="http://schemas.microsoft.com/office/drawing/2014/main" id="{EC2D749A-6716-7EDD-4F98-A2761DF092E9}"/>
              </a:ext>
            </a:extLst>
          </p:cNvPr>
          <p:cNvPicPr>
            <a:picLocks noChangeAspect="1"/>
          </p:cNvPicPr>
          <p:nvPr/>
        </p:nvPicPr>
        <p:blipFill>
          <a:blip r:embed="rId2"/>
          <a:stretch>
            <a:fillRect/>
          </a:stretch>
        </p:blipFill>
        <p:spPr>
          <a:xfrm>
            <a:off x="1239711" y="2377588"/>
            <a:ext cx="2785750" cy="3895175"/>
          </a:xfrm>
          <a:prstGeom prst="rect">
            <a:avLst/>
          </a:prstGeom>
        </p:spPr>
      </p:pic>
      <p:sp>
        <p:nvSpPr>
          <p:cNvPr id="6" name="Espace réservé du contenu 1">
            <a:extLst>
              <a:ext uri="{FF2B5EF4-FFF2-40B4-BE49-F238E27FC236}">
                <a16:creationId xmlns:a16="http://schemas.microsoft.com/office/drawing/2014/main" id="{60413777-639C-DBCD-3461-BC7129B9BE96}"/>
              </a:ext>
            </a:extLst>
          </p:cNvPr>
          <p:cNvSpPr txBox="1">
            <a:spLocks/>
          </p:cNvSpPr>
          <p:nvPr/>
        </p:nvSpPr>
        <p:spPr bwMode="auto">
          <a:xfrm>
            <a:off x="1248853" y="1216067"/>
            <a:ext cx="2627698" cy="475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rgbClr val="B2B2B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C0C0C0"/>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rgbClr val="DDDDDD"/>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2400" b="0" i="0" u="none" strike="noStrike" kern="1200" cap="none" spc="0" normalizeH="0" baseline="0" noProof="0">
                <a:ln>
                  <a:noFill/>
                </a:ln>
                <a:solidFill>
                  <a:srgbClr val="000000"/>
                </a:solidFill>
                <a:effectLst/>
                <a:uLnTx/>
                <a:uFillTx/>
                <a:latin typeface="Arial"/>
                <a:ea typeface="+mn-ea"/>
                <a:cs typeface="+mn-cs"/>
              </a:rPr>
              <a:t>Élaborer, approfondir et diffuser le </a:t>
            </a:r>
            <a:r>
              <a:rPr kumimoji="0" lang="de-CH" sz="2400" b="1" i="0" u="none" strike="noStrike" kern="1200" cap="none" spc="0" normalizeH="0" baseline="0" noProof="0">
                <a:ln>
                  <a:noFill/>
                </a:ln>
                <a:solidFill>
                  <a:srgbClr val="000000"/>
                </a:solidFill>
                <a:effectLst/>
                <a:uLnTx/>
                <a:uFillTx/>
                <a:latin typeface="Arial"/>
                <a:ea typeface="+mn-ea"/>
                <a:cs typeface="+mn-cs"/>
              </a:rPr>
              <a:t>socle de connaissances</a:t>
            </a:r>
            <a:endParaRPr kumimoji="0" lang="fr-CH"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Espace réservé du contenu 1">
            <a:extLst>
              <a:ext uri="{FF2B5EF4-FFF2-40B4-BE49-F238E27FC236}">
                <a16:creationId xmlns:a16="http://schemas.microsoft.com/office/drawing/2014/main" id="{6A5A9213-ED0D-D75E-D083-59CD73095168}"/>
              </a:ext>
            </a:extLst>
          </p:cNvPr>
          <p:cNvSpPr txBox="1">
            <a:spLocks/>
          </p:cNvSpPr>
          <p:nvPr/>
        </p:nvSpPr>
        <p:spPr bwMode="auto">
          <a:xfrm>
            <a:off x="4381789" y="1178694"/>
            <a:ext cx="2627698" cy="475960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a:lstStyle>
          <a:p>
            <a:pPr marL="0" marR="0" lvl="0" indent="0" algn="l" defTabSz="914309" rtl="0" eaLnBrk="1" fontAlgn="base" latinLnBrk="0" hangingPunct="1">
              <a:lnSpc>
                <a:spcPts val="2600"/>
              </a:lnSpc>
              <a:spcBef>
                <a:spcPts val="0"/>
              </a:spcBef>
              <a:spcAft>
                <a:spcPts val="0"/>
              </a:spcAft>
              <a:buClrTx/>
              <a:buSzTx/>
              <a:buFont typeface="Arial" panose="020B0604020202020204" pitchFamily="34" charset="0"/>
              <a:buNone/>
              <a:tabLst/>
              <a:defRPr/>
            </a:pPr>
            <a:r>
              <a:rPr kumimoji="0" lang="de-CH" sz="2100" b="0" i="0" u="none" strike="noStrike" kern="0" cap="none" spc="0" normalizeH="0" baseline="0" noProof="0" dirty="0" err="1">
                <a:ln>
                  <a:noFill/>
                </a:ln>
                <a:solidFill>
                  <a:prstClr val="black"/>
                </a:solidFill>
                <a:effectLst/>
                <a:uLnTx/>
                <a:uFillTx/>
                <a:latin typeface="Arial"/>
                <a:ea typeface="+mn-ea"/>
                <a:cs typeface="+mn-cs"/>
              </a:rPr>
              <a:t>Concevoir</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étoffer</a:t>
            </a:r>
            <a:r>
              <a:rPr kumimoji="0" lang="de-CH" sz="2100" b="0" i="0" u="none" strike="noStrike" kern="0" cap="none" spc="0" normalizeH="0" baseline="0" noProof="0" dirty="0">
                <a:ln>
                  <a:noFill/>
                </a:ln>
                <a:solidFill>
                  <a:prstClr val="black"/>
                </a:solidFill>
                <a:effectLst/>
                <a:uLnTx/>
                <a:uFillTx/>
                <a:latin typeface="Arial"/>
                <a:ea typeface="+mn-ea"/>
                <a:cs typeface="+mn-cs"/>
              </a:rPr>
              <a:t> le </a:t>
            </a:r>
            <a:r>
              <a:rPr kumimoji="0" lang="de-CH" sz="2100" b="1" i="0" u="none" strike="noStrike" kern="0" cap="none" spc="0" normalizeH="0" baseline="0" noProof="0" dirty="0" err="1">
                <a:ln>
                  <a:noFill/>
                </a:ln>
                <a:solidFill>
                  <a:prstClr val="black"/>
                </a:solidFill>
                <a:effectLst/>
                <a:uLnTx/>
                <a:uFillTx/>
                <a:latin typeface="Arial"/>
                <a:ea typeface="+mn-ea"/>
                <a:cs typeface="+mn-cs"/>
              </a:rPr>
              <a:t>cadre</a:t>
            </a:r>
            <a:r>
              <a:rPr kumimoji="0" lang="de-CH" sz="2100" b="1" i="0" u="none" strike="noStrike" kern="0" cap="none" spc="0" normalizeH="0" baseline="0" noProof="0" dirty="0">
                <a:ln>
                  <a:noFill/>
                </a:ln>
                <a:solidFill>
                  <a:prstClr val="black"/>
                </a:solidFill>
                <a:effectLst/>
                <a:uLnTx/>
                <a:uFillTx/>
                <a:latin typeface="Arial"/>
                <a:ea typeface="+mn-ea"/>
                <a:cs typeface="+mn-cs"/>
              </a:rPr>
              <a:t> </a:t>
            </a:r>
            <a:r>
              <a:rPr kumimoji="0" lang="de-CH" sz="2100" b="1" i="0" u="none" strike="noStrike" kern="0" cap="none" spc="0" normalizeH="0" baseline="0" noProof="0" dirty="0" err="1">
                <a:ln>
                  <a:noFill/>
                </a:ln>
                <a:solidFill>
                  <a:prstClr val="black"/>
                </a:solidFill>
                <a:effectLst/>
                <a:uLnTx/>
                <a:uFillTx/>
                <a:latin typeface="Arial"/>
                <a:ea typeface="+mn-ea"/>
                <a:cs typeface="+mn-cs"/>
              </a:rPr>
              <a:t>d’action</a:t>
            </a:r>
            <a:r>
              <a:rPr kumimoji="0" lang="de-CH" sz="2100" b="1"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a:ln>
                  <a:noFill/>
                </a:ln>
                <a:solidFill>
                  <a:prstClr val="black"/>
                </a:solidFill>
                <a:effectLst/>
                <a:uLnTx/>
                <a:uFillTx/>
                <a:latin typeface="Arial"/>
                <a:ea typeface="+mn-ea"/>
                <a:cs typeface="+mn-cs"/>
              </a:rPr>
              <a:t>et le rendre </a:t>
            </a:r>
            <a:r>
              <a:rPr kumimoji="0" lang="de-CH" sz="2100" b="0" i="0" u="none" strike="noStrike" kern="0" cap="none" spc="0" normalizeH="0" baseline="0" noProof="0" dirty="0" err="1">
                <a:ln>
                  <a:noFill/>
                </a:ln>
                <a:solidFill>
                  <a:prstClr val="black"/>
                </a:solidFill>
                <a:effectLst/>
                <a:uLnTx/>
                <a:uFillTx/>
                <a:latin typeface="Arial"/>
                <a:ea typeface="+mn-ea"/>
                <a:cs typeface="+mn-cs"/>
              </a:rPr>
              <a:t>accessible</a:t>
            </a:r>
            <a:endParaRPr kumimoji="0" lang="fr-CH" sz="2100" b="0" i="0" u="none" strike="noStrike" kern="0" cap="none" spc="0" normalizeH="0" baseline="0" noProof="0" dirty="0">
              <a:ln>
                <a:noFill/>
              </a:ln>
              <a:solidFill>
                <a:prstClr val="black"/>
              </a:solidFill>
              <a:effectLst/>
              <a:uLnTx/>
              <a:uFillTx/>
              <a:latin typeface="Arial"/>
              <a:ea typeface="+mn-ea"/>
              <a:cs typeface="+mn-cs"/>
            </a:endParaRPr>
          </a:p>
        </p:txBody>
      </p:sp>
      <p:pic>
        <p:nvPicPr>
          <p:cNvPr id="8" name="Image 7">
            <a:extLst>
              <a:ext uri="{FF2B5EF4-FFF2-40B4-BE49-F238E27FC236}">
                <a16:creationId xmlns:a16="http://schemas.microsoft.com/office/drawing/2014/main" id="{3BD123AF-6A10-9BE0-8EB1-9EAD2D632308}"/>
              </a:ext>
            </a:extLst>
          </p:cNvPr>
          <p:cNvPicPr>
            <a:picLocks noChangeAspect="1"/>
          </p:cNvPicPr>
          <p:nvPr/>
        </p:nvPicPr>
        <p:blipFill>
          <a:blip r:embed="rId3"/>
          <a:stretch>
            <a:fillRect/>
          </a:stretch>
        </p:blipFill>
        <p:spPr>
          <a:xfrm>
            <a:off x="4391011" y="2349141"/>
            <a:ext cx="2043749"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9" name="Image 8">
            <a:extLst>
              <a:ext uri="{FF2B5EF4-FFF2-40B4-BE49-F238E27FC236}">
                <a16:creationId xmlns:a16="http://schemas.microsoft.com/office/drawing/2014/main" id="{4FB1E7B8-10C2-B03F-A16E-98A757B98634}"/>
              </a:ext>
            </a:extLst>
          </p:cNvPr>
          <p:cNvPicPr>
            <a:picLocks noChangeAspect="1"/>
          </p:cNvPicPr>
          <p:nvPr/>
        </p:nvPicPr>
        <p:blipFill>
          <a:blip r:embed="rId4"/>
          <a:stretch>
            <a:fillRect/>
          </a:stretch>
        </p:blipFill>
        <p:spPr>
          <a:xfrm>
            <a:off x="4475910" y="2540612"/>
            <a:ext cx="2042160"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10" name="Image 9">
            <a:extLst>
              <a:ext uri="{FF2B5EF4-FFF2-40B4-BE49-F238E27FC236}">
                <a16:creationId xmlns:a16="http://schemas.microsoft.com/office/drawing/2014/main" id="{79A34938-7749-CA45-F8B8-72F77902B0C5}"/>
              </a:ext>
            </a:extLst>
          </p:cNvPr>
          <p:cNvPicPr>
            <a:picLocks noChangeAspect="1"/>
          </p:cNvPicPr>
          <p:nvPr/>
        </p:nvPicPr>
        <p:blipFill>
          <a:blip r:embed="rId5"/>
          <a:stretch>
            <a:fillRect/>
          </a:stretch>
        </p:blipFill>
        <p:spPr>
          <a:xfrm>
            <a:off x="4590322" y="2720120"/>
            <a:ext cx="2042160" cy="2879625"/>
          </a:xfrm>
          <a:prstGeom prst="rect">
            <a:avLst/>
          </a:prstGeom>
          <a:ln>
            <a:solidFill>
              <a:srgbClr val="FFFFFF">
                <a:lumMod val="50000"/>
              </a:srgbClr>
            </a:solidFill>
          </a:ln>
          <a:effectLst>
            <a:outerShdw blurRad="50800" dist="139700" dir="2700000" algn="tl" rotWithShape="0">
              <a:prstClr val="black">
                <a:alpha val="40000"/>
              </a:prstClr>
            </a:outerShdw>
          </a:effectLst>
        </p:spPr>
      </p:pic>
      <p:pic>
        <p:nvPicPr>
          <p:cNvPr id="11" name="Image 10">
            <a:extLst>
              <a:ext uri="{FF2B5EF4-FFF2-40B4-BE49-F238E27FC236}">
                <a16:creationId xmlns:a16="http://schemas.microsoft.com/office/drawing/2014/main" id="{E4B64D98-0567-C580-2C01-32BF7698C7C2}"/>
              </a:ext>
            </a:extLst>
          </p:cNvPr>
          <p:cNvPicPr>
            <a:picLocks noChangeAspect="1"/>
          </p:cNvPicPr>
          <p:nvPr/>
        </p:nvPicPr>
        <p:blipFill>
          <a:blip r:embed="rId6"/>
          <a:stretch>
            <a:fillRect/>
          </a:stretch>
        </p:blipFill>
        <p:spPr>
          <a:xfrm>
            <a:off x="4711205" y="2925796"/>
            <a:ext cx="2032047" cy="2879625"/>
          </a:xfrm>
          <a:prstGeom prst="rect">
            <a:avLst/>
          </a:prstGeom>
          <a:ln>
            <a:solidFill>
              <a:srgbClr val="FFFFFF">
                <a:lumMod val="50000"/>
              </a:srgbClr>
            </a:solidFill>
          </a:ln>
          <a:effectLst>
            <a:outerShdw blurRad="50800" dist="139700" dir="2700000" algn="tl" rotWithShape="0">
              <a:prstClr val="black">
                <a:alpha val="40000"/>
              </a:prstClr>
            </a:outerShdw>
          </a:effectLst>
        </p:spPr>
      </p:pic>
      <p:pic>
        <p:nvPicPr>
          <p:cNvPr id="12" name="Image 11">
            <a:extLst>
              <a:ext uri="{FF2B5EF4-FFF2-40B4-BE49-F238E27FC236}">
                <a16:creationId xmlns:a16="http://schemas.microsoft.com/office/drawing/2014/main" id="{C28CBD37-E317-FE6F-E121-DA0D8DBC4E88}"/>
              </a:ext>
            </a:extLst>
          </p:cNvPr>
          <p:cNvPicPr>
            <a:picLocks noChangeAspect="1"/>
          </p:cNvPicPr>
          <p:nvPr/>
        </p:nvPicPr>
        <p:blipFill>
          <a:blip r:embed="rId7"/>
          <a:stretch>
            <a:fillRect/>
          </a:stretch>
        </p:blipFill>
        <p:spPr>
          <a:xfrm>
            <a:off x="4827876" y="3177111"/>
            <a:ext cx="2037245" cy="2879625"/>
          </a:xfrm>
          <a:prstGeom prst="rect">
            <a:avLst/>
          </a:prstGeom>
          <a:ln>
            <a:solidFill>
              <a:srgbClr val="FFFFFF">
                <a:lumMod val="50000"/>
              </a:srgbClr>
            </a:solidFill>
          </a:ln>
          <a:effectLst>
            <a:outerShdw blurRad="50800" dist="139700" dir="2700000" algn="tl" rotWithShape="0">
              <a:prstClr val="black">
                <a:alpha val="40000"/>
              </a:prstClr>
            </a:outerShdw>
          </a:effectLst>
        </p:spPr>
      </p:pic>
      <p:pic>
        <p:nvPicPr>
          <p:cNvPr id="13" name="Image 12">
            <a:extLst>
              <a:ext uri="{FF2B5EF4-FFF2-40B4-BE49-F238E27FC236}">
                <a16:creationId xmlns:a16="http://schemas.microsoft.com/office/drawing/2014/main" id="{4164C3C6-B51F-41A7-3488-0AC8C22A7D0F}"/>
              </a:ext>
            </a:extLst>
          </p:cNvPr>
          <p:cNvPicPr>
            <a:picLocks noChangeAspect="1"/>
          </p:cNvPicPr>
          <p:nvPr/>
        </p:nvPicPr>
        <p:blipFill rotWithShape="1">
          <a:blip r:embed="rId8"/>
          <a:srcRect r="86"/>
          <a:stretch/>
        </p:blipFill>
        <p:spPr>
          <a:xfrm>
            <a:off x="7469395" y="1618833"/>
            <a:ext cx="4315686" cy="4437903"/>
          </a:xfrm>
          <a:prstGeom prst="rect">
            <a:avLst/>
          </a:prstGeom>
        </p:spPr>
      </p:pic>
      <p:pic>
        <p:nvPicPr>
          <p:cNvPr id="14" name="Image 13">
            <a:extLst>
              <a:ext uri="{FF2B5EF4-FFF2-40B4-BE49-F238E27FC236}">
                <a16:creationId xmlns:a16="http://schemas.microsoft.com/office/drawing/2014/main" id="{FEAFE36E-6403-5A97-B895-49B2195902CB}"/>
              </a:ext>
            </a:extLst>
          </p:cNvPr>
          <p:cNvPicPr>
            <a:picLocks noChangeAspect="1"/>
          </p:cNvPicPr>
          <p:nvPr/>
        </p:nvPicPr>
        <p:blipFill>
          <a:blip r:embed="rId9"/>
          <a:stretch>
            <a:fillRect/>
          </a:stretch>
        </p:blipFill>
        <p:spPr>
          <a:xfrm>
            <a:off x="7467519" y="1612236"/>
            <a:ext cx="4319438" cy="3892516"/>
          </a:xfrm>
          <a:prstGeom prst="rect">
            <a:avLst/>
          </a:prstGeom>
        </p:spPr>
      </p:pic>
      <p:grpSp>
        <p:nvGrpSpPr>
          <p:cNvPr id="15" name="Groupe 14">
            <a:extLst>
              <a:ext uri="{FF2B5EF4-FFF2-40B4-BE49-F238E27FC236}">
                <a16:creationId xmlns:a16="http://schemas.microsoft.com/office/drawing/2014/main" id="{60B0A276-5A45-AC46-D9AC-C87353DF08A6}"/>
              </a:ext>
            </a:extLst>
          </p:cNvPr>
          <p:cNvGrpSpPr/>
          <p:nvPr/>
        </p:nvGrpSpPr>
        <p:grpSpPr>
          <a:xfrm>
            <a:off x="7467519" y="1803481"/>
            <a:ext cx="4348378" cy="4353886"/>
            <a:chOff x="7437672" y="1613211"/>
            <a:chExt cx="4348944" cy="4354453"/>
          </a:xfrm>
        </p:grpSpPr>
        <p:pic>
          <p:nvPicPr>
            <p:cNvPr id="16" name="Image 15">
              <a:extLst>
                <a:ext uri="{FF2B5EF4-FFF2-40B4-BE49-F238E27FC236}">
                  <a16:creationId xmlns:a16="http://schemas.microsoft.com/office/drawing/2014/main" id="{B8C58EB4-3E9D-5351-F813-CBD03A392B09}"/>
                </a:ext>
              </a:extLst>
            </p:cNvPr>
            <p:cNvPicPr>
              <a:picLocks noChangeAspect="1"/>
            </p:cNvPicPr>
            <p:nvPr/>
          </p:nvPicPr>
          <p:blipFill>
            <a:blip r:embed="rId10"/>
            <a:stretch>
              <a:fillRect/>
            </a:stretch>
          </p:blipFill>
          <p:spPr>
            <a:xfrm>
              <a:off x="7437672" y="1613211"/>
              <a:ext cx="4320000" cy="3665455"/>
            </a:xfrm>
            <a:prstGeom prst="rect">
              <a:avLst/>
            </a:prstGeom>
          </p:spPr>
        </p:pic>
        <p:sp>
          <p:nvSpPr>
            <p:cNvPr id="17" name="ZoneTexte 16">
              <a:extLst>
                <a:ext uri="{FF2B5EF4-FFF2-40B4-BE49-F238E27FC236}">
                  <a16:creationId xmlns:a16="http://schemas.microsoft.com/office/drawing/2014/main" id="{859A1A65-6438-D91D-79C4-FAE29BA1694C}"/>
                </a:ext>
              </a:extLst>
            </p:cNvPr>
            <p:cNvSpPr txBox="1"/>
            <p:nvPr/>
          </p:nvSpPr>
          <p:spPr>
            <a:xfrm>
              <a:off x="7437672" y="5229000"/>
              <a:ext cx="4348944" cy="738664"/>
            </a:xfrm>
            <a:prstGeom prst="rect">
              <a:avLst/>
            </a:prstGeom>
            <a:solidFill>
              <a:srgbClr val="FFFFFF"/>
            </a:solidFill>
          </p:spPr>
          <p:txBody>
            <a:bodyPr wrap="square">
              <a:spAutoFit/>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fr-CH" sz="1400" b="0" i="0" u="none" strike="noStrike" kern="0" cap="none" spc="0" normalizeH="0" baseline="0" noProof="0" dirty="0">
                  <a:ln>
                    <a:noFill/>
                  </a:ln>
                  <a:solidFill>
                    <a:srgbClr val="000000"/>
                  </a:solidFill>
                  <a:effectLst/>
                  <a:uLnTx/>
                  <a:uFillTx/>
                  <a:latin typeface="Arial" panose="020B0604020202020204" pitchFamily="34" charset="0"/>
                </a:rPr>
                <a:t>Figure 11 Dégradation de la santé humaine : évolution du risque en raison de l’accentuation des fortes chaleurs due aux changements climatiques </a:t>
              </a:r>
              <a:endParaRPr kumimoji="0" lang="fr-CH" sz="14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672748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0D29C-6108-834C-76F4-E350F6C32A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9C0BFF-9BFD-4FB5-0265-35A22C783BC9}"/>
              </a:ext>
            </a:extLst>
          </p:cNvPr>
          <p:cNvSpPr>
            <a:spLocks noGrp="1"/>
          </p:cNvSpPr>
          <p:nvPr>
            <p:ph type="title"/>
          </p:nvPr>
        </p:nvSpPr>
        <p:spPr/>
        <p:txBody>
          <a:bodyPr/>
          <a:lstStyle/>
          <a:p>
            <a:r>
              <a:rPr lang="de-CH" dirty="0"/>
              <a:t>Résumé : Actions de la </a:t>
            </a:r>
            <a:r>
              <a:rPr lang="de-CH" dirty="0" err="1"/>
              <a:t>confédération</a:t>
            </a:r>
            <a:endParaRPr lang="fr-CH" dirty="0"/>
          </a:p>
        </p:txBody>
      </p:sp>
      <p:sp>
        <p:nvSpPr>
          <p:cNvPr id="3" name="Espace réservé du numéro de diapositive 2">
            <a:extLst>
              <a:ext uri="{FF2B5EF4-FFF2-40B4-BE49-F238E27FC236}">
                <a16:creationId xmlns:a16="http://schemas.microsoft.com/office/drawing/2014/main" id="{FF6715C5-5EA8-2DE1-1C1B-43301D18411E}"/>
              </a:ext>
            </a:extLst>
          </p:cNvPr>
          <p:cNvSpPr>
            <a:spLocks noGrp="1"/>
          </p:cNvSpPr>
          <p:nvPr>
            <p:ph type="sldNum" sz="quarter" idx="10"/>
          </p:nvPr>
        </p:nvSpPr>
        <p:spPr/>
        <p:txBody>
          <a:bodyPr/>
          <a:lstStyle/>
          <a:p>
            <a:fld id="{7D21FFDD-132D-4B5B-AD6B-BCC06A41D268}" type="slidenum">
              <a:rPr lang="de-CH" smtClean="0"/>
              <a:pPr/>
              <a:t>66</a:t>
            </a:fld>
            <a:endParaRPr lang="de-CH" dirty="0"/>
          </a:p>
        </p:txBody>
      </p:sp>
      <p:sp>
        <p:nvSpPr>
          <p:cNvPr id="4" name="Espace réservé du pied de page 3">
            <a:extLst>
              <a:ext uri="{FF2B5EF4-FFF2-40B4-BE49-F238E27FC236}">
                <a16:creationId xmlns:a16="http://schemas.microsoft.com/office/drawing/2014/main" id="{0D8EACB0-5E95-6CAD-562C-4CCA49309A8A}"/>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Espace réservé du contenu 1">
            <a:extLst>
              <a:ext uri="{FF2B5EF4-FFF2-40B4-BE49-F238E27FC236}">
                <a16:creationId xmlns:a16="http://schemas.microsoft.com/office/drawing/2014/main" id="{37B003F0-BEB7-81B7-13F9-590B81B974FD}"/>
              </a:ext>
            </a:extLst>
          </p:cNvPr>
          <p:cNvSpPr txBox="1">
            <a:spLocks/>
          </p:cNvSpPr>
          <p:nvPr/>
        </p:nvSpPr>
        <p:spPr bwMode="auto">
          <a:xfrm>
            <a:off x="1248853" y="1216067"/>
            <a:ext cx="2627698" cy="475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bg2"/>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rgbClr val="B2B2B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C0C0C0"/>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rgbClr val="DDDDDD"/>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2400" b="0" i="0" u="none" strike="noStrike" kern="1200" cap="none" spc="0" normalizeH="0" baseline="0" noProof="0">
                <a:ln>
                  <a:noFill/>
                </a:ln>
                <a:solidFill>
                  <a:srgbClr val="000000"/>
                </a:solidFill>
                <a:effectLst/>
                <a:uLnTx/>
                <a:uFillTx/>
                <a:latin typeface="Arial"/>
                <a:ea typeface="+mn-ea"/>
                <a:cs typeface="+mn-cs"/>
              </a:rPr>
              <a:t>Élaborer, approfondir et diffuser le </a:t>
            </a:r>
            <a:r>
              <a:rPr kumimoji="0" lang="de-CH" sz="2400" b="1" i="0" u="none" strike="noStrike" kern="1200" cap="none" spc="0" normalizeH="0" baseline="0" noProof="0">
                <a:ln>
                  <a:noFill/>
                </a:ln>
                <a:solidFill>
                  <a:srgbClr val="000000"/>
                </a:solidFill>
                <a:effectLst/>
                <a:uLnTx/>
                <a:uFillTx/>
                <a:latin typeface="Arial"/>
                <a:ea typeface="+mn-ea"/>
                <a:cs typeface="+mn-cs"/>
              </a:rPr>
              <a:t>socle de connaissances</a:t>
            </a:r>
            <a:endParaRPr kumimoji="0" lang="fr-CH" sz="2400" b="1"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Image 5">
            <a:extLst>
              <a:ext uri="{FF2B5EF4-FFF2-40B4-BE49-F238E27FC236}">
                <a16:creationId xmlns:a16="http://schemas.microsoft.com/office/drawing/2014/main" id="{0C774FEC-66A1-2B90-D238-026B9549EC2D}"/>
              </a:ext>
            </a:extLst>
          </p:cNvPr>
          <p:cNvPicPr>
            <a:picLocks noChangeAspect="1"/>
          </p:cNvPicPr>
          <p:nvPr/>
        </p:nvPicPr>
        <p:blipFill>
          <a:blip r:embed="rId2"/>
          <a:stretch>
            <a:fillRect/>
          </a:stretch>
        </p:blipFill>
        <p:spPr>
          <a:xfrm>
            <a:off x="4381789" y="2342129"/>
            <a:ext cx="2651645" cy="3889079"/>
          </a:xfrm>
          <a:prstGeom prst="rect">
            <a:avLst/>
          </a:prstGeom>
        </p:spPr>
      </p:pic>
      <p:sp>
        <p:nvSpPr>
          <p:cNvPr id="7" name="Espace réservé du contenu 1">
            <a:extLst>
              <a:ext uri="{FF2B5EF4-FFF2-40B4-BE49-F238E27FC236}">
                <a16:creationId xmlns:a16="http://schemas.microsoft.com/office/drawing/2014/main" id="{926A4662-BA2D-170B-C58A-AF0D3ECBFF0B}"/>
              </a:ext>
            </a:extLst>
          </p:cNvPr>
          <p:cNvSpPr txBox="1">
            <a:spLocks/>
          </p:cNvSpPr>
          <p:nvPr/>
        </p:nvSpPr>
        <p:spPr bwMode="auto">
          <a:xfrm>
            <a:off x="4381789" y="1178694"/>
            <a:ext cx="2627698" cy="475960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a:lstStyle>
          <a:p>
            <a:pPr marL="0" marR="0" lvl="0" indent="0" algn="l" defTabSz="914309" rtl="0" eaLnBrk="1" fontAlgn="base" latinLnBrk="0" hangingPunct="1">
              <a:lnSpc>
                <a:spcPts val="2600"/>
              </a:lnSpc>
              <a:spcBef>
                <a:spcPts val="0"/>
              </a:spcBef>
              <a:spcAft>
                <a:spcPts val="0"/>
              </a:spcAft>
              <a:buClrTx/>
              <a:buSzTx/>
              <a:buFont typeface="Arial" panose="020B0604020202020204" pitchFamily="34" charset="0"/>
              <a:buNone/>
              <a:tabLst/>
              <a:defRPr/>
            </a:pPr>
            <a:r>
              <a:rPr kumimoji="0" lang="de-CH" sz="2100" b="0" i="0" u="none" strike="noStrike" kern="0" cap="none" spc="0" normalizeH="0" baseline="0" noProof="0" dirty="0" err="1">
                <a:ln>
                  <a:noFill/>
                </a:ln>
                <a:solidFill>
                  <a:prstClr val="black"/>
                </a:solidFill>
                <a:effectLst/>
                <a:uLnTx/>
                <a:uFillTx/>
                <a:latin typeface="Arial"/>
                <a:ea typeface="+mn-ea"/>
                <a:cs typeface="+mn-cs"/>
              </a:rPr>
              <a:t>Concevoir</a:t>
            </a:r>
            <a:r>
              <a:rPr kumimoji="0" lang="de-CH" sz="2100" b="0"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err="1">
                <a:ln>
                  <a:noFill/>
                </a:ln>
                <a:solidFill>
                  <a:prstClr val="black"/>
                </a:solidFill>
                <a:effectLst/>
                <a:uLnTx/>
                <a:uFillTx/>
                <a:latin typeface="Arial"/>
                <a:ea typeface="+mn-ea"/>
                <a:cs typeface="+mn-cs"/>
              </a:rPr>
              <a:t>étoffer</a:t>
            </a:r>
            <a:r>
              <a:rPr kumimoji="0" lang="de-CH" sz="2100" b="0" i="0" u="none" strike="noStrike" kern="0" cap="none" spc="0" normalizeH="0" baseline="0" noProof="0" dirty="0">
                <a:ln>
                  <a:noFill/>
                </a:ln>
                <a:solidFill>
                  <a:prstClr val="black"/>
                </a:solidFill>
                <a:effectLst/>
                <a:uLnTx/>
                <a:uFillTx/>
                <a:latin typeface="Arial"/>
                <a:ea typeface="+mn-ea"/>
                <a:cs typeface="+mn-cs"/>
              </a:rPr>
              <a:t> le </a:t>
            </a:r>
            <a:r>
              <a:rPr kumimoji="0" lang="de-CH" sz="2100" b="1" i="0" u="none" strike="noStrike" kern="0" cap="none" spc="0" normalizeH="0" baseline="0" noProof="0" dirty="0" err="1">
                <a:ln>
                  <a:noFill/>
                </a:ln>
                <a:solidFill>
                  <a:prstClr val="black"/>
                </a:solidFill>
                <a:effectLst/>
                <a:uLnTx/>
                <a:uFillTx/>
                <a:latin typeface="Arial"/>
                <a:ea typeface="+mn-ea"/>
                <a:cs typeface="+mn-cs"/>
              </a:rPr>
              <a:t>cadre</a:t>
            </a:r>
            <a:r>
              <a:rPr kumimoji="0" lang="de-CH" sz="2100" b="1" i="0" u="none" strike="noStrike" kern="0" cap="none" spc="0" normalizeH="0" baseline="0" noProof="0" dirty="0">
                <a:ln>
                  <a:noFill/>
                </a:ln>
                <a:solidFill>
                  <a:prstClr val="black"/>
                </a:solidFill>
                <a:effectLst/>
                <a:uLnTx/>
                <a:uFillTx/>
                <a:latin typeface="Arial"/>
                <a:ea typeface="+mn-ea"/>
                <a:cs typeface="+mn-cs"/>
              </a:rPr>
              <a:t> </a:t>
            </a:r>
            <a:r>
              <a:rPr kumimoji="0" lang="de-CH" sz="2100" b="1" i="0" u="none" strike="noStrike" kern="0" cap="none" spc="0" normalizeH="0" baseline="0" noProof="0" dirty="0" err="1">
                <a:ln>
                  <a:noFill/>
                </a:ln>
                <a:solidFill>
                  <a:prstClr val="black"/>
                </a:solidFill>
                <a:effectLst/>
                <a:uLnTx/>
                <a:uFillTx/>
                <a:latin typeface="Arial"/>
                <a:ea typeface="+mn-ea"/>
                <a:cs typeface="+mn-cs"/>
              </a:rPr>
              <a:t>d’action</a:t>
            </a:r>
            <a:r>
              <a:rPr kumimoji="0" lang="de-CH" sz="2100" b="1"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a:ln>
                  <a:noFill/>
                </a:ln>
                <a:solidFill>
                  <a:prstClr val="black"/>
                </a:solidFill>
                <a:effectLst/>
                <a:uLnTx/>
                <a:uFillTx/>
                <a:latin typeface="Arial"/>
                <a:ea typeface="+mn-ea"/>
                <a:cs typeface="+mn-cs"/>
              </a:rPr>
              <a:t>et le rendre </a:t>
            </a:r>
            <a:r>
              <a:rPr kumimoji="0" lang="de-CH" sz="2100" b="0" i="0" u="none" strike="noStrike" kern="0" cap="none" spc="0" normalizeH="0" baseline="0" noProof="0" dirty="0" err="1">
                <a:ln>
                  <a:noFill/>
                </a:ln>
                <a:solidFill>
                  <a:prstClr val="black"/>
                </a:solidFill>
                <a:effectLst/>
                <a:uLnTx/>
                <a:uFillTx/>
                <a:latin typeface="Arial"/>
                <a:ea typeface="+mn-ea"/>
                <a:cs typeface="+mn-cs"/>
              </a:rPr>
              <a:t>accessible</a:t>
            </a:r>
            <a:endParaRPr kumimoji="0" lang="fr-CH" sz="2100" b="0" i="0" u="none" strike="noStrike" kern="0" cap="none" spc="0" normalizeH="0" baseline="0" noProof="0" dirty="0">
              <a:ln>
                <a:noFill/>
              </a:ln>
              <a:solidFill>
                <a:prstClr val="black"/>
              </a:solidFill>
              <a:effectLst/>
              <a:uLnTx/>
              <a:uFillTx/>
              <a:latin typeface="Arial"/>
              <a:ea typeface="+mn-ea"/>
              <a:cs typeface="+mn-cs"/>
            </a:endParaRPr>
          </a:p>
        </p:txBody>
      </p:sp>
      <p:pic>
        <p:nvPicPr>
          <p:cNvPr id="8" name="Image 7">
            <a:extLst>
              <a:ext uri="{FF2B5EF4-FFF2-40B4-BE49-F238E27FC236}">
                <a16:creationId xmlns:a16="http://schemas.microsoft.com/office/drawing/2014/main" id="{3B40812F-7E87-8133-C011-991A7A96B0BC}"/>
              </a:ext>
            </a:extLst>
          </p:cNvPr>
          <p:cNvPicPr>
            <a:picLocks noChangeAspect="1"/>
          </p:cNvPicPr>
          <p:nvPr/>
        </p:nvPicPr>
        <p:blipFill>
          <a:blip r:embed="rId3"/>
          <a:stretch>
            <a:fillRect/>
          </a:stretch>
        </p:blipFill>
        <p:spPr>
          <a:xfrm>
            <a:off x="1239711" y="2377588"/>
            <a:ext cx="2785750" cy="3895175"/>
          </a:xfrm>
          <a:prstGeom prst="rect">
            <a:avLst/>
          </a:prstGeom>
        </p:spPr>
      </p:pic>
      <p:sp>
        <p:nvSpPr>
          <p:cNvPr id="9" name="Espace réservé du contenu 1">
            <a:extLst>
              <a:ext uri="{FF2B5EF4-FFF2-40B4-BE49-F238E27FC236}">
                <a16:creationId xmlns:a16="http://schemas.microsoft.com/office/drawing/2014/main" id="{3237EE3C-E598-F8F4-C692-256DCCCE45E1}"/>
              </a:ext>
            </a:extLst>
          </p:cNvPr>
          <p:cNvSpPr txBox="1">
            <a:spLocks/>
          </p:cNvSpPr>
          <p:nvPr/>
        </p:nvSpPr>
        <p:spPr bwMode="auto">
          <a:xfrm>
            <a:off x="7389762" y="1216067"/>
            <a:ext cx="2627698" cy="475960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01216" indent="-201216"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403622"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604838"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807244" indent="-20240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008460" indent="-201216"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1885950" indent="-171450" algn="l" rtl="0" eaLnBrk="1" fontAlgn="base" hangingPunct="1">
              <a:spcBef>
                <a:spcPct val="20000"/>
              </a:spcBef>
              <a:spcAft>
                <a:spcPct val="0"/>
              </a:spcAft>
              <a:buClr>
                <a:srgbClr val="DDDDDD"/>
              </a:buClr>
              <a:buChar char="•"/>
              <a:defRPr sz="1575">
                <a:solidFill>
                  <a:schemeClr val="tx1"/>
                </a:solidFill>
                <a:latin typeface="+mn-lt"/>
              </a:defRPr>
            </a:lvl6pPr>
            <a:lvl7pPr marL="2228850" indent="-171450" algn="l" rtl="0" eaLnBrk="1" fontAlgn="base" hangingPunct="1">
              <a:spcBef>
                <a:spcPct val="20000"/>
              </a:spcBef>
              <a:spcAft>
                <a:spcPct val="0"/>
              </a:spcAft>
              <a:buClr>
                <a:srgbClr val="DDDDDD"/>
              </a:buClr>
              <a:buChar char="•"/>
              <a:defRPr sz="1575">
                <a:solidFill>
                  <a:schemeClr val="tx1"/>
                </a:solidFill>
                <a:latin typeface="+mn-lt"/>
              </a:defRPr>
            </a:lvl7pPr>
            <a:lvl8pPr marL="2571750" indent="-171450" algn="l" rtl="0" eaLnBrk="1" fontAlgn="base" hangingPunct="1">
              <a:spcBef>
                <a:spcPct val="20000"/>
              </a:spcBef>
              <a:spcAft>
                <a:spcPct val="0"/>
              </a:spcAft>
              <a:buClr>
                <a:srgbClr val="DDDDDD"/>
              </a:buClr>
              <a:buChar char="•"/>
              <a:defRPr sz="1575">
                <a:solidFill>
                  <a:schemeClr val="tx1"/>
                </a:solidFill>
                <a:latin typeface="+mn-lt"/>
              </a:defRPr>
            </a:lvl8pPr>
            <a:lvl9pPr marL="2914650" indent="-171450" algn="l" rtl="0" eaLnBrk="1" fontAlgn="base" hangingPunct="1">
              <a:spcBef>
                <a:spcPct val="20000"/>
              </a:spcBef>
              <a:spcAft>
                <a:spcPct val="0"/>
              </a:spcAft>
              <a:buClr>
                <a:srgbClr val="DDDDDD"/>
              </a:buClr>
              <a:buChar char="•"/>
              <a:defRPr sz="1575">
                <a:solidFill>
                  <a:schemeClr val="tx1"/>
                </a:solidFill>
                <a:latin typeface="+mn-lt"/>
              </a:defRPr>
            </a:lvl9pPr>
          </a:lstStyle>
          <a:p>
            <a:pPr marL="0" marR="0" lvl="0" indent="0" algn="l" defTabSz="914309" rtl="0" eaLnBrk="1" fontAlgn="base" latinLnBrk="0" hangingPunct="1">
              <a:lnSpc>
                <a:spcPts val="2600"/>
              </a:lnSpc>
              <a:spcBef>
                <a:spcPts val="0"/>
              </a:spcBef>
              <a:spcAft>
                <a:spcPts val="0"/>
              </a:spcAft>
              <a:buClrTx/>
              <a:buSzTx/>
              <a:buFont typeface="Arial" panose="020B0604020202020204" pitchFamily="34" charset="0"/>
              <a:buNone/>
              <a:tabLst/>
              <a:defRPr/>
            </a:pPr>
            <a:r>
              <a:rPr kumimoji="0" lang="de-CH" sz="2100" b="1" i="0" u="none" strike="noStrike" kern="0" cap="none" spc="0" normalizeH="0" baseline="0" noProof="0" dirty="0" err="1">
                <a:ln>
                  <a:noFill/>
                </a:ln>
                <a:solidFill>
                  <a:prstClr val="black"/>
                </a:solidFill>
                <a:effectLst/>
                <a:uLnTx/>
                <a:uFillTx/>
                <a:latin typeface="Arial"/>
                <a:ea typeface="+mn-ea"/>
                <a:cs typeface="+mn-cs"/>
              </a:rPr>
              <a:t>Mises</a:t>
            </a:r>
            <a:r>
              <a:rPr kumimoji="0" lang="de-CH" sz="2100" b="1" i="0" u="none" strike="noStrike" kern="0" cap="none" spc="0" normalizeH="0" baseline="0" noProof="0" dirty="0">
                <a:ln>
                  <a:noFill/>
                </a:ln>
                <a:solidFill>
                  <a:prstClr val="black"/>
                </a:solidFill>
                <a:effectLst/>
                <a:uLnTx/>
                <a:uFillTx/>
                <a:latin typeface="Arial"/>
                <a:ea typeface="+mn-ea"/>
                <a:cs typeface="+mn-cs"/>
              </a:rPr>
              <a:t> en </a:t>
            </a:r>
            <a:r>
              <a:rPr kumimoji="0" lang="fr-CH" sz="2100" b="1" i="0" u="none" strike="noStrike" kern="0" cap="none" spc="0" normalizeH="0" baseline="0" noProof="0" dirty="0">
                <a:ln>
                  <a:noFill/>
                </a:ln>
                <a:solidFill>
                  <a:prstClr val="black"/>
                </a:solidFill>
                <a:effectLst/>
                <a:uLnTx/>
                <a:uFillTx/>
                <a:latin typeface="Arial"/>
                <a:ea typeface="+mn-ea"/>
                <a:cs typeface="+mn-cs"/>
              </a:rPr>
              <a:t>œ</a:t>
            </a:r>
            <a:r>
              <a:rPr kumimoji="0" lang="de-CH" sz="2100" b="1" i="0" u="none" strike="noStrike" kern="0" cap="none" spc="0" normalizeH="0" baseline="0" noProof="0" dirty="0" err="1">
                <a:ln>
                  <a:noFill/>
                </a:ln>
                <a:solidFill>
                  <a:prstClr val="black"/>
                </a:solidFill>
                <a:effectLst/>
                <a:uLnTx/>
                <a:uFillTx/>
                <a:latin typeface="Arial"/>
                <a:ea typeface="+mn-ea"/>
                <a:cs typeface="+mn-cs"/>
              </a:rPr>
              <a:t>uvre</a:t>
            </a:r>
            <a:r>
              <a:rPr kumimoji="0" lang="de-CH" sz="2100" b="1" i="0" u="none" strike="noStrike" kern="0" cap="none" spc="0" normalizeH="0" baseline="0" noProof="0" dirty="0">
                <a:ln>
                  <a:noFill/>
                </a:ln>
                <a:solidFill>
                  <a:prstClr val="black"/>
                </a:solidFill>
                <a:effectLst/>
                <a:uLnTx/>
                <a:uFillTx/>
                <a:latin typeface="Arial"/>
                <a:ea typeface="+mn-ea"/>
                <a:cs typeface="+mn-cs"/>
              </a:rPr>
              <a:t> </a:t>
            </a:r>
            <a:r>
              <a:rPr kumimoji="0" lang="de-CH" sz="2100" b="0" i="0" u="none" strike="noStrike" kern="0" cap="none" spc="0" normalizeH="0" baseline="0" noProof="0" dirty="0">
                <a:ln>
                  <a:noFill/>
                </a:ln>
                <a:solidFill>
                  <a:prstClr val="black"/>
                </a:solidFill>
                <a:effectLst/>
                <a:uLnTx/>
                <a:uFillTx/>
                <a:latin typeface="Arial"/>
                <a:ea typeface="+mn-ea"/>
                <a:cs typeface="+mn-cs"/>
              </a:rPr>
              <a:t>et </a:t>
            </a:r>
            <a:r>
              <a:rPr kumimoji="0" lang="de-CH" sz="2100" b="0" i="0" u="none" strike="noStrike" kern="0" cap="none" spc="0" normalizeH="0" baseline="0" noProof="0" dirty="0" err="1">
                <a:ln>
                  <a:noFill/>
                </a:ln>
                <a:solidFill>
                  <a:prstClr val="black"/>
                </a:solidFill>
                <a:effectLst/>
                <a:uLnTx/>
                <a:uFillTx/>
                <a:latin typeface="Arial"/>
                <a:ea typeface="+mn-ea"/>
                <a:cs typeface="+mn-cs"/>
              </a:rPr>
              <a:t>soutien</a:t>
            </a:r>
            <a:r>
              <a:rPr kumimoji="0" lang="de-CH" sz="2100" b="0" i="0" u="none" strike="noStrike" kern="0" cap="none" spc="0" normalizeH="0" baseline="0" noProof="0" dirty="0">
                <a:ln>
                  <a:noFill/>
                </a:ln>
                <a:solidFill>
                  <a:prstClr val="black"/>
                </a:solidFill>
                <a:effectLst/>
                <a:uLnTx/>
                <a:uFillTx/>
                <a:latin typeface="Arial"/>
                <a:ea typeface="+mn-ea"/>
                <a:cs typeface="+mn-cs"/>
              </a:rPr>
              <a:t> à </a:t>
            </a:r>
            <a:r>
              <a:rPr kumimoji="0" lang="de-CH" sz="2100" b="0" i="0" u="none" strike="noStrike" kern="0" cap="none" spc="0" normalizeH="0" baseline="0" noProof="0" dirty="0" err="1">
                <a:ln>
                  <a:noFill/>
                </a:ln>
                <a:solidFill>
                  <a:prstClr val="black"/>
                </a:solidFill>
                <a:effectLst/>
                <a:uLnTx/>
                <a:uFillTx/>
                <a:latin typeface="Arial"/>
                <a:ea typeface="+mn-ea"/>
                <a:cs typeface="+mn-cs"/>
              </a:rPr>
              <a:t>l’exécution</a:t>
            </a:r>
            <a:endParaRPr kumimoji="0" lang="fr-CH" sz="2100" b="0" i="0" u="none" strike="noStrike" kern="0" cap="none" spc="0" normalizeH="0" baseline="0" noProof="0" dirty="0">
              <a:ln>
                <a:noFill/>
              </a:ln>
              <a:solidFill>
                <a:prstClr val="black"/>
              </a:solidFill>
              <a:effectLst/>
              <a:uLnTx/>
              <a:uFillTx/>
              <a:latin typeface="Arial"/>
              <a:ea typeface="+mn-ea"/>
              <a:cs typeface="+mn-cs"/>
            </a:endParaRPr>
          </a:p>
        </p:txBody>
      </p:sp>
      <p:pic>
        <p:nvPicPr>
          <p:cNvPr id="10" name="Image 1">
            <a:extLst>
              <a:ext uri="{FF2B5EF4-FFF2-40B4-BE49-F238E27FC236}">
                <a16:creationId xmlns:a16="http://schemas.microsoft.com/office/drawing/2014/main" id="{A18C7910-D651-191C-B753-F59F33A731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709" y="2342128"/>
            <a:ext cx="1496805" cy="2159719"/>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39692479-85A0-FB01-FBE6-8BA6DDDB0BD2}"/>
              </a:ext>
            </a:extLst>
          </p:cNvPr>
          <p:cNvPicPr>
            <a:picLocks noChangeAspect="1"/>
          </p:cNvPicPr>
          <p:nvPr/>
        </p:nvPicPr>
        <p:blipFill>
          <a:blip r:embed="rId5"/>
          <a:stretch>
            <a:fillRect/>
          </a:stretch>
        </p:blipFill>
        <p:spPr>
          <a:xfrm>
            <a:off x="7540509" y="2491571"/>
            <a:ext cx="1524902" cy="2159719"/>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12" name="Image 11">
            <a:extLst>
              <a:ext uri="{FF2B5EF4-FFF2-40B4-BE49-F238E27FC236}">
                <a16:creationId xmlns:a16="http://schemas.microsoft.com/office/drawing/2014/main" id="{E8AF4357-DDD2-93F9-73AA-7875F70E2C67}"/>
              </a:ext>
            </a:extLst>
          </p:cNvPr>
          <p:cNvPicPr>
            <a:picLocks noChangeAspect="1"/>
          </p:cNvPicPr>
          <p:nvPr/>
        </p:nvPicPr>
        <p:blipFill>
          <a:blip r:embed="rId6"/>
          <a:stretch>
            <a:fillRect/>
          </a:stretch>
        </p:blipFill>
        <p:spPr>
          <a:xfrm>
            <a:off x="7701559" y="2637550"/>
            <a:ext cx="2037957"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13" name="Picture 2" descr="BAFU_WW-KS_Mockup_Screen_FR_web">
            <a:extLst>
              <a:ext uri="{FF2B5EF4-FFF2-40B4-BE49-F238E27FC236}">
                <a16:creationId xmlns:a16="http://schemas.microsoft.com/office/drawing/2014/main" id="{38E0EA4C-F4DD-1B5F-4823-B6D810485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3709" y="2342129"/>
            <a:ext cx="4319438" cy="3408307"/>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Grafik 1" descr="image001">
            <a:extLst>
              <a:ext uri="{FF2B5EF4-FFF2-40B4-BE49-F238E27FC236}">
                <a16:creationId xmlns:a16="http://schemas.microsoft.com/office/drawing/2014/main" id="{A9198A8A-7BDF-B261-1B10-069FF72AC6C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49" t="1448" r="3052"/>
          <a:stretch/>
        </p:blipFill>
        <p:spPr bwMode="auto">
          <a:xfrm>
            <a:off x="7847795" y="2796040"/>
            <a:ext cx="2879625" cy="232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e 14">
            <a:extLst>
              <a:ext uri="{FF2B5EF4-FFF2-40B4-BE49-F238E27FC236}">
                <a16:creationId xmlns:a16="http://schemas.microsoft.com/office/drawing/2014/main" id="{09DE41C6-4F0D-5626-E81E-F080D76D1277}"/>
              </a:ext>
            </a:extLst>
          </p:cNvPr>
          <p:cNvGrpSpPr/>
          <p:nvPr/>
        </p:nvGrpSpPr>
        <p:grpSpPr>
          <a:xfrm>
            <a:off x="4193085" y="2223689"/>
            <a:ext cx="6661725" cy="3973478"/>
            <a:chOff x="609" y="1219364"/>
            <a:chExt cx="5786772" cy="3451600"/>
          </a:xfrm>
        </p:grpSpPr>
        <p:pic>
          <p:nvPicPr>
            <p:cNvPr id="16" name="Grafik 6">
              <a:extLst>
                <a:ext uri="{FF2B5EF4-FFF2-40B4-BE49-F238E27FC236}">
                  <a16:creationId xmlns:a16="http://schemas.microsoft.com/office/drawing/2014/main" id="{C1E4C9F2-20C9-FE1C-06ED-2E493AA4F0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 y="1219364"/>
              <a:ext cx="5786772" cy="3451600"/>
            </a:xfrm>
            <a:prstGeom prst="rect">
              <a:avLst/>
            </a:prstGeom>
          </p:spPr>
        </p:pic>
        <p:sp>
          <p:nvSpPr>
            <p:cNvPr id="17" name="Rectangle 16">
              <a:extLst>
                <a:ext uri="{FF2B5EF4-FFF2-40B4-BE49-F238E27FC236}">
                  <a16:creationId xmlns:a16="http://schemas.microsoft.com/office/drawing/2014/main" id="{B4BD0487-3D68-231E-CC06-603C01D90D87}"/>
                </a:ext>
              </a:extLst>
            </p:cNvPr>
            <p:cNvSpPr/>
            <p:nvPr/>
          </p:nvSpPr>
          <p:spPr bwMode="auto">
            <a:xfrm>
              <a:off x="2665395" y="4282931"/>
              <a:ext cx="457200" cy="64294"/>
            </a:xfrm>
            <a:prstGeom prst="rect">
              <a:avLst/>
            </a:prstGeom>
            <a:solidFill>
              <a:srgbClr val="1A1A1A"/>
            </a:solidFill>
            <a:ln w="9525" cap="flat" cmpd="sng" algn="ctr">
              <a:no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marL="0" marR="0" lvl="0" indent="0" defTabSz="685731"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black"/>
                </a:solidFill>
                <a:effectLst/>
                <a:uLnTx/>
                <a:uFillTx/>
              </a:endParaRPr>
            </a:p>
          </p:txBody>
        </p:sp>
      </p:grpSp>
      <p:pic>
        <p:nvPicPr>
          <p:cNvPr id="18" name="Grafik 2">
            <a:extLst>
              <a:ext uri="{FF2B5EF4-FFF2-40B4-BE49-F238E27FC236}">
                <a16:creationId xmlns:a16="http://schemas.microsoft.com/office/drawing/2014/main" id="{1F85D1E9-D71D-EFAA-2FE9-B011A4FE40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9165" y="2970607"/>
            <a:ext cx="2036297"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19" name="Grafik 5">
            <a:extLst>
              <a:ext uri="{FF2B5EF4-FFF2-40B4-BE49-F238E27FC236}">
                <a16:creationId xmlns:a16="http://schemas.microsoft.com/office/drawing/2014/main" id="{BA3D5647-55AC-7E39-7BC4-34542D7BB2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8027" y="3112659"/>
            <a:ext cx="2038743" cy="2879625"/>
          </a:xfrm>
          <a:prstGeom prst="rect">
            <a:avLst/>
          </a:prstGeom>
          <a:noFill/>
          <a:ln w="9525">
            <a:solidFill>
              <a:srgbClr val="FFFFFF">
                <a:lumMod val="50000"/>
              </a:srgbClr>
            </a:solidFill>
            <a:miter lim="800000"/>
            <a:headEnd/>
            <a:tailEnd/>
          </a:ln>
          <a:effectLst>
            <a:outerShdw blurRad="50800" dist="139700" dir="2700000" algn="tl" rotWithShape="0">
              <a:prstClr val="black">
                <a:alpha val="40000"/>
              </a:prstClr>
            </a:outerShdw>
          </a:effectLst>
        </p:spPr>
      </p:pic>
      <p:pic>
        <p:nvPicPr>
          <p:cNvPr id="20" name="Picture 2">
            <a:extLst>
              <a:ext uri="{FF2B5EF4-FFF2-40B4-BE49-F238E27FC236}">
                <a16:creationId xmlns:a16="http://schemas.microsoft.com/office/drawing/2014/main" id="{21CB121A-D6C3-2304-BB50-A0CDE255604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918" r="4056"/>
          <a:stretch/>
        </p:blipFill>
        <p:spPr bwMode="auto">
          <a:xfrm>
            <a:off x="6937648" y="2304247"/>
            <a:ext cx="5220545" cy="3781933"/>
          </a:xfrm>
          <a:prstGeom prst="rect">
            <a:avLst/>
          </a:prstGeom>
          <a:noFill/>
          <a:ln>
            <a:solidFill>
              <a:srgbClr val="000000">
                <a:lumMod val="50000"/>
                <a:lumOff val="50000"/>
              </a:srgb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94A91220-E8C9-2A6E-5C26-23D95DA2DC9D}"/>
              </a:ext>
            </a:extLst>
          </p:cNvPr>
          <p:cNvPicPr>
            <a:picLocks noChangeAspect="1"/>
          </p:cNvPicPr>
          <p:nvPr/>
        </p:nvPicPr>
        <p:blipFill rotWithShape="1">
          <a:blip r:embed="rId13"/>
          <a:srcRect b="5726"/>
          <a:stretch/>
        </p:blipFill>
        <p:spPr>
          <a:xfrm>
            <a:off x="8335530" y="2785433"/>
            <a:ext cx="3856471" cy="4072121"/>
          </a:xfrm>
          <a:prstGeom prst="rect">
            <a:avLst/>
          </a:prstGeom>
        </p:spPr>
      </p:pic>
    </p:spTree>
    <p:extLst>
      <p:ext uri="{BB962C8B-B14F-4D97-AF65-F5344CB8AC3E}">
        <p14:creationId xmlns:p14="http://schemas.microsoft.com/office/powerpoint/2010/main" val="2885815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A685A-C53A-DF12-9809-992A7A7371A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992DA36-D01F-E793-FB1D-00056982016D}"/>
              </a:ext>
            </a:extLst>
          </p:cNvPr>
          <p:cNvSpPr>
            <a:spLocks noGrp="1"/>
          </p:cNvSpPr>
          <p:nvPr>
            <p:ph type="title"/>
          </p:nvPr>
        </p:nvSpPr>
        <p:spPr/>
        <p:txBody>
          <a:bodyPr/>
          <a:lstStyle/>
          <a:p>
            <a:r>
              <a:rPr lang="de-CH" kern="0" dirty="0" err="1"/>
              <a:t>Un</a:t>
            </a:r>
            <a:r>
              <a:rPr lang="de-CH" kern="0" dirty="0"/>
              <a:t> </a:t>
            </a:r>
            <a:r>
              <a:rPr lang="de-CH" kern="0" dirty="0" err="1"/>
              <a:t>dernier</a:t>
            </a:r>
            <a:r>
              <a:rPr lang="de-CH" kern="0" dirty="0"/>
              <a:t> </a:t>
            </a:r>
            <a:r>
              <a:rPr lang="de-CH" kern="0" dirty="0" err="1"/>
              <a:t>mot</a:t>
            </a:r>
            <a:br>
              <a:rPr lang="de-CH" kern="0" dirty="0"/>
            </a:br>
            <a:r>
              <a:rPr lang="de-CH" sz="1600" kern="0" dirty="0">
                <a:solidFill>
                  <a:schemeClr val="tx1">
                    <a:lumMod val="50000"/>
                    <a:lumOff val="50000"/>
                  </a:schemeClr>
                </a:solidFill>
              </a:rPr>
              <a:t>En </a:t>
            </a:r>
            <a:r>
              <a:rPr lang="de-CH" sz="1600" kern="0" dirty="0" err="1">
                <a:solidFill>
                  <a:schemeClr val="tx1">
                    <a:lumMod val="50000"/>
                    <a:lumOff val="50000"/>
                  </a:schemeClr>
                </a:solidFill>
              </a:rPr>
              <a:t>bref</a:t>
            </a:r>
            <a:r>
              <a:rPr lang="de-CH" sz="1600" kern="0" dirty="0">
                <a:solidFill>
                  <a:schemeClr val="tx1">
                    <a:lumMod val="50000"/>
                    <a:lumOff val="50000"/>
                  </a:schemeClr>
                </a:solidFill>
              </a:rPr>
              <a:t> : (se) </a:t>
            </a:r>
            <a:r>
              <a:rPr lang="de-CH" sz="1600" kern="0" dirty="0" err="1">
                <a:solidFill>
                  <a:schemeClr val="tx1">
                    <a:lumMod val="50000"/>
                    <a:lumOff val="50000"/>
                  </a:schemeClr>
                </a:solidFill>
              </a:rPr>
              <a:t>mettre</a:t>
            </a:r>
            <a:r>
              <a:rPr lang="de-CH" sz="1600" kern="0" dirty="0">
                <a:solidFill>
                  <a:schemeClr val="tx1">
                    <a:lumMod val="50000"/>
                    <a:lumOff val="50000"/>
                  </a:schemeClr>
                </a:solidFill>
              </a:rPr>
              <a:t> en </a:t>
            </a:r>
            <a:r>
              <a:rPr lang="de-CH" sz="1600" kern="0" dirty="0" err="1">
                <a:solidFill>
                  <a:schemeClr val="tx1">
                    <a:lumMod val="50000"/>
                    <a:lumOff val="50000"/>
                  </a:schemeClr>
                </a:solidFill>
              </a:rPr>
              <a:t>mouvement</a:t>
            </a:r>
            <a:r>
              <a:rPr lang="de-CH" sz="1600" kern="0" dirty="0">
                <a:solidFill>
                  <a:schemeClr val="tx1">
                    <a:lumMod val="50000"/>
                    <a:lumOff val="50000"/>
                  </a:schemeClr>
                </a:solidFill>
              </a:rPr>
              <a:t> !</a:t>
            </a:r>
            <a:endParaRPr lang="fr-CH" sz="1600" kern="0" dirty="0">
              <a:solidFill>
                <a:srgbClr val="00789D"/>
              </a:solidFill>
            </a:endParaRPr>
          </a:p>
        </p:txBody>
      </p:sp>
      <p:sp>
        <p:nvSpPr>
          <p:cNvPr id="3" name="Espace réservé du numéro de diapositive 2">
            <a:extLst>
              <a:ext uri="{FF2B5EF4-FFF2-40B4-BE49-F238E27FC236}">
                <a16:creationId xmlns:a16="http://schemas.microsoft.com/office/drawing/2014/main" id="{85BB2887-B248-744B-C364-AC823F4C098C}"/>
              </a:ext>
            </a:extLst>
          </p:cNvPr>
          <p:cNvSpPr>
            <a:spLocks noGrp="1"/>
          </p:cNvSpPr>
          <p:nvPr>
            <p:ph type="sldNum" sz="quarter" idx="10"/>
          </p:nvPr>
        </p:nvSpPr>
        <p:spPr/>
        <p:txBody>
          <a:bodyPr/>
          <a:lstStyle/>
          <a:p>
            <a:fld id="{7D21FFDD-132D-4B5B-AD6B-BCC06A41D268}" type="slidenum">
              <a:rPr lang="de-CH" smtClean="0"/>
              <a:pPr/>
              <a:t>67</a:t>
            </a:fld>
            <a:endParaRPr lang="de-CH" dirty="0"/>
          </a:p>
        </p:txBody>
      </p:sp>
      <p:sp>
        <p:nvSpPr>
          <p:cNvPr id="4" name="Espace réservé du pied de page 3">
            <a:extLst>
              <a:ext uri="{FF2B5EF4-FFF2-40B4-BE49-F238E27FC236}">
                <a16:creationId xmlns:a16="http://schemas.microsoft.com/office/drawing/2014/main" id="{7E5E668A-C02B-87EB-5A46-5C49250CF745}"/>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a:extLst>
              <a:ext uri="{FF2B5EF4-FFF2-40B4-BE49-F238E27FC236}">
                <a16:creationId xmlns:a16="http://schemas.microsoft.com/office/drawing/2014/main" id="{1D721DC0-01AE-29C8-2109-6CF2DB459D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94" r="27723"/>
          <a:stretch/>
        </p:blipFill>
        <p:spPr>
          <a:xfrm>
            <a:off x="1343472" y="1196752"/>
            <a:ext cx="3334648" cy="4500000"/>
          </a:xfrm>
          <a:prstGeom prst="rect">
            <a:avLst/>
          </a:prstGeom>
        </p:spPr>
      </p:pic>
      <p:sp>
        <p:nvSpPr>
          <p:cNvPr id="6" name="ZoneTexte 5">
            <a:extLst>
              <a:ext uri="{FF2B5EF4-FFF2-40B4-BE49-F238E27FC236}">
                <a16:creationId xmlns:a16="http://schemas.microsoft.com/office/drawing/2014/main" id="{81376C99-2A1A-F439-BAAD-87908588A4C2}"/>
              </a:ext>
            </a:extLst>
          </p:cNvPr>
          <p:cNvSpPr txBox="1"/>
          <p:nvPr/>
        </p:nvSpPr>
        <p:spPr>
          <a:xfrm>
            <a:off x="8440091" y="5636375"/>
            <a:ext cx="3334648" cy="784830"/>
          </a:xfrm>
          <a:prstGeom prst="rect">
            <a:avLst/>
          </a:prstGeom>
          <a:noFill/>
        </p:spPr>
        <p:txBody>
          <a:bodyPr wrap="square" rtlCol="0">
            <a:spAutoFit/>
          </a:bodyPr>
          <a:lstStyle/>
          <a:p>
            <a:pPr eaLnBrk="1" fontAlgn="auto" hangingPunct="1">
              <a:spcBef>
                <a:spcPts val="0"/>
              </a:spcBef>
              <a:spcAft>
                <a:spcPts val="0"/>
              </a:spcAft>
            </a:pPr>
            <a:r>
              <a:rPr lang="de-CH" sz="4500" dirty="0">
                <a:solidFill>
                  <a:schemeClr val="tx1">
                    <a:lumMod val="50000"/>
                    <a:lumOff val="50000"/>
                  </a:schemeClr>
                </a:solidFill>
                <a:latin typeface="+mj-lt"/>
              </a:rPr>
              <a:t>Questions ?</a:t>
            </a:r>
            <a:endParaRPr lang="fr-CH" sz="4500" dirty="0">
              <a:solidFill>
                <a:schemeClr val="tx1">
                  <a:lumMod val="50000"/>
                  <a:lumOff val="50000"/>
                </a:schemeClr>
              </a:solidFill>
              <a:latin typeface="+mj-lt"/>
            </a:endParaRPr>
          </a:p>
        </p:txBody>
      </p:sp>
      <p:grpSp>
        <p:nvGrpSpPr>
          <p:cNvPr id="7" name="Groupe 6">
            <a:extLst>
              <a:ext uri="{FF2B5EF4-FFF2-40B4-BE49-F238E27FC236}">
                <a16:creationId xmlns:a16="http://schemas.microsoft.com/office/drawing/2014/main" id="{1A7ED892-E13F-86BD-DF08-4A2F40C1B2E6}"/>
              </a:ext>
            </a:extLst>
          </p:cNvPr>
          <p:cNvGrpSpPr/>
          <p:nvPr/>
        </p:nvGrpSpPr>
        <p:grpSpPr>
          <a:xfrm>
            <a:off x="1936136" y="1196752"/>
            <a:ext cx="4447896" cy="4500000"/>
            <a:chOff x="1936136" y="1196752"/>
            <a:chExt cx="4447896" cy="4500000"/>
          </a:xfrm>
        </p:grpSpPr>
        <p:sp>
          <p:nvSpPr>
            <p:cNvPr id="8" name="Rectangle 7">
              <a:extLst>
                <a:ext uri="{FF2B5EF4-FFF2-40B4-BE49-F238E27FC236}">
                  <a16:creationId xmlns:a16="http://schemas.microsoft.com/office/drawing/2014/main" id="{A644BE51-3261-9163-F5AE-0CC76CD33C46}"/>
                </a:ext>
              </a:extLst>
            </p:cNvPr>
            <p:cNvSpPr/>
            <p:nvPr/>
          </p:nvSpPr>
          <p:spPr bwMode="auto">
            <a:xfrm>
              <a:off x="4295800" y="1196752"/>
              <a:ext cx="2088232" cy="4500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Arial" panose="020B0604020202020204" pitchFamily="34" charset="0"/>
              </a:endParaRPr>
            </a:p>
          </p:txBody>
        </p:sp>
        <p:pic>
          <p:nvPicPr>
            <p:cNvPr id="9" name="Image 8">
              <a:extLst>
                <a:ext uri="{FF2B5EF4-FFF2-40B4-BE49-F238E27FC236}">
                  <a16:creationId xmlns:a16="http://schemas.microsoft.com/office/drawing/2014/main" id="{350CA211-7685-27F8-09E8-77D8D6C6CE60}"/>
                </a:ext>
              </a:extLst>
            </p:cNvPr>
            <p:cNvPicPr>
              <a:picLocks noChangeAspect="1"/>
            </p:cNvPicPr>
            <p:nvPr/>
          </p:nvPicPr>
          <p:blipFill rotWithShape="1">
            <a:blip r:embed="rId3">
              <a:extLst>
                <a:ext uri="{28A0092B-C50C-407E-A947-70E740481C1C}">
                  <a14:useLocalDpi xmlns:a14="http://schemas.microsoft.com/office/drawing/2010/main" val="0"/>
                </a:ext>
              </a:extLst>
            </a:blip>
            <a:srcRect l="34929" r="31298"/>
            <a:stretch/>
          </p:blipFill>
          <p:spPr>
            <a:xfrm>
              <a:off x="1936136" y="1196752"/>
              <a:ext cx="2431672" cy="4500000"/>
            </a:xfrm>
            <a:prstGeom prst="rect">
              <a:avLst/>
            </a:prstGeom>
          </p:spPr>
        </p:pic>
      </p:grpSp>
      <p:pic>
        <p:nvPicPr>
          <p:cNvPr id="10" name="Image 9">
            <a:extLst>
              <a:ext uri="{FF2B5EF4-FFF2-40B4-BE49-F238E27FC236}">
                <a16:creationId xmlns:a16="http://schemas.microsoft.com/office/drawing/2014/main" id="{B90BCC9F-947F-C3DC-C37C-EC088FAC3C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55" r="45307"/>
          <a:stretch/>
        </p:blipFill>
        <p:spPr>
          <a:xfrm>
            <a:off x="2523881" y="1196752"/>
            <a:ext cx="2392088" cy="4500000"/>
          </a:xfrm>
          <a:prstGeom prst="rect">
            <a:avLst/>
          </a:prstGeom>
        </p:spPr>
      </p:pic>
      <p:pic>
        <p:nvPicPr>
          <p:cNvPr id="11" name="Image 10">
            <a:extLst>
              <a:ext uri="{FF2B5EF4-FFF2-40B4-BE49-F238E27FC236}">
                <a16:creationId xmlns:a16="http://schemas.microsoft.com/office/drawing/2014/main" id="{1851339D-6424-6C4E-B790-D1A88B2985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7" r="41800"/>
          <a:stretch/>
        </p:blipFill>
        <p:spPr>
          <a:xfrm>
            <a:off x="5015880" y="1196752"/>
            <a:ext cx="3159258" cy="4500000"/>
          </a:xfrm>
          <a:prstGeom prst="rect">
            <a:avLst/>
          </a:prstGeom>
        </p:spPr>
      </p:pic>
      <p:pic>
        <p:nvPicPr>
          <p:cNvPr id="12" name="Image 11">
            <a:extLst>
              <a:ext uri="{FF2B5EF4-FFF2-40B4-BE49-F238E27FC236}">
                <a16:creationId xmlns:a16="http://schemas.microsoft.com/office/drawing/2014/main" id="{7330B216-A1B0-52BE-F1D6-0A49728409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7" r="42616"/>
          <a:stretch/>
        </p:blipFill>
        <p:spPr>
          <a:xfrm>
            <a:off x="8267793" y="1196752"/>
            <a:ext cx="3445841" cy="4500000"/>
          </a:xfrm>
          <a:prstGeom prst="rect">
            <a:avLst/>
          </a:prstGeom>
        </p:spPr>
      </p:pic>
    </p:spTree>
    <p:extLst>
      <p:ext uri="{BB962C8B-B14F-4D97-AF65-F5344CB8AC3E}">
        <p14:creationId xmlns:p14="http://schemas.microsoft.com/office/powerpoint/2010/main" val="541129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500" fill="hold"/>
                                        <p:tgtEl>
                                          <p:spTgt spid="6"/>
                                        </p:tgtEl>
                                        <p:attrNameLst>
                                          <p:attrName>ppt_x</p:attrName>
                                        </p:attrNameLst>
                                      </p:cBhvr>
                                      <p:tavLst>
                                        <p:tav tm="0">
                                          <p:val>
                                            <p:strVal val="0-#ppt_w/2"/>
                                          </p:val>
                                        </p:tav>
                                        <p:tav tm="100000">
                                          <p:val>
                                            <p:strVal val="#ppt_x"/>
                                          </p:val>
                                        </p:tav>
                                      </p:tavLst>
                                    </p:anim>
                                    <p:anim calcmode="lin" valueType="num">
                                      <p:cBhvr additive="base">
                                        <p:cTn id="36" dur="2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1061E-0789-7A39-7976-844384FD40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C05DFE-ED1F-C64D-6964-BE210076865C}"/>
              </a:ext>
            </a:extLst>
          </p:cNvPr>
          <p:cNvSpPr>
            <a:spLocks noGrp="1"/>
          </p:cNvSpPr>
          <p:nvPr>
            <p:ph type="ctrTitle"/>
          </p:nvPr>
        </p:nvSpPr>
        <p:spPr/>
        <p:txBody>
          <a:bodyPr/>
          <a:lstStyle/>
          <a:p>
            <a:endParaRPr lang="fr-CH" dirty="0"/>
          </a:p>
        </p:txBody>
      </p:sp>
      <p:sp>
        <p:nvSpPr>
          <p:cNvPr id="3" name="Espace réservé du texte 2">
            <a:extLst>
              <a:ext uri="{FF2B5EF4-FFF2-40B4-BE49-F238E27FC236}">
                <a16:creationId xmlns:a16="http://schemas.microsoft.com/office/drawing/2014/main" id="{9A7F3A36-D495-B3DE-0590-ECE3787750E4}"/>
              </a:ext>
            </a:extLst>
          </p:cNvPr>
          <p:cNvSpPr>
            <a:spLocks noGrp="1"/>
          </p:cNvSpPr>
          <p:nvPr>
            <p:ph type="body" sz="quarter" idx="10"/>
          </p:nvPr>
        </p:nvSpPr>
        <p:spPr/>
        <p:txBody>
          <a:bodyPr/>
          <a:lstStyle/>
          <a:p>
            <a:endParaRPr lang="fr-CH"/>
          </a:p>
        </p:txBody>
      </p:sp>
      <p:pic>
        <p:nvPicPr>
          <p:cNvPr id="4" name="Image 3">
            <a:extLst>
              <a:ext uri="{FF2B5EF4-FFF2-40B4-BE49-F238E27FC236}">
                <a16:creationId xmlns:a16="http://schemas.microsoft.com/office/drawing/2014/main" id="{4D05CCB0-D1FD-B898-6D69-51D0D1BA0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480" y="1066276"/>
            <a:ext cx="10811520" cy="5791724"/>
          </a:xfrm>
          <a:prstGeom prst="rect">
            <a:avLst/>
          </a:prstGeom>
        </p:spPr>
      </p:pic>
      <p:sp>
        <p:nvSpPr>
          <p:cNvPr id="6" name="Rechteck 1">
            <a:extLst>
              <a:ext uri="{FF2B5EF4-FFF2-40B4-BE49-F238E27FC236}">
                <a16:creationId xmlns:a16="http://schemas.microsoft.com/office/drawing/2014/main" id="{A36D3CC0-7250-A433-8239-3165769AF102}"/>
              </a:ext>
            </a:extLst>
          </p:cNvPr>
          <p:cNvSpPr/>
          <p:nvPr/>
        </p:nvSpPr>
        <p:spPr bwMode="auto">
          <a:xfrm>
            <a:off x="2189348" y="3617118"/>
            <a:ext cx="10002652" cy="2050152"/>
          </a:xfrm>
          <a:prstGeom prst="rect">
            <a:avLst/>
          </a:prstGeom>
          <a:solidFill>
            <a:srgbClr val="00789D">
              <a:alpha val="90000"/>
            </a:srgbClr>
          </a:solidFill>
          <a:ln w="9525" cap="flat" cmpd="sng" algn="ctr">
            <a:solidFill>
              <a:srgbClr val="00789D"/>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e-DE" sz="1800" b="1"/>
          </a:p>
        </p:txBody>
      </p:sp>
      <p:sp>
        <p:nvSpPr>
          <p:cNvPr id="7" name="Rectangle 3">
            <a:extLst>
              <a:ext uri="{FF2B5EF4-FFF2-40B4-BE49-F238E27FC236}">
                <a16:creationId xmlns:a16="http://schemas.microsoft.com/office/drawing/2014/main" id="{9FFFCE43-4BCF-D8FE-FA03-88DF4C1B0C54}"/>
              </a:ext>
            </a:extLst>
          </p:cNvPr>
          <p:cNvSpPr txBox="1">
            <a:spLocks noChangeArrowheads="1"/>
          </p:cNvSpPr>
          <p:nvPr/>
        </p:nvSpPr>
        <p:spPr>
          <a:xfrm>
            <a:off x="2344680" y="4855451"/>
            <a:ext cx="9011241" cy="564273"/>
          </a:xfrm>
          <a:prstGeom prst="rect">
            <a:avLst/>
          </a:prstGeom>
        </p:spPr>
        <p:txBody>
          <a:bodyPr/>
          <a:lstStyle>
            <a:lvl1pPr marL="268288" indent="-268288" algn="l" rtl="0" eaLnBrk="1" fontAlgn="base" hangingPunct="1">
              <a:lnSpc>
                <a:spcPts val="2600"/>
              </a:lnSpc>
              <a:spcBef>
                <a:spcPts val="0"/>
              </a:spcBef>
              <a:spcAft>
                <a:spcPts val="0"/>
              </a:spcAft>
              <a:buFont typeface="Arial" panose="020B0604020202020204" pitchFamily="34" charset="0"/>
              <a:buChar char="•"/>
              <a:defRPr sz="2100">
                <a:solidFill>
                  <a:schemeClr val="tx1"/>
                </a:solidFill>
                <a:latin typeface="+mn-lt"/>
                <a:ea typeface="+mn-ea"/>
                <a:cs typeface="+mn-cs"/>
              </a:defRPr>
            </a:lvl1pPr>
            <a:lvl2pPr marL="538163"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2pPr>
            <a:lvl3pPr marL="806450"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3pPr>
            <a:lvl4pPr marL="1076325" indent="-269875"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4pPr>
            <a:lvl5pPr marL="1344613" indent="-268288" algn="l" rtl="0" eaLnBrk="1" fontAlgn="base" hangingPunct="1">
              <a:lnSpc>
                <a:spcPts val="2600"/>
              </a:lnSpc>
              <a:spcBef>
                <a:spcPts val="0"/>
              </a:spcBef>
              <a:spcAft>
                <a:spcPts val="0"/>
              </a:spcAft>
              <a:buClr>
                <a:schemeClr val="accent6"/>
              </a:buClr>
              <a:buFont typeface="Arial" panose="020B0604020202020204" pitchFamily="34" charset="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a:lnSpc>
                <a:spcPct val="80000"/>
              </a:lnSpc>
            </a:pPr>
            <a:endParaRPr lang="de-DE" sz="1600" b="1" kern="0" dirty="0">
              <a:solidFill>
                <a:srgbClr val="00789D"/>
              </a:solidFill>
              <a:latin typeface="Arial" panose="020B0604020202020204" pitchFamily="34" charset="0"/>
              <a:cs typeface="Arial" panose="020B0604020202020204" pitchFamily="34" charset="0"/>
            </a:endParaRPr>
          </a:p>
          <a:p>
            <a:pPr marL="0" indent="0">
              <a:lnSpc>
                <a:spcPct val="80000"/>
              </a:lnSpc>
              <a:buNone/>
            </a:pPr>
            <a:r>
              <a:rPr lang="de-CH" sz="1800" kern="0" dirty="0" err="1">
                <a:solidFill>
                  <a:schemeClr val="bg1"/>
                </a:solidFill>
                <a:latin typeface="Arial" panose="020B0604020202020204" pitchFamily="34" charset="0"/>
                <a:cs typeface="Arial" panose="020B0604020202020204" pitchFamily="34" charset="0"/>
              </a:rPr>
              <a:t>Ihédate</a:t>
            </a:r>
            <a:r>
              <a:rPr lang="de-CH" sz="1800" kern="0" dirty="0">
                <a:solidFill>
                  <a:schemeClr val="bg1"/>
                </a:solidFill>
                <a:latin typeface="Arial" panose="020B0604020202020204" pitchFamily="34" charset="0"/>
                <a:cs typeface="Arial" panose="020B0604020202020204" pitchFamily="34" charset="0"/>
              </a:rPr>
              <a:t>, Mission </a:t>
            </a:r>
            <a:r>
              <a:rPr lang="de-CH" sz="1800" kern="0" dirty="0" err="1">
                <a:solidFill>
                  <a:schemeClr val="bg1"/>
                </a:solidFill>
                <a:latin typeface="Arial" panose="020B0604020202020204" pitchFamily="34" charset="0"/>
                <a:cs typeface="Arial" panose="020B0604020202020204" pitchFamily="34" charset="0"/>
              </a:rPr>
              <a:t>d’étude</a:t>
            </a:r>
            <a:r>
              <a:rPr lang="de-CH" sz="1800" kern="0" dirty="0">
                <a:solidFill>
                  <a:schemeClr val="bg1"/>
                </a:solidFill>
                <a:latin typeface="Arial" panose="020B0604020202020204" pitchFamily="34" charset="0"/>
                <a:cs typeface="Arial" panose="020B0604020202020204" pitchFamily="34" charset="0"/>
              </a:rPr>
              <a:t> en Suisse</a:t>
            </a:r>
            <a:r>
              <a:rPr lang="fr-CH" sz="1800" kern="0" dirty="0">
                <a:solidFill>
                  <a:schemeClr val="bg1"/>
                </a:solidFill>
                <a:latin typeface="Arial" panose="020B0604020202020204" pitchFamily="34" charset="0"/>
                <a:cs typeface="Arial" panose="020B0604020202020204" pitchFamily="34" charset="0"/>
              </a:rPr>
              <a:t>, Zurich</a:t>
            </a:r>
            <a:r>
              <a:rPr lang="de-CH" sz="1800" kern="0" dirty="0">
                <a:solidFill>
                  <a:schemeClr val="bg1"/>
                </a:solidFill>
                <a:latin typeface="Arial" panose="020B0604020202020204" pitchFamily="34" charset="0"/>
                <a:cs typeface="Arial" panose="020B0604020202020204" pitchFamily="34" charset="0"/>
              </a:rPr>
              <a:t>, 31 </a:t>
            </a:r>
            <a:r>
              <a:rPr lang="de-CH" sz="1800" kern="0" dirty="0" err="1">
                <a:solidFill>
                  <a:schemeClr val="bg1"/>
                </a:solidFill>
                <a:latin typeface="Arial" panose="020B0604020202020204" pitchFamily="34" charset="0"/>
                <a:cs typeface="Arial" panose="020B0604020202020204" pitchFamily="34" charset="0"/>
              </a:rPr>
              <a:t>mars</a:t>
            </a:r>
            <a:r>
              <a:rPr lang="de-CH" sz="1800" kern="0" dirty="0">
                <a:solidFill>
                  <a:schemeClr val="bg1"/>
                </a:solidFill>
                <a:latin typeface="Arial" panose="020B0604020202020204" pitchFamily="34" charset="0"/>
                <a:cs typeface="Arial" panose="020B0604020202020204" pitchFamily="34" charset="0"/>
              </a:rPr>
              <a:t> 2025</a:t>
            </a:r>
          </a:p>
          <a:p>
            <a:pPr marL="0" indent="0">
              <a:lnSpc>
                <a:spcPct val="80000"/>
              </a:lnSpc>
              <a:buNone/>
            </a:pPr>
            <a:r>
              <a:rPr lang="fr-CH" sz="1800" kern="0" dirty="0">
                <a:solidFill>
                  <a:schemeClr val="bg1"/>
                </a:solidFill>
                <a:latin typeface="Arial" panose="020B0604020202020204" pitchFamily="34" charset="0"/>
                <a:cs typeface="Arial" panose="020B0604020202020204" pitchFamily="34" charset="0"/>
              </a:rPr>
              <a:t>Guirec Gicquel – Direction du programme – domaine de direction Climat</a:t>
            </a:r>
          </a:p>
          <a:p>
            <a:pPr marL="0" indent="0">
              <a:lnSpc>
                <a:spcPct val="80000"/>
              </a:lnSpc>
              <a:buNone/>
            </a:pPr>
            <a:endParaRPr lang="de-DE" sz="1800" kern="0" dirty="0">
              <a:solidFill>
                <a:srgbClr val="00789D"/>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96FCA98A-C902-4F5C-1C7E-CFFFEA75FDA1}"/>
              </a:ext>
            </a:extLst>
          </p:cNvPr>
          <p:cNvSpPr txBox="1">
            <a:spLocks noChangeArrowheads="1"/>
          </p:cNvSpPr>
          <p:nvPr/>
        </p:nvSpPr>
        <p:spPr bwMode="auto">
          <a:xfrm>
            <a:off x="2365663" y="3824596"/>
            <a:ext cx="9393373" cy="10396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ts val="6000"/>
              </a:lnSpc>
              <a:spcBef>
                <a:spcPct val="0"/>
              </a:spcBef>
              <a:spcAft>
                <a:spcPct val="0"/>
              </a:spcAft>
              <a:defRPr sz="5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nSpc>
                <a:spcPct val="100000"/>
              </a:lnSpc>
            </a:pPr>
            <a:r>
              <a:rPr lang="de-CH" sz="1800" b="0" kern="0" dirty="0">
                <a:solidFill>
                  <a:schemeClr val="bg1"/>
                </a:solidFill>
              </a:rPr>
              <a:t>Pour aller plus </a:t>
            </a:r>
            <a:r>
              <a:rPr lang="de-CH" sz="1800" b="0" kern="0" dirty="0" err="1">
                <a:solidFill>
                  <a:schemeClr val="bg1"/>
                </a:solidFill>
              </a:rPr>
              <a:t>loin</a:t>
            </a:r>
            <a:r>
              <a:rPr lang="de-CH" sz="1800" b="0" kern="0" dirty="0">
                <a:solidFill>
                  <a:schemeClr val="bg1"/>
                </a:solidFill>
              </a:rPr>
              <a:t> : </a:t>
            </a:r>
            <a:r>
              <a:rPr lang="fr-CH" sz="1800" b="0" dirty="0">
                <a:solidFill>
                  <a:schemeClr val="bg1"/>
                </a:solidFill>
                <a:hlinkClick r:id="rId3">
                  <a:extLst>
                    <a:ext uri="{A12FA001-AC4F-418D-AE19-62706E023703}">
                      <ahyp:hlinkClr xmlns:ahyp="http://schemas.microsoft.com/office/drawing/2018/hyperlinkcolor" val="tx"/>
                    </a:ext>
                  </a:extLst>
                </a:hlinkClick>
              </a:rPr>
              <a:t>Adaptation aux changements climatiques</a:t>
            </a:r>
            <a:endParaRPr lang="fr-CH" sz="1800" b="0" dirty="0">
              <a:solidFill>
                <a:schemeClr val="bg1"/>
              </a:solidFill>
            </a:endParaRPr>
          </a:p>
          <a:p>
            <a:pPr>
              <a:lnSpc>
                <a:spcPct val="100000"/>
              </a:lnSpc>
            </a:pPr>
            <a:r>
              <a:rPr lang="de-CH" sz="5000" b="0" kern="0" dirty="0">
                <a:solidFill>
                  <a:schemeClr val="bg1"/>
                </a:solidFill>
              </a:rPr>
              <a:t>Merci </a:t>
            </a:r>
            <a:r>
              <a:rPr lang="de-CH" sz="5000" b="0" kern="0" dirty="0" err="1">
                <a:solidFill>
                  <a:schemeClr val="bg1"/>
                </a:solidFill>
              </a:rPr>
              <a:t>pour</a:t>
            </a:r>
            <a:r>
              <a:rPr lang="de-CH" sz="5000" b="0" kern="0" dirty="0">
                <a:solidFill>
                  <a:schemeClr val="bg1"/>
                </a:solidFill>
              </a:rPr>
              <a:t> </a:t>
            </a:r>
            <a:r>
              <a:rPr lang="de-CH" sz="5000" b="0" kern="0" dirty="0" err="1">
                <a:solidFill>
                  <a:schemeClr val="bg1"/>
                </a:solidFill>
              </a:rPr>
              <a:t>votre</a:t>
            </a:r>
            <a:r>
              <a:rPr lang="de-CH" sz="5000" b="0" kern="0" dirty="0">
                <a:solidFill>
                  <a:schemeClr val="bg1"/>
                </a:solidFill>
              </a:rPr>
              <a:t> </a:t>
            </a:r>
            <a:r>
              <a:rPr lang="de-CH" sz="5000" b="0" kern="0" dirty="0" err="1">
                <a:solidFill>
                  <a:schemeClr val="bg1"/>
                </a:solidFill>
              </a:rPr>
              <a:t>attention</a:t>
            </a:r>
            <a:r>
              <a:rPr lang="de-CH" sz="5000" b="0" kern="0" dirty="0">
                <a:solidFill>
                  <a:schemeClr val="bg1"/>
                </a:solidFill>
              </a:rPr>
              <a:t> !</a:t>
            </a:r>
          </a:p>
        </p:txBody>
      </p:sp>
    </p:spTree>
    <p:extLst>
      <p:ext uri="{BB962C8B-B14F-4D97-AF65-F5344CB8AC3E}">
        <p14:creationId xmlns:p14="http://schemas.microsoft.com/office/powerpoint/2010/main" val="1133158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numéro de diapositive 2"/>
          <p:cNvSpPr>
            <a:spLocks noGrp="1"/>
          </p:cNvSpPr>
          <p:nvPr>
            <p:ph type="sldNum" sz="quarter" idx="10"/>
          </p:nvPr>
        </p:nvSpPr>
        <p:spPr/>
        <p:txBody>
          <a:bodyPr/>
          <a:lstStyle/>
          <a:p>
            <a:fld id="{7D21FFDD-132D-4B5B-AD6B-BCC06A41D268}" type="slidenum">
              <a:rPr lang="de-CH" smtClean="0"/>
              <a:pPr/>
              <a:t>69</a:t>
            </a:fld>
            <a:endParaRPr lang="de-CH" dirty="0"/>
          </a:p>
        </p:txBody>
      </p:sp>
      <p:sp>
        <p:nvSpPr>
          <p:cNvPr id="4" name="Espace réservé du pied de page 3"/>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p:cNvPicPr>
            <a:picLocks noChangeAspect="1"/>
          </p:cNvPicPr>
          <p:nvPr/>
        </p:nvPicPr>
        <p:blipFill>
          <a:blip r:embed="rId2"/>
          <a:stretch>
            <a:fillRect/>
          </a:stretch>
        </p:blipFill>
        <p:spPr>
          <a:xfrm>
            <a:off x="2397519" y="95748"/>
            <a:ext cx="5216254" cy="6120000"/>
          </a:xfrm>
          <a:prstGeom prst="rect">
            <a:avLst/>
          </a:prstGeom>
        </p:spPr>
      </p:pic>
      <p:pic>
        <p:nvPicPr>
          <p:cNvPr id="6" name="Image 5"/>
          <p:cNvPicPr>
            <a:picLocks noChangeAspect="1"/>
          </p:cNvPicPr>
          <p:nvPr/>
        </p:nvPicPr>
        <p:blipFill>
          <a:blip r:embed="rId3"/>
          <a:stretch>
            <a:fillRect/>
          </a:stretch>
        </p:blipFill>
        <p:spPr>
          <a:xfrm>
            <a:off x="7604147" y="86123"/>
            <a:ext cx="2791137" cy="6158705"/>
          </a:xfrm>
          <a:prstGeom prst="rect">
            <a:avLst/>
          </a:prstGeom>
        </p:spPr>
      </p:pic>
    </p:spTree>
    <p:extLst>
      <p:ext uri="{BB962C8B-B14F-4D97-AF65-F5344CB8AC3E}">
        <p14:creationId xmlns:p14="http://schemas.microsoft.com/office/powerpoint/2010/main" val="1087323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8C57B-AF99-6067-AF1B-1AB9EEFB74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240C4E-9E3A-DAFB-2868-6B5FA301A4E5}"/>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C9F9A505-E698-54D3-B6C6-FC9480F6BD60}"/>
              </a:ext>
            </a:extLst>
          </p:cNvPr>
          <p:cNvSpPr>
            <a:spLocks noGrp="1"/>
          </p:cNvSpPr>
          <p:nvPr>
            <p:ph type="sldNum" sz="quarter" idx="10"/>
          </p:nvPr>
        </p:nvSpPr>
        <p:spPr/>
        <p:txBody>
          <a:bodyPr/>
          <a:lstStyle/>
          <a:p>
            <a:fld id="{7D21FFDD-132D-4B5B-AD6B-BCC06A41D268}" type="slidenum">
              <a:rPr lang="de-CH" smtClean="0"/>
              <a:pPr/>
              <a:t>7</a:t>
            </a:fld>
            <a:endParaRPr lang="de-CH" dirty="0"/>
          </a:p>
        </p:txBody>
      </p:sp>
      <p:sp>
        <p:nvSpPr>
          <p:cNvPr id="4" name="Espace réservé du pied de page 3">
            <a:extLst>
              <a:ext uri="{FF2B5EF4-FFF2-40B4-BE49-F238E27FC236}">
                <a16:creationId xmlns:a16="http://schemas.microsoft.com/office/drawing/2014/main" id="{ECE68B17-8BF6-75A5-F3C8-724AA1822B36}"/>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5" name="Image 4">
            <a:extLst>
              <a:ext uri="{FF2B5EF4-FFF2-40B4-BE49-F238E27FC236}">
                <a16:creationId xmlns:a16="http://schemas.microsoft.com/office/drawing/2014/main" id="{82C03920-0E79-7135-02CA-1C575CE514F5}"/>
              </a:ext>
            </a:extLst>
          </p:cNvPr>
          <p:cNvPicPr>
            <a:picLocks noChangeAspect="1"/>
          </p:cNvPicPr>
          <p:nvPr/>
        </p:nvPicPr>
        <p:blipFill rotWithShape="1">
          <a:blip r:embed="rId2">
            <a:extLst>
              <a:ext uri="{28A0092B-C50C-407E-A947-70E740481C1C}">
                <a14:useLocalDpi xmlns:a14="http://schemas.microsoft.com/office/drawing/2010/main" val="0"/>
              </a:ext>
            </a:extLst>
          </a:blip>
          <a:srcRect t="9338"/>
          <a:stretch/>
        </p:blipFill>
        <p:spPr>
          <a:xfrm>
            <a:off x="1368356" y="1331693"/>
            <a:ext cx="7946035" cy="4895110"/>
          </a:xfrm>
          <a:prstGeom prst="rect">
            <a:avLst/>
          </a:prstGeom>
        </p:spPr>
      </p:pic>
      <p:sp>
        <p:nvSpPr>
          <p:cNvPr id="8" name="ZoneTexte 7">
            <a:extLst>
              <a:ext uri="{FF2B5EF4-FFF2-40B4-BE49-F238E27FC236}">
                <a16:creationId xmlns:a16="http://schemas.microsoft.com/office/drawing/2014/main" id="{26F8FF2D-CBC9-52FC-D813-906BC3B23D2A}"/>
              </a:ext>
            </a:extLst>
          </p:cNvPr>
          <p:cNvSpPr txBox="1"/>
          <p:nvPr/>
        </p:nvSpPr>
        <p:spPr>
          <a:xfrm>
            <a:off x="1368356" y="817462"/>
            <a:ext cx="10823644" cy="376578"/>
          </a:xfrm>
          <a:prstGeom prst="rect">
            <a:avLst/>
          </a:prstGeom>
          <a:noFill/>
        </p:spPr>
        <p:txBody>
          <a:bodyPr wrap="square">
            <a:spAutoFit/>
          </a:bodyPr>
          <a:lstStyle/>
          <a:p>
            <a:pPr>
              <a:lnSpc>
                <a:spcPts val="2500"/>
              </a:lnSpc>
            </a:pPr>
            <a:r>
              <a:rPr lang="de-CH" sz="1500" kern="0" dirty="0">
                <a:solidFill>
                  <a:schemeClr val="tx1">
                    <a:lumMod val="50000"/>
                    <a:lumOff val="50000"/>
                  </a:schemeClr>
                </a:solidFill>
                <a:latin typeface="Arial" panose="020B0604020202020204" pitchFamily="34" charset="0"/>
                <a:cs typeface="Arial" panose="020B0604020202020204" pitchFamily="34" charset="0"/>
              </a:rPr>
              <a:t>le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monde</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que</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connaitront</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les</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générations</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actuelles</a:t>
            </a:r>
            <a:r>
              <a:rPr lang="de-CH" sz="1500" kern="0" dirty="0">
                <a:solidFill>
                  <a:schemeClr val="tx1">
                    <a:lumMod val="50000"/>
                    <a:lumOff val="50000"/>
                  </a:schemeClr>
                </a:solidFill>
                <a:latin typeface="Arial" panose="020B0604020202020204" pitchFamily="34" charset="0"/>
                <a:cs typeface="Arial" panose="020B0604020202020204" pitchFamily="34" charset="0"/>
              </a:rPr>
              <a:t> et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futures</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dépendra</a:t>
            </a:r>
            <a:r>
              <a:rPr lang="de-CH" sz="1500" kern="0" dirty="0">
                <a:solidFill>
                  <a:schemeClr val="tx1">
                    <a:lumMod val="50000"/>
                    <a:lumOff val="50000"/>
                  </a:schemeClr>
                </a:solidFill>
                <a:latin typeface="Arial" panose="020B0604020202020204" pitchFamily="34" charset="0"/>
                <a:cs typeface="Arial" panose="020B0604020202020204" pitchFamily="34" charset="0"/>
              </a:rPr>
              <a:t> des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choix</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effectués</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aujourd’hui</a:t>
            </a:r>
            <a:r>
              <a:rPr lang="de-CH" sz="1500" kern="0" dirty="0">
                <a:solidFill>
                  <a:schemeClr val="tx1">
                    <a:lumMod val="50000"/>
                    <a:lumOff val="50000"/>
                  </a:schemeClr>
                </a:solidFill>
                <a:latin typeface="Arial" panose="020B0604020202020204" pitchFamily="34" charset="0"/>
                <a:cs typeface="Arial" panose="020B0604020202020204" pitchFamily="34" charset="0"/>
              </a:rPr>
              <a:t> et à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court</a:t>
            </a:r>
            <a:r>
              <a:rPr lang="de-CH" sz="1500" kern="0" dirty="0">
                <a:solidFill>
                  <a:schemeClr val="tx1">
                    <a:lumMod val="50000"/>
                    <a:lumOff val="50000"/>
                  </a:schemeClr>
                </a:solidFill>
                <a:latin typeface="Arial" panose="020B0604020202020204" pitchFamily="34" charset="0"/>
                <a:cs typeface="Arial" panose="020B0604020202020204" pitchFamily="34" charset="0"/>
              </a:rPr>
              <a:t> </a:t>
            </a:r>
            <a:r>
              <a:rPr lang="de-CH" sz="1500" kern="0" dirty="0" err="1">
                <a:solidFill>
                  <a:schemeClr val="tx1">
                    <a:lumMod val="50000"/>
                    <a:lumOff val="50000"/>
                  </a:schemeClr>
                </a:solidFill>
                <a:latin typeface="Arial" panose="020B0604020202020204" pitchFamily="34" charset="0"/>
                <a:cs typeface="Arial" panose="020B0604020202020204" pitchFamily="34" charset="0"/>
              </a:rPr>
              <a:t>terme</a:t>
            </a:r>
            <a:endParaRPr lang="fr-CH" sz="1500" kern="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890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E96B4-6789-DC74-CF22-4E60756DD022}"/>
            </a:ext>
          </a:extLst>
        </p:cNvPr>
        <p:cNvGrpSpPr/>
        <p:nvPr/>
      </p:nvGrpSpPr>
      <p:grpSpPr>
        <a:xfrm>
          <a:off x="0" y="0"/>
          <a:ext cx="0" cy="0"/>
          <a:chOff x="0" y="0"/>
          <a:chExt cx="0" cy="0"/>
        </a:xfrm>
      </p:grpSpPr>
      <p:sp>
        <p:nvSpPr>
          <p:cNvPr id="10" name="Rechteck 8">
            <a:extLst>
              <a:ext uri="{FF2B5EF4-FFF2-40B4-BE49-F238E27FC236}">
                <a16:creationId xmlns:a16="http://schemas.microsoft.com/office/drawing/2014/main" id="{8D118D7C-4510-5476-8907-3E2DF6FF4840}"/>
              </a:ext>
            </a:extLst>
          </p:cNvPr>
          <p:cNvSpPr>
            <a:spLocks noChangeArrowheads="1"/>
          </p:cNvSpPr>
          <p:nvPr/>
        </p:nvSpPr>
        <p:spPr bwMode="auto">
          <a:xfrm>
            <a:off x="1376213" y="1144204"/>
            <a:ext cx="9144000" cy="5075726"/>
          </a:xfrm>
          <a:prstGeom prst="rect">
            <a:avLst/>
          </a:prstGeom>
          <a:solidFill>
            <a:srgbClr val="6B6B6B"/>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endParaRPr lang="de-DE" altLang="de-DE">
              <a:solidFill>
                <a:srgbClr val="000000"/>
              </a:solidFill>
            </a:endParaRPr>
          </a:p>
        </p:txBody>
      </p:sp>
      <p:sp>
        <p:nvSpPr>
          <p:cNvPr id="2" name="Titre 1">
            <a:extLst>
              <a:ext uri="{FF2B5EF4-FFF2-40B4-BE49-F238E27FC236}">
                <a16:creationId xmlns:a16="http://schemas.microsoft.com/office/drawing/2014/main" id="{7AEB3931-3A17-43F9-7B10-0BD59D81F04C}"/>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5ECF1A48-94FA-2E25-FD03-23EF39F40580}"/>
              </a:ext>
            </a:extLst>
          </p:cNvPr>
          <p:cNvSpPr>
            <a:spLocks noGrp="1"/>
          </p:cNvSpPr>
          <p:nvPr>
            <p:ph type="sldNum" sz="quarter" idx="10"/>
          </p:nvPr>
        </p:nvSpPr>
        <p:spPr/>
        <p:txBody>
          <a:bodyPr/>
          <a:lstStyle/>
          <a:p>
            <a:fld id="{7D21FFDD-132D-4B5B-AD6B-BCC06A41D268}" type="slidenum">
              <a:rPr lang="de-CH" smtClean="0"/>
              <a:pPr/>
              <a:t>8</a:t>
            </a:fld>
            <a:endParaRPr lang="de-CH" dirty="0"/>
          </a:p>
        </p:txBody>
      </p:sp>
      <p:sp>
        <p:nvSpPr>
          <p:cNvPr id="4" name="Espace réservé du pied de page 3">
            <a:extLst>
              <a:ext uri="{FF2B5EF4-FFF2-40B4-BE49-F238E27FC236}">
                <a16:creationId xmlns:a16="http://schemas.microsoft.com/office/drawing/2014/main" id="{8A8A2220-DF31-6973-1C93-7A5264029248}"/>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sp>
        <p:nvSpPr>
          <p:cNvPr id="5" name="Textfeld 6">
            <a:extLst>
              <a:ext uri="{FF2B5EF4-FFF2-40B4-BE49-F238E27FC236}">
                <a16:creationId xmlns:a16="http://schemas.microsoft.com/office/drawing/2014/main" id="{96E229E6-2447-832D-8FE7-B03C6D366334}"/>
              </a:ext>
            </a:extLst>
          </p:cNvPr>
          <p:cNvSpPr txBox="1">
            <a:spLocks noChangeArrowheads="1"/>
          </p:cNvSpPr>
          <p:nvPr/>
        </p:nvSpPr>
        <p:spPr bwMode="auto">
          <a:xfrm>
            <a:off x="1838176" y="1208471"/>
            <a:ext cx="3498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de-CH" altLang="de-DE" b="1" dirty="0" err="1">
                <a:solidFill>
                  <a:srgbClr val="00B050"/>
                </a:solidFill>
              </a:rPr>
              <a:t>Un</a:t>
            </a:r>
            <a:r>
              <a:rPr lang="de-CH" altLang="de-DE" b="1" dirty="0">
                <a:solidFill>
                  <a:srgbClr val="00B050"/>
                </a:solidFill>
              </a:rPr>
              <a:t> </a:t>
            </a:r>
            <a:r>
              <a:rPr lang="de-CH" altLang="de-DE" b="1" dirty="0" err="1">
                <a:solidFill>
                  <a:srgbClr val="00B050"/>
                </a:solidFill>
              </a:rPr>
              <a:t>monde</a:t>
            </a:r>
            <a:r>
              <a:rPr lang="de-CH" altLang="de-DE" b="1" dirty="0">
                <a:solidFill>
                  <a:srgbClr val="00B050"/>
                </a:solidFill>
              </a:rPr>
              <a:t> </a:t>
            </a:r>
            <a:r>
              <a:rPr lang="de-CH" altLang="de-DE" b="1" dirty="0" err="1">
                <a:solidFill>
                  <a:srgbClr val="00B050"/>
                </a:solidFill>
              </a:rPr>
              <a:t>raisonnable</a:t>
            </a:r>
            <a:endParaRPr lang="de-CH" altLang="de-DE" b="1" dirty="0">
              <a:solidFill>
                <a:srgbClr val="00B050"/>
              </a:solidFill>
            </a:endParaRPr>
          </a:p>
        </p:txBody>
      </p:sp>
      <p:sp>
        <p:nvSpPr>
          <p:cNvPr id="7" name="Textfeld 7">
            <a:extLst>
              <a:ext uri="{FF2B5EF4-FFF2-40B4-BE49-F238E27FC236}">
                <a16:creationId xmlns:a16="http://schemas.microsoft.com/office/drawing/2014/main" id="{36A6C119-EA60-FF3B-77D6-74E2C30E8C78}"/>
              </a:ext>
            </a:extLst>
          </p:cNvPr>
          <p:cNvSpPr txBox="1">
            <a:spLocks noChangeArrowheads="1"/>
          </p:cNvSpPr>
          <p:nvPr/>
        </p:nvSpPr>
        <p:spPr bwMode="auto">
          <a:xfrm>
            <a:off x="6410820" y="1221528"/>
            <a:ext cx="279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lr>
                <a:schemeClr val="bg2"/>
              </a:buClr>
              <a:buChar char="•"/>
              <a:defRPr sz="2400">
                <a:solidFill>
                  <a:schemeClr val="tx1"/>
                </a:solidFill>
                <a:latin typeface="Arial" panose="020B0604020202020204" pitchFamily="34" charset="0"/>
              </a:defRPr>
            </a:lvl2pPr>
            <a:lvl3pPr marL="1143000" indent="-228600">
              <a:spcBef>
                <a:spcPct val="20000"/>
              </a:spcBef>
              <a:buClr>
                <a:srgbClr val="B2B2B2"/>
              </a:buClr>
              <a:buChar char="•"/>
              <a:defRPr sz="2400">
                <a:solidFill>
                  <a:schemeClr val="tx1"/>
                </a:solidFill>
                <a:latin typeface="Arial" panose="020B0604020202020204" pitchFamily="34" charset="0"/>
              </a:defRPr>
            </a:lvl3pPr>
            <a:lvl4pPr marL="1600200" indent="-228600">
              <a:spcBef>
                <a:spcPct val="20000"/>
              </a:spcBef>
              <a:buClr>
                <a:srgbClr val="C0C0C0"/>
              </a:buClr>
              <a:buChar char="•"/>
              <a:defRPr sz="2400">
                <a:solidFill>
                  <a:schemeClr val="tx1"/>
                </a:solidFill>
                <a:latin typeface="Arial" panose="020B0604020202020204" pitchFamily="34" charset="0"/>
              </a:defRPr>
            </a:lvl4pPr>
            <a:lvl5pPr marL="2057400" indent="-228600">
              <a:spcBef>
                <a:spcPct val="20000"/>
              </a:spcBef>
              <a:buClr>
                <a:srgbClr val="DDDDDD"/>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400">
                <a:solidFill>
                  <a:schemeClr val="tx1"/>
                </a:solidFill>
                <a:latin typeface="Arial" panose="020B0604020202020204" pitchFamily="34" charset="0"/>
              </a:defRPr>
            </a:lvl9pPr>
          </a:lstStyle>
          <a:p>
            <a:pPr>
              <a:spcBef>
                <a:spcPct val="0"/>
              </a:spcBef>
              <a:buFontTx/>
              <a:buNone/>
            </a:pPr>
            <a:r>
              <a:rPr lang="de-CH" altLang="de-DE" b="1" i="1" dirty="0" err="1">
                <a:solidFill>
                  <a:srgbClr val="C00000"/>
                </a:solidFill>
              </a:rPr>
              <a:t>Un</a:t>
            </a:r>
            <a:r>
              <a:rPr lang="de-CH" altLang="de-DE" b="1" i="1" dirty="0">
                <a:solidFill>
                  <a:srgbClr val="C00000"/>
                </a:solidFill>
              </a:rPr>
              <a:t> </a:t>
            </a:r>
            <a:r>
              <a:rPr lang="de-CH" altLang="de-DE" b="1" i="1" dirty="0" err="1">
                <a:solidFill>
                  <a:srgbClr val="C00000"/>
                </a:solidFill>
              </a:rPr>
              <a:t>monde</a:t>
            </a:r>
            <a:r>
              <a:rPr lang="de-CH" altLang="de-DE" b="1" i="1" dirty="0">
                <a:solidFill>
                  <a:srgbClr val="C00000"/>
                </a:solidFill>
              </a:rPr>
              <a:t> </a:t>
            </a:r>
            <a:r>
              <a:rPr lang="de-CH" altLang="de-DE" b="1" i="1" dirty="0" err="1">
                <a:solidFill>
                  <a:srgbClr val="C00000"/>
                </a:solidFill>
              </a:rPr>
              <a:t>effréné</a:t>
            </a:r>
            <a:endParaRPr lang="de-CH" altLang="de-DE" b="1" dirty="0">
              <a:solidFill>
                <a:srgbClr val="C00000"/>
              </a:solidFill>
            </a:endParaRPr>
          </a:p>
        </p:txBody>
      </p:sp>
      <p:pic>
        <p:nvPicPr>
          <p:cNvPr id="8" name="Picture 6" descr="http://wiki.bildungsserver.de/klimawandel/upload/Temp_rcp8.5_2090_geographisch.jpg">
            <a:extLst>
              <a:ext uri="{FF2B5EF4-FFF2-40B4-BE49-F238E27FC236}">
                <a16:creationId xmlns:a16="http://schemas.microsoft.com/office/drawing/2014/main" id="{752EBB7E-0AFC-8FE1-CCC2-1A570CA81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9"/>
          <a:stretch>
            <a:fillRect/>
          </a:stretch>
        </p:blipFill>
        <p:spPr bwMode="auto">
          <a:xfrm>
            <a:off x="5337026" y="1857758"/>
            <a:ext cx="5113337"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iki.bildungsserver.de/klimawandel/upload/Temp_rcp2.6_2090_geographisch.jpg">
            <a:extLst>
              <a:ext uri="{FF2B5EF4-FFF2-40B4-BE49-F238E27FC236}">
                <a16:creationId xmlns:a16="http://schemas.microsoft.com/office/drawing/2014/main" id="{4D54573E-172F-439D-E977-43187923A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85"/>
          <a:stretch>
            <a:fillRect/>
          </a:stretch>
        </p:blipFill>
        <p:spPr bwMode="auto">
          <a:xfrm>
            <a:off x="1376213" y="1857758"/>
            <a:ext cx="48609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9612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6ACE6-1FF2-7774-E2CC-5BE4E2B818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EF0069-DDF7-7305-96B6-029D8FFF8F30}"/>
              </a:ext>
            </a:extLst>
          </p:cNvPr>
          <p:cNvSpPr>
            <a:spLocks noGrp="1"/>
          </p:cNvSpPr>
          <p:nvPr>
            <p:ph type="title"/>
          </p:nvPr>
        </p:nvSpPr>
        <p:spPr/>
        <p:txBody>
          <a:bodyPr/>
          <a:lstStyle/>
          <a:p>
            <a:r>
              <a:rPr lang="fr-CH" dirty="0"/>
              <a:t>Changements climatiques en Suisse</a:t>
            </a:r>
          </a:p>
        </p:txBody>
      </p:sp>
      <p:sp>
        <p:nvSpPr>
          <p:cNvPr id="3" name="Espace réservé du numéro de diapositive 2">
            <a:extLst>
              <a:ext uri="{FF2B5EF4-FFF2-40B4-BE49-F238E27FC236}">
                <a16:creationId xmlns:a16="http://schemas.microsoft.com/office/drawing/2014/main" id="{A19DDA73-3CCB-2D4E-6016-8E6BFB5E782C}"/>
              </a:ext>
            </a:extLst>
          </p:cNvPr>
          <p:cNvSpPr>
            <a:spLocks noGrp="1"/>
          </p:cNvSpPr>
          <p:nvPr>
            <p:ph type="sldNum" sz="quarter" idx="10"/>
          </p:nvPr>
        </p:nvSpPr>
        <p:spPr/>
        <p:txBody>
          <a:bodyPr/>
          <a:lstStyle/>
          <a:p>
            <a:fld id="{7D21FFDD-132D-4B5B-AD6B-BCC06A41D268}" type="slidenum">
              <a:rPr lang="de-CH" smtClean="0"/>
              <a:pPr/>
              <a:t>9</a:t>
            </a:fld>
            <a:endParaRPr lang="de-CH" dirty="0"/>
          </a:p>
        </p:txBody>
      </p:sp>
      <p:sp>
        <p:nvSpPr>
          <p:cNvPr id="4" name="Espace réservé du pied de page 3">
            <a:extLst>
              <a:ext uri="{FF2B5EF4-FFF2-40B4-BE49-F238E27FC236}">
                <a16:creationId xmlns:a16="http://schemas.microsoft.com/office/drawing/2014/main" id="{101C4196-50E9-E2A0-F4DB-5E40A06A94D1}"/>
              </a:ext>
            </a:extLst>
          </p:cNvPr>
          <p:cNvSpPr>
            <a:spLocks noGrp="1"/>
          </p:cNvSpPr>
          <p:nvPr>
            <p:ph type="ftr" sz="quarter" idx="11"/>
          </p:nvPr>
        </p:nvSpPr>
        <p:spPr/>
        <p:txBody>
          <a:bodyPr/>
          <a:lstStyle/>
          <a:p>
            <a:r>
              <a:rPr lang="fr-CH" dirty="0"/>
              <a:t>Adaptation aux changements climatiques – Rôles et actions de la Confédération, Guirec Gicquel OFEV, Zurich, 31 mars 2025</a:t>
            </a:r>
          </a:p>
        </p:txBody>
      </p:sp>
      <p:pic>
        <p:nvPicPr>
          <p:cNvPr id="7" name="Image 6">
            <a:extLst>
              <a:ext uri="{FF2B5EF4-FFF2-40B4-BE49-F238E27FC236}">
                <a16:creationId xmlns:a16="http://schemas.microsoft.com/office/drawing/2014/main" id="{24A852CB-1233-2CC1-8FE0-BAE038F36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70" y="1208471"/>
            <a:ext cx="10368000" cy="4983191"/>
          </a:xfrm>
          <a:prstGeom prst="rect">
            <a:avLst/>
          </a:prstGeom>
        </p:spPr>
      </p:pic>
      <p:sp>
        <p:nvSpPr>
          <p:cNvPr id="10" name="TextBox 6">
            <a:extLst>
              <a:ext uri="{FF2B5EF4-FFF2-40B4-BE49-F238E27FC236}">
                <a16:creationId xmlns:a16="http://schemas.microsoft.com/office/drawing/2014/main" id="{F1405072-E770-F7E1-37B4-8BA6D53EE2A2}"/>
              </a:ext>
            </a:extLst>
          </p:cNvPr>
          <p:cNvSpPr txBox="1"/>
          <p:nvPr/>
        </p:nvSpPr>
        <p:spPr>
          <a:xfrm>
            <a:off x="10917390" y="4290417"/>
            <a:ext cx="604358" cy="446276"/>
          </a:xfrm>
          <a:prstGeom prst="rect">
            <a:avLst/>
          </a:prstGeom>
          <a:noFill/>
          <a:ln>
            <a:noFill/>
          </a:ln>
        </p:spPr>
        <p:txBody>
          <a:bodyPr wrap="none" lIns="27000" tIns="0" rIns="27000" bIns="0" rtlCol="0" anchor="ctr" anchorCtr="0">
            <a:spAutoFit/>
          </a:bodyPr>
          <a:lstStyle/>
          <a:p>
            <a:pPr algn="r" defTabSz="914378"/>
            <a:r>
              <a:rPr lang="de-CH" sz="1800" dirty="0">
                <a:solidFill>
                  <a:srgbClr val="0070C0"/>
                </a:solidFill>
                <a:latin typeface="Arial"/>
              </a:rPr>
              <a:t>+2.8°</a:t>
            </a:r>
          </a:p>
          <a:p>
            <a:pPr algn="r" defTabSz="914378"/>
            <a:r>
              <a:rPr lang="de-CH" sz="1100" dirty="0">
                <a:solidFill>
                  <a:srgbClr val="0070C0"/>
                </a:solidFill>
                <a:latin typeface="Arial"/>
              </a:rPr>
              <a:t>2.1°-3.4°</a:t>
            </a:r>
          </a:p>
        </p:txBody>
      </p:sp>
      <p:sp>
        <p:nvSpPr>
          <p:cNvPr id="11" name="TextBox 7">
            <a:extLst>
              <a:ext uri="{FF2B5EF4-FFF2-40B4-BE49-F238E27FC236}">
                <a16:creationId xmlns:a16="http://schemas.microsoft.com/office/drawing/2014/main" id="{CB94DDAA-B031-B2C8-56BE-4E96BFAE70BF}"/>
              </a:ext>
            </a:extLst>
          </p:cNvPr>
          <p:cNvSpPr txBox="1"/>
          <p:nvPr/>
        </p:nvSpPr>
        <p:spPr>
          <a:xfrm>
            <a:off x="10620955" y="2968367"/>
            <a:ext cx="900793" cy="446276"/>
          </a:xfrm>
          <a:prstGeom prst="rect">
            <a:avLst/>
          </a:prstGeom>
          <a:noFill/>
          <a:ln>
            <a:noFill/>
          </a:ln>
        </p:spPr>
        <p:txBody>
          <a:bodyPr wrap="square" lIns="27000" tIns="0" rIns="27000" bIns="0" rtlCol="0" anchor="ctr" anchorCtr="0">
            <a:spAutoFit/>
          </a:bodyPr>
          <a:lstStyle/>
          <a:p>
            <a:pPr algn="r" defTabSz="914378"/>
            <a:r>
              <a:rPr lang="de-CH" sz="1800" dirty="0">
                <a:solidFill>
                  <a:srgbClr val="C00000"/>
                </a:solidFill>
                <a:latin typeface="Arial"/>
              </a:rPr>
              <a:t>+5.9°</a:t>
            </a:r>
            <a:br>
              <a:rPr lang="de-CH" sz="2000" dirty="0">
                <a:solidFill>
                  <a:srgbClr val="C00000"/>
                </a:solidFill>
                <a:latin typeface="Arial"/>
              </a:rPr>
            </a:br>
            <a:r>
              <a:rPr lang="de-CH" sz="1100" dirty="0">
                <a:solidFill>
                  <a:srgbClr val="C00000"/>
                </a:solidFill>
                <a:latin typeface="Arial"/>
              </a:rPr>
              <a:t>4.8°-7.9°</a:t>
            </a:r>
          </a:p>
        </p:txBody>
      </p:sp>
      <p:sp>
        <p:nvSpPr>
          <p:cNvPr id="12" name="Rectangle 3">
            <a:extLst>
              <a:ext uri="{FF2B5EF4-FFF2-40B4-BE49-F238E27FC236}">
                <a16:creationId xmlns:a16="http://schemas.microsoft.com/office/drawing/2014/main" id="{6C254DBB-B1BC-6A7E-80CD-4E0DE74A0D9A}"/>
              </a:ext>
            </a:extLst>
          </p:cNvPr>
          <p:cNvSpPr/>
          <p:nvPr/>
        </p:nvSpPr>
        <p:spPr>
          <a:xfrm>
            <a:off x="9777046" y="2629150"/>
            <a:ext cx="1744702" cy="406265"/>
          </a:xfrm>
          <a:prstGeom prst="rect">
            <a:avLst/>
          </a:prstGeom>
          <a:noFill/>
          <a:ln>
            <a:noFill/>
          </a:ln>
        </p:spPr>
        <p:txBody>
          <a:bodyPr wrap="square">
            <a:spAutoFit/>
          </a:bodyPr>
          <a:lstStyle/>
          <a:p>
            <a:pPr algn="r" defTabSz="914378">
              <a:lnSpc>
                <a:spcPct val="85000"/>
              </a:lnSpc>
            </a:pPr>
            <a:r>
              <a:rPr lang="de-CH" sz="1200" b="1" dirty="0">
                <a:solidFill>
                  <a:srgbClr val="C00000"/>
                </a:solidFill>
                <a:latin typeface="Arial"/>
              </a:rPr>
              <a:t>Sans </a:t>
            </a:r>
          </a:p>
          <a:p>
            <a:pPr algn="r" defTabSz="914378">
              <a:lnSpc>
                <a:spcPct val="85000"/>
              </a:lnSpc>
            </a:pPr>
            <a:r>
              <a:rPr lang="de-CH" sz="1200" dirty="0" err="1">
                <a:solidFill>
                  <a:srgbClr val="C00000"/>
                </a:solidFill>
                <a:latin typeface="Arial"/>
              </a:rPr>
              <a:t>protection</a:t>
            </a:r>
            <a:r>
              <a:rPr lang="de-CH" sz="1200" dirty="0">
                <a:solidFill>
                  <a:srgbClr val="C00000"/>
                </a:solidFill>
                <a:latin typeface="Arial"/>
              </a:rPr>
              <a:t> du </a:t>
            </a:r>
            <a:r>
              <a:rPr lang="de-CH" sz="1200" dirty="0" err="1">
                <a:solidFill>
                  <a:srgbClr val="C00000"/>
                </a:solidFill>
                <a:latin typeface="Arial"/>
              </a:rPr>
              <a:t>climat</a:t>
            </a:r>
            <a:endParaRPr lang="de-CH" sz="1200" dirty="0">
              <a:solidFill>
                <a:srgbClr val="C00000"/>
              </a:solidFill>
              <a:latin typeface="Arial"/>
            </a:endParaRPr>
          </a:p>
        </p:txBody>
      </p:sp>
      <p:sp>
        <p:nvSpPr>
          <p:cNvPr id="13" name="Rectangle 16">
            <a:extLst>
              <a:ext uri="{FF2B5EF4-FFF2-40B4-BE49-F238E27FC236}">
                <a16:creationId xmlns:a16="http://schemas.microsoft.com/office/drawing/2014/main" id="{3C8DFE8B-BE24-C979-6082-9365DA1598E4}"/>
              </a:ext>
            </a:extLst>
          </p:cNvPr>
          <p:cNvSpPr/>
          <p:nvPr/>
        </p:nvSpPr>
        <p:spPr>
          <a:xfrm>
            <a:off x="9988060" y="4692048"/>
            <a:ext cx="1544221" cy="461665"/>
          </a:xfrm>
          <a:prstGeom prst="rect">
            <a:avLst/>
          </a:prstGeom>
          <a:noFill/>
          <a:ln>
            <a:noFill/>
          </a:ln>
        </p:spPr>
        <p:txBody>
          <a:bodyPr wrap="square">
            <a:spAutoFit/>
          </a:bodyPr>
          <a:lstStyle/>
          <a:p>
            <a:pPr algn="r" defTabSz="914378"/>
            <a:r>
              <a:rPr lang="de-CH" sz="1200" b="1" dirty="0" err="1">
                <a:solidFill>
                  <a:srgbClr val="0070C0"/>
                </a:solidFill>
                <a:latin typeface="Arial"/>
              </a:rPr>
              <a:t>avec</a:t>
            </a:r>
            <a:r>
              <a:rPr lang="de-CH" sz="1200" dirty="0">
                <a:solidFill>
                  <a:srgbClr val="0070C0"/>
                </a:solidFill>
                <a:latin typeface="Arial"/>
              </a:rPr>
              <a:t> </a:t>
            </a:r>
            <a:br>
              <a:rPr lang="de-CH" sz="1200" dirty="0">
                <a:solidFill>
                  <a:srgbClr val="0070C0"/>
                </a:solidFill>
                <a:latin typeface="Arial"/>
              </a:rPr>
            </a:br>
            <a:r>
              <a:rPr lang="de-CH" sz="1200" dirty="0" err="1">
                <a:solidFill>
                  <a:srgbClr val="0070C0"/>
                </a:solidFill>
                <a:latin typeface="Arial"/>
              </a:rPr>
              <a:t>protection</a:t>
            </a:r>
            <a:r>
              <a:rPr lang="de-CH" sz="1200" dirty="0">
                <a:solidFill>
                  <a:srgbClr val="0070C0"/>
                </a:solidFill>
                <a:latin typeface="Arial"/>
              </a:rPr>
              <a:t> du </a:t>
            </a:r>
            <a:r>
              <a:rPr lang="de-CH" sz="1200" dirty="0" err="1">
                <a:solidFill>
                  <a:srgbClr val="0070C0"/>
                </a:solidFill>
                <a:latin typeface="Arial"/>
              </a:rPr>
              <a:t>climat</a:t>
            </a:r>
            <a:endParaRPr lang="de-CH" sz="1200" dirty="0">
              <a:solidFill>
                <a:srgbClr val="0070C0"/>
              </a:solidFill>
              <a:latin typeface="Arial"/>
            </a:endParaRPr>
          </a:p>
        </p:txBody>
      </p:sp>
      <p:sp>
        <p:nvSpPr>
          <p:cNvPr id="14" name="TextBox 10">
            <a:extLst>
              <a:ext uri="{FF2B5EF4-FFF2-40B4-BE49-F238E27FC236}">
                <a16:creationId xmlns:a16="http://schemas.microsoft.com/office/drawing/2014/main" id="{41BC8D80-99C7-1993-ADDE-5928F9F412A1}"/>
              </a:ext>
            </a:extLst>
          </p:cNvPr>
          <p:cNvSpPr txBox="1"/>
          <p:nvPr/>
        </p:nvSpPr>
        <p:spPr>
          <a:xfrm>
            <a:off x="6328151" y="3690939"/>
            <a:ext cx="642805" cy="338567"/>
          </a:xfrm>
          <a:prstGeom prst="rect">
            <a:avLst/>
          </a:prstGeom>
          <a:noFill/>
        </p:spPr>
        <p:txBody>
          <a:bodyPr wrap="none" lIns="0" tIns="27000" rIns="0" bIns="0" rtlCol="0" anchor="ctr" anchorCtr="0">
            <a:spAutoFit/>
          </a:bodyPr>
          <a:lstStyle/>
          <a:p>
            <a:pPr algn="ctr" defTabSz="914378">
              <a:lnSpc>
                <a:spcPts val="750"/>
              </a:lnSpc>
            </a:pPr>
            <a:r>
              <a:rPr lang="de-CH" sz="1000" dirty="0">
                <a:solidFill>
                  <a:srgbClr val="C00000"/>
                </a:solidFill>
                <a:latin typeface="Arial"/>
              </a:rPr>
              <a:t>1981-2010 </a:t>
            </a:r>
            <a:br>
              <a:rPr lang="de-CH" sz="1000" dirty="0">
                <a:solidFill>
                  <a:srgbClr val="C00000"/>
                </a:solidFill>
                <a:latin typeface="Arial"/>
              </a:rPr>
            </a:br>
            <a:r>
              <a:rPr lang="de-CH" sz="1000" dirty="0">
                <a:solidFill>
                  <a:srgbClr val="C00000"/>
                </a:solidFill>
                <a:latin typeface="Arial"/>
              </a:rPr>
              <a:t>vs. </a:t>
            </a:r>
            <a:br>
              <a:rPr lang="de-CH" sz="1000" dirty="0">
                <a:solidFill>
                  <a:srgbClr val="C00000"/>
                </a:solidFill>
                <a:latin typeface="Arial"/>
              </a:rPr>
            </a:br>
            <a:r>
              <a:rPr lang="de-CH" sz="1000" dirty="0">
                <a:solidFill>
                  <a:srgbClr val="C00000"/>
                </a:solidFill>
                <a:latin typeface="Arial"/>
              </a:rPr>
              <a:t>1871-1900</a:t>
            </a:r>
          </a:p>
        </p:txBody>
      </p:sp>
      <p:cxnSp>
        <p:nvCxnSpPr>
          <p:cNvPr id="15" name="Straight Arrow Connector 12">
            <a:extLst>
              <a:ext uri="{FF2B5EF4-FFF2-40B4-BE49-F238E27FC236}">
                <a16:creationId xmlns:a16="http://schemas.microsoft.com/office/drawing/2014/main" id="{C2EC5604-EFCF-C115-891E-66DC958214F9}"/>
              </a:ext>
            </a:extLst>
          </p:cNvPr>
          <p:cNvCxnSpPr/>
          <p:nvPr/>
        </p:nvCxnSpPr>
        <p:spPr bwMode="auto">
          <a:xfrm flipV="1">
            <a:off x="6613486" y="4648789"/>
            <a:ext cx="0" cy="303056"/>
          </a:xfrm>
          <a:prstGeom prst="straightConnector1">
            <a:avLst/>
          </a:prstGeom>
          <a:solidFill>
            <a:schemeClr val="accent1"/>
          </a:solidFill>
          <a:ln w="19050" cap="flat" cmpd="sng" algn="ctr">
            <a:solidFill>
              <a:srgbClr val="C000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3">
            <a:extLst>
              <a:ext uri="{FF2B5EF4-FFF2-40B4-BE49-F238E27FC236}">
                <a16:creationId xmlns:a16="http://schemas.microsoft.com/office/drawing/2014/main" id="{191E05D1-1B78-2818-C3DA-71E1BD6257D3}"/>
              </a:ext>
            </a:extLst>
          </p:cNvPr>
          <p:cNvSpPr/>
          <p:nvPr/>
        </p:nvSpPr>
        <p:spPr>
          <a:xfrm>
            <a:off x="6256016" y="4060290"/>
            <a:ext cx="714940" cy="276999"/>
          </a:xfrm>
          <a:prstGeom prst="rect">
            <a:avLst/>
          </a:prstGeom>
          <a:noFill/>
        </p:spPr>
        <p:txBody>
          <a:bodyPr wrap="none" lIns="0" tIns="0" rIns="0" bIns="0">
            <a:spAutoFit/>
          </a:bodyPr>
          <a:lstStyle/>
          <a:p>
            <a:pPr algn="ctr" defTabSz="914378"/>
            <a:r>
              <a:rPr lang="de-CH" sz="1800" b="1" dirty="0">
                <a:solidFill>
                  <a:srgbClr val="C00000"/>
                </a:solidFill>
                <a:latin typeface="Arial"/>
              </a:rPr>
              <a:t>+1.5°C</a:t>
            </a:r>
          </a:p>
        </p:txBody>
      </p:sp>
      <p:cxnSp>
        <p:nvCxnSpPr>
          <p:cNvPr id="17" name="Straight Connector 22">
            <a:extLst>
              <a:ext uri="{FF2B5EF4-FFF2-40B4-BE49-F238E27FC236}">
                <a16:creationId xmlns:a16="http://schemas.microsoft.com/office/drawing/2014/main" id="{66C8E57C-231C-C668-75F8-A1CCC253115D}"/>
              </a:ext>
            </a:extLst>
          </p:cNvPr>
          <p:cNvCxnSpPr/>
          <p:nvPr/>
        </p:nvCxnSpPr>
        <p:spPr bwMode="auto">
          <a:xfrm>
            <a:off x="5985959" y="4649436"/>
            <a:ext cx="1224000" cy="0"/>
          </a:xfrm>
          <a:prstGeom prst="line">
            <a:avLst/>
          </a:prstGeom>
          <a:solidFill>
            <a:schemeClr val="accent1"/>
          </a:solidFill>
          <a:ln w="28575" cap="flat" cmpd="sng" algn="ctr">
            <a:solidFill>
              <a:srgbClr val="C00000"/>
            </a:solidFill>
            <a:prstDash val="dash"/>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22">
            <a:extLst>
              <a:ext uri="{FF2B5EF4-FFF2-40B4-BE49-F238E27FC236}">
                <a16:creationId xmlns:a16="http://schemas.microsoft.com/office/drawing/2014/main" id="{11AF7B05-221F-3FDE-9651-4BDEE1B091E2}"/>
              </a:ext>
            </a:extLst>
          </p:cNvPr>
          <p:cNvCxnSpPr/>
          <p:nvPr/>
        </p:nvCxnSpPr>
        <p:spPr bwMode="auto">
          <a:xfrm>
            <a:off x="1739805" y="4986599"/>
            <a:ext cx="1800000" cy="0"/>
          </a:xfrm>
          <a:prstGeom prst="line">
            <a:avLst/>
          </a:prstGeom>
          <a:solidFill>
            <a:schemeClr val="accent1"/>
          </a:solidFill>
          <a:ln w="38100" cap="flat" cmpd="sng" algn="ctr">
            <a:solidFill>
              <a:srgbClr val="C00000"/>
            </a:solidFill>
            <a:prstDash val="dash"/>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22">
            <a:extLst>
              <a:ext uri="{FF2B5EF4-FFF2-40B4-BE49-F238E27FC236}">
                <a16:creationId xmlns:a16="http://schemas.microsoft.com/office/drawing/2014/main" id="{26C3CD5A-B836-C7A9-E4CE-7989DCAC6697}"/>
              </a:ext>
            </a:extLst>
          </p:cNvPr>
          <p:cNvCxnSpPr/>
          <p:nvPr/>
        </p:nvCxnSpPr>
        <p:spPr bwMode="auto">
          <a:xfrm>
            <a:off x="7209959" y="4467735"/>
            <a:ext cx="432000" cy="0"/>
          </a:xfrm>
          <a:prstGeom prst="line">
            <a:avLst/>
          </a:prstGeom>
          <a:solidFill>
            <a:schemeClr val="accent1"/>
          </a:solidFill>
          <a:ln w="28575" cap="flat" cmpd="sng" algn="ctr">
            <a:solidFill>
              <a:srgbClr val="C00000"/>
            </a:solidFill>
            <a:prstDash val="dash"/>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0">
            <a:extLst>
              <a:ext uri="{FF2B5EF4-FFF2-40B4-BE49-F238E27FC236}">
                <a16:creationId xmlns:a16="http://schemas.microsoft.com/office/drawing/2014/main" id="{5A5D553A-CE04-E419-C08A-648D67FA9E35}"/>
              </a:ext>
            </a:extLst>
          </p:cNvPr>
          <p:cNvSpPr txBox="1"/>
          <p:nvPr/>
        </p:nvSpPr>
        <p:spPr>
          <a:xfrm>
            <a:off x="7188211" y="3468504"/>
            <a:ext cx="642805" cy="373833"/>
          </a:xfrm>
          <a:prstGeom prst="rect">
            <a:avLst/>
          </a:prstGeom>
          <a:noFill/>
        </p:spPr>
        <p:txBody>
          <a:bodyPr wrap="none" lIns="0" tIns="27000" rIns="0" bIns="0" rtlCol="0" anchor="ctr" anchorCtr="0">
            <a:spAutoFit/>
          </a:bodyPr>
          <a:lstStyle/>
          <a:p>
            <a:pPr algn="ctr" defTabSz="914378">
              <a:lnSpc>
                <a:spcPts val="900"/>
              </a:lnSpc>
            </a:pPr>
            <a:r>
              <a:rPr lang="de-CH" sz="1000" dirty="0">
                <a:solidFill>
                  <a:srgbClr val="C00000"/>
                </a:solidFill>
                <a:latin typeface="Arial"/>
              </a:rPr>
              <a:t>2013-2022 </a:t>
            </a:r>
            <a:br>
              <a:rPr lang="de-CH" sz="1000" dirty="0">
                <a:solidFill>
                  <a:srgbClr val="C00000"/>
                </a:solidFill>
                <a:latin typeface="Arial"/>
              </a:rPr>
            </a:br>
            <a:r>
              <a:rPr lang="de-CH" sz="1000" dirty="0">
                <a:solidFill>
                  <a:srgbClr val="C00000"/>
                </a:solidFill>
                <a:latin typeface="Arial"/>
              </a:rPr>
              <a:t>vs. </a:t>
            </a:r>
            <a:br>
              <a:rPr lang="de-CH" sz="1000" dirty="0">
                <a:solidFill>
                  <a:srgbClr val="C00000"/>
                </a:solidFill>
                <a:latin typeface="Arial"/>
              </a:rPr>
            </a:br>
            <a:r>
              <a:rPr lang="de-CH" sz="1000" dirty="0">
                <a:solidFill>
                  <a:srgbClr val="C00000"/>
                </a:solidFill>
                <a:latin typeface="Arial"/>
              </a:rPr>
              <a:t>1871-1900</a:t>
            </a:r>
          </a:p>
        </p:txBody>
      </p:sp>
      <p:sp>
        <p:nvSpPr>
          <p:cNvPr id="21" name="Rectangle 13">
            <a:extLst>
              <a:ext uri="{FF2B5EF4-FFF2-40B4-BE49-F238E27FC236}">
                <a16:creationId xmlns:a16="http://schemas.microsoft.com/office/drawing/2014/main" id="{EDA5E475-FBBF-B4EC-EFBE-C653424D9511}"/>
              </a:ext>
            </a:extLst>
          </p:cNvPr>
          <p:cNvSpPr/>
          <p:nvPr/>
        </p:nvSpPr>
        <p:spPr>
          <a:xfrm>
            <a:off x="7152144" y="3878092"/>
            <a:ext cx="714940" cy="276999"/>
          </a:xfrm>
          <a:prstGeom prst="rect">
            <a:avLst/>
          </a:prstGeom>
          <a:noFill/>
        </p:spPr>
        <p:txBody>
          <a:bodyPr wrap="none" lIns="0" tIns="0" rIns="0" bIns="0">
            <a:spAutoFit/>
          </a:bodyPr>
          <a:lstStyle/>
          <a:p>
            <a:pPr algn="ctr" defTabSz="914378"/>
            <a:r>
              <a:rPr lang="de-CH" sz="1800" b="1" dirty="0">
                <a:solidFill>
                  <a:srgbClr val="C00000"/>
                </a:solidFill>
                <a:latin typeface="Arial"/>
              </a:rPr>
              <a:t>+2.5°C</a:t>
            </a:r>
          </a:p>
        </p:txBody>
      </p:sp>
      <p:cxnSp>
        <p:nvCxnSpPr>
          <p:cNvPr id="22" name="Straight Arrow Connector 12">
            <a:extLst>
              <a:ext uri="{FF2B5EF4-FFF2-40B4-BE49-F238E27FC236}">
                <a16:creationId xmlns:a16="http://schemas.microsoft.com/office/drawing/2014/main" id="{8C05C0F7-EDB6-F2B6-8013-15C0673F88B0}"/>
              </a:ext>
            </a:extLst>
          </p:cNvPr>
          <p:cNvCxnSpPr/>
          <p:nvPr/>
        </p:nvCxnSpPr>
        <p:spPr bwMode="auto">
          <a:xfrm flipV="1">
            <a:off x="7425959" y="4496700"/>
            <a:ext cx="0" cy="455145"/>
          </a:xfrm>
          <a:prstGeom prst="straightConnector1">
            <a:avLst/>
          </a:prstGeom>
          <a:solidFill>
            <a:schemeClr val="accent1"/>
          </a:solidFill>
          <a:ln w="19050" cap="flat" cmpd="sng" algn="ctr">
            <a:solidFill>
              <a:srgbClr val="C00000"/>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33631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2.xml><?xml version="1.0" encoding="utf-8"?>
<p:tagLst xmlns:a="http://schemas.openxmlformats.org/drawingml/2006/main" xmlns:r="http://schemas.openxmlformats.org/officeDocument/2006/relationships" xmlns:p="http://schemas.openxmlformats.org/presentationml/2006/main">
  <p:tag name="NUM" val="15"/>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13"/>
</p:tagLst>
</file>

<file path=ppt/tags/tag23.xml><?xml version="1.0" encoding="utf-8"?>
<p:tagLst xmlns:a="http://schemas.openxmlformats.org/drawingml/2006/main" xmlns:r="http://schemas.openxmlformats.org/officeDocument/2006/relationships" xmlns:p="http://schemas.openxmlformats.org/presentationml/2006/main">
  <p:tag name="NUM" val="14"/>
</p:tagLst>
</file>

<file path=ppt/tags/tag24.xml><?xml version="1.0" encoding="utf-8"?>
<p:tagLst xmlns:a="http://schemas.openxmlformats.org/drawingml/2006/main" xmlns:r="http://schemas.openxmlformats.org/officeDocument/2006/relationships" xmlns:p="http://schemas.openxmlformats.org/presentationml/2006/main">
  <p:tag name="NUM" val="15"/>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CDBUND-Master">
  <a:themeElements>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fontScheme name="CDBUND-Master-v3">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dirty="0" err="1" smtClean="0"/>
        </a:defPPr>
      </a:lstStyle>
      <a:style>
        <a:lnRef idx="2">
          <a:schemeClr val="dk1"/>
        </a:lnRef>
        <a:fillRef idx="1">
          <a:schemeClr val="lt1"/>
        </a:fillRef>
        <a:effectRef idx="0">
          <a:schemeClr val="dk1"/>
        </a:effectRef>
        <a:fontRef idx="minor">
          <a:schemeClr val="dk1"/>
        </a:fontRef>
      </a: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dirty="0" smtClean="0">
            <a:latin typeface="+mn-lt"/>
          </a:defRPr>
        </a:defPPr>
      </a:lstStyle>
    </a:txDef>
  </a:objectDefaults>
  <a:extraClrSchemeLst>
    <a:extraClrScheme>
      <a:clrScheme name="CDBUND-Master-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Master-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Master-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Master-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Master-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Master-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Master-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Master-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Master-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Master-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Master-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Master-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DBUND-Master-v3 13">
        <a:dk1>
          <a:srgbClr val="000000"/>
        </a:dk1>
        <a:lt1>
          <a:srgbClr val="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BUND-Master v3.13">
    <a:dk1>
      <a:sysClr val="windowText" lastClr="000000"/>
    </a:dk1>
    <a:lt1>
      <a:sysClr val="window" lastClr="FFFFFF"/>
    </a:lt1>
    <a:dk2>
      <a:srgbClr val="44546A"/>
    </a:dk2>
    <a:lt2>
      <a:srgbClr val="E6E6E6"/>
    </a:lt2>
    <a:accent1>
      <a:srgbClr val="05A8AF"/>
    </a:accent1>
    <a:accent2>
      <a:srgbClr val="294171"/>
    </a:accent2>
    <a:accent3>
      <a:srgbClr val="F1E21A"/>
    </a:accent3>
    <a:accent4>
      <a:srgbClr val="E1AE3A"/>
    </a:accent4>
    <a:accent5>
      <a:srgbClr val="BB006A"/>
    </a:accent5>
    <a:accent6>
      <a:srgbClr val="939393"/>
    </a:accent6>
    <a:hlink>
      <a:srgbClr val="0563C1"/>
    </a:hlink>
    <a:folHlink>
      <a:srgbClr val="0563C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DB35D-F828-4804-B7E1-60B92A21CCAA}">
  <ds:schemaRefs>
    <ds:schemaRef ds:uri="http://schemas.microsoft.com/sharepoint/v3/contenttype/forms"/>
  </ds:schemaRefs>
</ds:datastoreItem>
</file>

<file path=customXml/itemProps2.xml><?xml version="1.0" encoding="utf-8"?>
<ds:datastoreItem xmlns:ds="http://schemas.openxmlformats.org/officeDocument/2006/customXml" ds:itemID="{23F814F9-2F65-480C-B96A-1EC75F165DA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9BD5F1C-C80B-4A02-873F-A68702E8EDB8}"/>
</file>

<file path=docProps/app.xml><?xml version="1.0" encoding="utf-8"?>
<Properties xmlns="http://schemas.openxmlformats.org/officeDocument/2006/extended-properties" xmlns:vt="http://schemas.openxmlformats.org/officeDocument/2006/docPropsVTypes">
  <Template/>
  <TotalTime>0</TotalTime>
  <Words>4397</Words>
  <Application>Microsoft Office PowerPoint</Application>
  <PresentationFormat>Grand écran</PresentationFormat>
  <Paragraphs>555</Paragraphs>
  <Slides>69</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69</vt:i4>
      </vt:variant>
    </vt:vector>
  </HeadingPairs>
  <TitlesOfParts>
    <vt:vector size="76" baseType="lpstr">
      <vt:lpstr>Arial</vt:lpstr>
      <vt:lpstr>Calibri</vt:lpstr>
      <vt:lpstr>Times</vt:lpstr>
      <vt:lpstr>Times New Roman</vt:lpstr>
      <vt:lpstr>Wingdings</vt:lpstr>
      <vt:lpstr>Wingdings 3</vt:lpstr>
      <vt:lpstr>CDBUND-Master</vt:lpstr>
      <vt:lpstr>Présentation PowerPoint</vt:lpstr>
      <vt:lpstr>Le changement climatique</vt:lpstr>
      <vt:lpstr>Changements climatiques en Suisse</vt:lpstr>
      <vt:lpstr>Changements climatiques en Suisse</vt:lpstr>
      <vt:lpstr>Changements climatiques en Suisse</vt:lpstr>
      <vt:lpstr>Changements climatiques en Suisse</vt:lpstr>
      <vt:lpstr>Changements climatiques en Suisse</vt:lpstr>
      <vt:lpstr>Changements climatiques en Suisse</vt:lpstr>
      <vt:lpstr>Changements climatiques en Suisse</vt:lpstr>
      <vt:lpstr>Changements climatiques en Suisse</vt:lpstr>
      <vt:lpstr>Quel scénario est (le plus) plausible ?</vt:lpstr>
      <vt:lpstr>Changements climatiques en Suisse</vt:lpstr>
      <vt:lpstr>Changements climatiques en Suisse</vt:lpstr>
      <vt:lpstr>Changements climatiques en Suisse</vt:lpstr>
      <vt:lpstr>Magadino 2060</vt:lpstr>
      <vt:lpstr>Changements climatiques en Suisse</vt:lpstr>
      <vt:lpstr>Changements climatiques en Suisse</vt:lpstr>
      <vt:lpstr>Changements climatiques en Suisse</vt:lpstr>
      <vt:lpstr>Les deux piliers de la politique climatique suisse</vt:lpstr>
      <vt:lpstr>Stratégie d’adaptation du Conseil Fédéral</vt:lpstr>
      <vt:lpstr>Stratégie d’adaptation du Conseil Fédéral</vt:lpstr>
      <vt:lpstr>Analyse des risques et scénarios climatiques</vt:lpstr>
      <vt:lpstr>Socle des connaissances et diffusion</vt:lpstr>
      <vt:lpstr>Des outils pour AGIR</vt:lpstr>
      <vt:lpstr>Des outils pour AGIR</vt:lpstr>
      <vt:lpstr>Socle des connaissances et diffusion</vt:lpstr>
      <vt:lpstr>Promouvoir et soutenir</vt:lpstr>
      <vt:lpstr>Promouvoir et soutenir </vt:lpstr>
      <vt:lpstr>Présentation PowerPoint</vt:lpstr>
      <vt:lpstr>Présentation PowerPoint</vt:lpstr>
      <vt:lpstr>Présentation PowerPoint</vt:lpstr>
      <vt:lpstr>Outil de mise en oeuvre : le Programme pilote Adaptation aux changements climatiques</vt:lpstr>
      <vt:lpstr>Qu’est-ce que le Programme pilote Adaptation aux changements climatiques ? </vt:lpstr>
      <vt:lpstr>Programme pilote  Objectifs : Sensibiliser, mettre en oeuvre, collaborer, échanger</vt:lpstr>
      <vt:lpstr>Une première phase réussie</vt:lpstr>
      <vt:lpstr>avec 31 projets</vt:lpstr>
      <vt:lpstr>Projets pilotes (achevés)</vt:lpstr>
      <vt:lpstr>Projets pilotes (achevés)</vt:lpstr>
      <vt:lpstr>Programme pilote – Phase II (2019-2022)</vt:lpstr>
      <vt:lpstr>Nouveaux projets pilotes (2019-2022)</vt:lpstr>
      <vt:lpstr>Nouveaux projets pilotes (2019-2021)</vt:lpstr>
      <vt:lpstr>Nouveaux projets pilotes (2019-2021)</vt:lpstr>
      <vt:lpstr>Nouveaux projets pilotes (2019-2021)</vt:lpstr>
      <vt:lpstr>Nouveaux projets pilotes (2019-2021)</vt:lpstr>
      <vt:lpstr>Nouveaux projets pilotes (2019-2021)</vt:lpstr>
      <vt:lpstr>Nouveaux projets pilotes (2019-2021)</vt:lpstr>
      <vt:lpstr>Nouveaux projets pilotes (2019-2021)</vt:lpstr>
      <vt:lpstr>Nouveaux projets pilotes (2019-2021)</vt:lpstr>
      <vt:lpstr>Nouveaux projets pilotes (2019-2021)</vt:lpstr>
      <vt:lpstr>Diffusion des résultats : principe de base De la complexité à l’accessible</vt:lpstr>
      <vt:lpstr>Diffusion des résultats …et de l’accessible à une complexité compréhensible</vt:lpstr>
      <vt:lpstr>Synthèse des résultats Enseignements transversaux du programme</vt:lpstr>
      <vt:lpstr>Synthèse des résultats des étapes vers l’adaptation</vt:lpstr>
      <vt:lpstr>Synthèse des résultats De quoi l’adaptation a-t-elle besoin ?</vt:lpstr>
      <vt:lpstr>Diffusion des résultats Digital</vt:lpstr>
      <vt:lpstr>Communication du programme pilote  Contextualisation : maintenir la cohérence et la clarté</vt:lpstr>
      <vt:lpstr>L’innovation est payante! Les nouvelles solutions ont toutefois besoin d’un ancrage sur le long terme</vt:lpstr>
      <vt:lpstr>Multiplication et innovation : Adapt+ Programme pilote ► Innovation, Multiplication, Mises en œuvre intégrales</vt:lpstr>
      <vt:lpstr>Multiplication et innovation : Adapt+ Innovation + Multiplication</vt:lpstr>
      <vt:lpstr>Multiplication et innovation : Adapt+ Innovation + Multiplication</vt:lpstr>
      <vt:lpstr>Multiplication et innovation : Adapt+ Innovation + Multiplication</vt:lpstr>
      <vt:lpstr>Multiplication et innovation : Adapt+ Innovation + Multiplication</vt:lpstr>
      <vt:lpstr>Multiplication et innovation : Adapt+ Innovation + Multiplication</vt:lpstr>
      <vt:lpstr>Résumé : Actions de la confédération</vt:lpstr>
      <vt:lpstr>Résumé : Actions de la confédération</vt:lpstr>
      <vt:lpstr>Résumé : Actions de la confédération</vt:lpstr>
      <vt:lpstr>Un dernier mot En bref : (se) mettre en mouvement !</vt:lpstr>
      <vt:lpstr>Présentation PowerPoint</vt:lpstr>
      <vt:lpstr>Présentation PowerPoint</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Document Partner</dc:creator>
  <cp:lastModifiedBy>Gicquel Guirec BAFU</cp:lastModifiedBy>
  <cp:revision>150</cp:revision>
  <cp:lastPrinted>2018-09-18T13:59:02Z</cp:lastPrinted>
  <dcterms:created xsi:type="dcterms:W3CDTF">2022-06-15T13:07:25Z</dcterms:created>
  <dcterms:modified xsi:type="dcterms:W3CDTF">2025-03-30T15:44:30Z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äsentationsdatum">
    <vt:lpwstr>/data:Dokument/data:Erstellungsdatum/data:Langformat</vt:lpwstr>
  </property>
  <property fmtid="{D5CDD505-2E9C-101B-9397-08002B2CF9AE}" pid="3" name="Autor Nachname">
    <vt:lpwstr>/data:Dokument/data:Benutzer/data:Person/data:Nachname</vt:lpwstr>
  </property>
  <property fmtid="{D5CDD505-2E9C-101B-9397-08002B2CF9AE}" pid="4" name="Autor Vorname">
    <vt:lpwstr>/data:Dokument/data:Benutzer/data:Person/data:Vorname</vt:lpwstr>
  </property>
  <property fmtid="{D5CDD505-2E9C-101B-9397-08002B2CF9AE}" pid="5" name="MSIP_Label_aa112399-b73b-40c1-8af2-919b124b9d91_Enabled">
    <vt:lpwstr>true</vt:lpwstr>
  </property>
  <property fmtid="{D5CDD505-2E9C-101B-9397-08002B2CF9AE}" pid="6" name="MSIP_Label_aa112399-b73b-40c1-8af2-919b124b9d91_SetDate">
    <vt:lpwstr>2025-03-30T13:06:43Z</vt:lpwstr>
  </property>
  <property fmtid="{D5CDD505-2E9C-101B-9397-08002B2CF9AE}" pid="7" name="MSIP_Label_aa112399-b73b-40c1-8af2-919b124b9d91_Method">
    <vt:lpwstr>Privileged</vt:lpwstr>
  </property>
  <property fmtid="{D5CDD505-2E9C-101B-9397-08002B2CF9AE}" pid="8" name="MSIP_Label_aa112399-b73b-40c1-8af2-919b124b9d91_Name">
    <vt:lpwstr>L2</vt:lpwstr>
  </property>
  <property fmtid="{D5CDD505-2E9C-101B-9397-08002B2CF9AE}" pid="9" name="MSIP_Label_aa112399-b73b-40c1-8af2-919b124b9d91_SiteId">
    <vt:lpwstr>6ae27add-8276-4a38-88c1-3a9c1f973767</vt:lpwstr>
  </property>
  <property fmtid="{D5CDD505-2E9C-101B-9397-08002B2CF9AE}" pid="10" name="MSIP_Label_aa112399-b73b-40c1-8af2-919b124b9d91_ActionId">
    <vt:lpwstr>9efc59d1-12c0-4bec-b7dc-a5326add9db2</vt:lpwstr>
  </property>
  <property fmtid="{D5CDD505-2E9C-101B-9397-08002B2CF9AE}" pid="11" name="MSIP_Label_aa112399-b73b-40c1-8af2-919b124b9d91_ContentBits">
    <vt:lpwstr>0</vt:lpwstr>
  </property>
  <property fmtid="{D5CDD505-2E9C-101B-9397-08002B2CF9AE}" pid="12" name="MSIP_Label_aa112399-b73b-40c1-8af2-919b124b9d91_Tag">
    <vt:lpwstr>10, 0, 1, 1</vt:lpwstr>
  </property>
  <property fmtid="{D5CDD505-2E9C-101B-9397-08002B2CF9AE}" pid="13" name="ContentTypeId">
    <vt:lpwstr>0x010100C99A5812EC654640AAF0FBDB42E081DB</vt:lpwstr>
  </property>
</Properties>
</file>