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62" r:id="rId3"/>
    <p:sldId id="468" r:id="rId4"/>
    <p:sldId id="317" r:id="rId5"/>
    <p:sldId id="469" r:id="rId6"/>
    <p:sldId id="470" r:id="rId7"/>
    <p:sldId id="471" r:id="rId8"/>
    <p:sldId id="472" r:id="rId9"/>
    <p:sldId id="473" r:id="rId10"/>
    <p:sldId id="475" r:id="rId11"/>
    <p:sldId id="476" r:id="rId12"/>
    <p:sldId id="474"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C0C57-6EAE-4CA4-B92A-6F45084778DB}" v="26" dt="2025-05-22T11:07:26.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73419" autoAdjust="0"/>
  </p:normalViewPr>
  <p:slideViewPr>
    <p:cSldViewPr snapToGrid="0">
      <p:cViewPr>
        <p:scale>
          <a:sx n="50" d="100"/>
          <a:sy n="50" d="100"/>
        </p:scale>
        <p:origin x="1814" y="211"/>
      </p:cViewPr>
      <p:guideLst>
        <p:guide orient="horz" pos="3430"/>
        <p:guide pos="3840"/>
      </p:guideLst>
    </p:cSldViewPr>
  </p:slideViewPr>
  <p:notesTextViewPr>
    <p:cViewPr>
      <p:scale>
        <a:sx n="3" d="2"/>
        <a:sy n="3" d="2"/>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Cohen" userId="9efb35aa-5e5a-4edc-a216-a3cd0c6c6303" providerId="ADAL" clId="{0A5C0C57-6EAE-4CA4-B92A-6F45084778DB}"/>
    <pc:docChg chg="undo custSel addSld delSld modSld sldOrd">
      <pc:chgData name="Tom Cohen" userId="9efb35aa-5e5a-4edc-a216-a3cd0c6c6303" providerId="ADAL" clId="{0A5C0C57-6EAE-4CA4-B92A-6F45084778DB}" dt="2025-05-22T11:07:46.880" v="783" actId="47"/>
      <pc:docMkLst>
        <pc:docMk/>
      </pc:docMkLst>
      <pc:sldChg chg="modSp mod modNotesTx">
        <pc:chgData name="Tom Cohen" userId="9efb35aa-5e5a-4edc-a216-a3cd0c6c6303" providerId="ADAL" clId="{0A5C0C57-6EAE-4CA4-B92A-6F45084778DB}" dt="2025-05-21T16:02:32.103" v="681" actId="20577"/>
        <pc:sldMkLst>
          <pc:docMk/>
          <pc:sldMk cId="921845620" sldId="262"/>
        </pc:sldMkLst>
        <pc:spChg chg="mod">
          <ac:chgData name="Tom Cohen" userId="9efb35aa-5e5a-4edc-a216-a3cd0c6c6303" providerId="ADAL" clId="{0A5C0C57-6EAE-4CA4-B92A-6F45084778DB}" dt="2025-05-21T16:02:32.103" v="681" actId="20577"/>
          <ac:spMkLst>
            <pc:docMk/>
            <pc:sldMk cId="921845620" sldId="262"/>
            <ac:spMk id="6" creationId="{00000000-0000-0000-0000-000000000000}"/>
          </ac:spMkLst>
        </pc:spChg>
        <pc:spChg chg="mod">
          <ac:chgData name="Tom Cohen" userId="9efb35aa-5e5a-4edc-a216-a3cd0c6c6303" providerId="ADAL" clId="{0A5C0C57-6EAE-4CA4-B92A-6F45084778DB}" dt="2025-05-21T15:55:41.941" v="655" actId="20577"/>
          <ac:spMkLst>
            <pc:docMk/>
            <pc:sldMk cId="921845620" sldId="262"/>
            <ac:spMk id="9" creationId="{00000000-0000-0000-0000-000000000000}"/>
          </ac:spMkLst>
        </pc:spChg>
      </pc:sldChg>
      <pc:sldChg chg="ord">
        <pc:chgData name="Tom Cohen" userId="9efb35aa-5e5a-4edc-a216-a3cd0c6c6303" providerId="ADAL" clId="{0A5C0C57-6EAE-4CA4-B92A-6F45084778DB}" dt="2025-05-21T15:44:10.714" v="284"/>
        <pc:sldMkLst>
          <pc:docMk/>
          <pc:sldMk cId="1707283806" sldId="295"/>
        </pc:sldMkLst>
      </pc:sldChg>
      <pc:sldChg chg="addSp delSp modSp add mod delAnim">
        <pc:chgData name="Tom Cohen" userId="9efb35aa-5e5a-4edc-a216-a3cd0c6c6303" providerId="ADAL" clId="{0A5C0C57-6EAE-4CA4-B92A-6F45084778DB}" dt="2025-05-19T15:40:05.537" v="66" actId="692"/>
        <pc:sldMkLst>
          <pc:docMk/>
          <pc:sldMk cId="3440115544" sldId="317"/>
        </pc:sldMkLst>
        <pc:picChg chg="add mod">
          <ac:chgData name="Tom Cohen" userId="9efb35aa-5e5a-4edc-a216-a3cd0c6c6303" providerId="ADAL" clId="{0A5C0C57-6EAE-4CA4-B92A-6F45084778DB}" dt="2025-05-19T15:40:05.537" v="66" actId="692"/>
          <ac:picMkLst>
            <pc:docMk/>
            <pc:sldMk cId="3440115544" sldId="317"/>
            <ac:picMk id="2" creationId="{AAF32CE3-FAE4-E22B-3C0E-082CA294EC6B}"/>
          </ac:picMkLst>
        </pc:picChg>
        <pc:picChg chg="mod">
          <ac:chgData name="Tom Cohen" userId="9efb35aa-5e5a-4edc-a216-a3cd0c6c6303" providerId="ADAL" clId="{0A5C0C57-6EAE-4CA4-B92A-6F45084778DB}" dt="2025-05-19T15:36:14.252" v="63" actId="692"/>
          <ac:picMkLst>
            <pc:docMk/>
            <pc:sldMk cId="3440115544" sldId="317"/>
            <ac:picMk id="7" creationId="{B31864DF-11F2-4FD9-A3F9-11FC11C3A934}"/>
          </ac:picMkLst>
        </pc:picChg>
      </pc:sldChg>
      <pc:sldChg chg="del">
        <pc:chgData name="Tom Cohen" userId="9efb35aa-5e5a-4edc-a216-a3cd0c6c6303" providerId="ADAL" clId="{0A5C0C57-6EAE-4CA4-B92A-6F45084778DB}" dt="2025-05-22T11:07:44.464" v="782" actId="47"/>
        <pc:sldMkLst>
          <pc:docMk/>
          <pc:sldMk cId="69217325" sldId="381"/>
        </pc:sldMkLst>
      </pc:sldChg>
      <pc:sldChg chg="del">
        <pc:chgData name="Tom Cohen" userId="9efb35aa-5e5a-4edc-a216-a3cd0c6c6303" providerId="ADAL" clId="{0A5C0C57-6EAE-4CA4-B92A-6F45084778DB}" dt="2025-05-22T11:07:44.464" v="782" actId="47"/>
        <pc:sldMkLst>
          <pc:docMk/>
          <pc:sldMk cId="588287828" sldId="422"/>
        </pc:sldMkLst>
      </pc:sldChg>
      <pc:sldChg chg="del">
        <pc:chgData name="Tom Cohen" userId="9efb35aa-5e5a-4edc-a216-a3cd0c6c6303" providerId="ADAL" clId="{0A5C0C57-6EAE-4CA4-B92A-6F45084778DB}" dt="2025-05-22T11:07:44.464" v="782" actId="47"/>
        <pc:sldMkLst>
          <pc:docMk/>
          <pc:sldMk cId="383504908" sldId="457"/>
        </pc:sldMkLst>
      </pc:sldChg>
      <pc:sldChg chg="del">
        <pc:chgData name="Tom Cohen" userId="9efb35aa-5e5a-4edc-a216-a3cd0c6c6303" providerId="ADAL" clId="{0A5C0C57-6EAE-4CA4-B92A-6F45084778DB}" dt="2025-05-22T11:07:44.464" v="782" actId="47"/>
        <pc:sldMkLst>
          <pc:docMk/>
          <pc:sldMk cId="900664560" sldId="459"/>
        </pc:sldMkLst>
      </pc:sldChg>
      <pc:sldChg chg="del">
        <pc:chgData name="Tom Cohen" userId="9efb35aa-5e5a-4edc-a216-a3cd0c6c6303" providerId="ADAL" clId="{0A5C0C57-6EAE-4CA4-B92A-6F45084778DB}" dt="2025-05-22T11:07:44.464" v="782" actId="47"/>
        <pc:sldMkLst>
          <pc:docMk/>
          <pc:sldMk cId="3328634071" sldId="463"/>
        </pc:sldMkLst>
      </pc:sldChg>
      <pc:sldChg chg="del">
        <pc:chgData name="Tom Cohen" userId="9efb35aa-5e5a-4edc-a216-a3cd0c6c6303" providerId="ADAL" clId="{0A5C0C57-6EAE-4CA4-B92A-6F45084778DB}" dt="2025-05-22T11:07:44.464" v="782" actId="47"/>
        <pc:sldMkLst>
          <pc:docMk/>
          <pc:sldMk cId="995840507" sldId="464"/>
        </pc:sldMkLst>
      </pc:sldChg>
      <pc:sldChg chg="del">
        <pc:chgData name="Tom Cohen" userId="9efb35aa-5e5a-4edc-a216-a3cd0c6c6303" providerId="ADAL" clId="{0A5C0C57-6EAE-4CA4-B92A-6F45084778DB}" dt="2025-05-22T11:07:44.464" v="782" actId="47"/>
        <pc:sldMkLst>
          <pc:docMk/>
          <pc:sldMk cId="3103470262" sldId="465"/>
        </pc:sldMkLst>
      </pc:sldChg>
      <pc:sldChg chg="del">
        <pc:chgData name="Tom Cohen" userId="9efb35aa-5e5a-4edc-a216-a3cd0c6c6303" providerId="ADAL" clId="{0A5C0C57-6EAE-4CA4-B92A-6F45084778DB}" dt="2025-05-22T11:07:46.880" v="783" actId="47"/>
        <pc:sldMkLst>
          <pc:docMk/>
          <pc:sldMk cId="1085130425" sldId="466"/>
        </pc:sldMkLst>
      </pc:sldChg>
      <pc:sldChg chg="del">
        <pc:chgData name="Tom Cohen" userId="9efb35aa-5e5a-4edc-a216-a3cd0c6c6303" providerId="ADAL" clId="{0A5C0C57-6EAE-4CA4-B92A-6F45084778DB}" dt="2025-05-22T11:07:44.464" v="782" actId="47"/>
        <pc:sldMkLst>
          <pc:docMk/>
          <pc:sldMk cId="1449876735" sldId="467"/>
        </pc:sldMkLst>
      </pc:sldChg>
      <pc:sldChg chg="addSp delSp modSp new mod modAnim">
        <pc:chgData name="Tom Cohen" userId="9efb35aa-5e5a-4edc-a216-a3cd0c6c6303" providerId="ADAL" clId="{0A5C0C57-6EAE-4CA4-B92A-6F45084778DB}" dt="2025-05-22T10:52:05.328" v="762"/>
        <pc:sldMkLst>
          <pc:docMk/>
          <pc:sldMk cId="2019438997" sldId="468"/>
        </pc:sldMkLst>
        <pc:picChg chg="add mod">
          <ac:chgData name="Tom Cohen" userId="9efb35aa-5e5a-4edc-a216-a3cd0c6c6303" providerId="ADAL" clId="{0A5C0C57-6EAE-4CA4-B92A-6F45084778DB}" dt="2025-05-19T15:26:38.945" v="26" actId="1076"/>
          <ac:picMkLst>
            <pc:docMk/>
            <pc:sldMk cId="2019438997" sldId="468"/>
            <ac:picMk id="2" creationId="{7E4450E2-B7CC-CFBF-1B0F-9E11F9D4AE15}"/>
          </ac:picMkLst>
        </pc:picChg>
      </pc:sldChg>
      <pc:sldChg chg="addSp modSp new mod modAnim">
        <pc:chgData name="Tom Cohen" userId="9efb35aa-5e5a-4edc-a216-a3cd0c6c6303" providerId="ADAL" clId="{0A5C0C57-6EAE-4CA4-B92A-6F45084778DB}" dt="2025-05-21T16:06:29.356" v="686"/>
        <pc:sldMkLst>
          <pc:docMk/>
          <pc:sldMk cId="172938742" sldId="469"/>
        </pc:sldMkLst>
        <pc:picChg chg="add mod">
          <ac:chgData name="Tom Cohen" userId="9efb35aa-5e5a-4edc-a216-a3cd0c6c6303" providerId="ADAL" clId="{0A5C0C57-6EAE-4CA4-B92A-6F45084778DB}" dt="2025-05-19T15:35:17.610" v="55" actId="692"/>
          <ac:picMkLst>
            <pc:docMk/>
            <pc:sldMk cId="172938742" sldId="469"/>
            <ac:picMk id="9" creationId="{40AD307B-2A62-495A-A37B-CF214E670DD6}"/>
          </ac:picMkLst>
        </pc:picChg>
        <pc:picChg chg="add mod">
          <ac:chgData name="Tom Cohen" userId="9efb35aa-5e5a-4edc-a216-a3cd0c6c6303" providerId="ADAL" clId="{0A5C0C57-6EAE-4CA4-B92A-6F45084778DB}" dt="2025-05-21T16:06:05.552" v="683" actId="14100"/>
          <ac:picMkLst>
            <pc:docMk/>
            <pc:sldMk cId="172938742" sldId="469"/>
            <ac:picMk id="11" creationId="{89981308-8A9E-4C27-BC49-157B37C10D9F}"/>
          </ac:picMkLst>
        </pc:picChg>
      </pc:sldChg>
      <pc:sldChg chg="addSp modSp new mod modAnim">
        <pc:chgData name="Tom Cohen" userId="9efb35aa-5e5a-4edc-a216-a3cd0c6c6303" providerId="ADAL" clId="{0A5C0C57-6EAE-4CA4-B92A-6F45084778DB}" dt="2025-05-22T11:06:30.650" v="780" actId="1036"/>
        <pc:sldMkLst>
          <pc:docMk/>
          <pc:sldMk cId="443459313" sldId="470"/>
        </pc:sldMkLst>
        <pc:grpChg chg="add mod">
          <ac:chgData name="Tom Cohen" userId="9efb35aa-5e5a-4edc-a216-a3cd0c6c6303" providerId="ADAL" clId="{0A5C0C57-6EAE-4CA4-B92A-6F45084778DB}" dt="2025-05-22T11:06:30.650" v="780" actId="1036"/>
          <ac:grpSpMkLst>
            <pc:docMk/>
            <pc:sldMk cId="443459313" sldId="470"/>
            <ac:grpSpMk id="2" creationId="{17A3465A-128F-EC9C-AF99-5C6334023B18}"/>
          </ac:grpSpMkLst>
        </pc:grpChg>
        <pc:picChg chg="add mod">
          <ac:chgData name="Tom Cohen" userId="9efb35aa-5e5a-4edc-a216-a3cd0c6c6303" providerId="ADAL" clId="{0A5C0C57-6EAE-4CA4-B92A-6F45084778DB}" dt="2025-05-22T10:55:51.816" v="763" actId="164"/>
          <ac:picMkLst>
            <pc:docMk/>
            <pc:sldMk cId="443459313" sldId="470"/>
            <ac:picMk id="3" creationId="{294BC095-E72D-4262-B55D-F1BF5931AF90}"/>
          </ac:picMkLst>
        </pc:picChg>
        <pc:picChg chg="add mod">
          <ac:chgData name="Tom Cohen" userId="9efb35aa-5e5a-4edc-a216-a3cd0c6c6303" providerId="ADAL" clId="{0A5C0C57-6EAE-4CA4-B92A-6F45084778DB}" dt="2025-05-22T10:55:51.816" v="763" actId="164"/>
          <ac:picMkLst>
            <pc:docMk/>
            <pc:sldMk cId="443459313" sldId="470"/>
            <ac:picMk id="5" creationId="{26EF6D6F-D2F0-4B04-9DCF-0596CE886AB1}"/>
          </ac:picMkLst>
        </pc:picChg>
      </pc:sldChg>
      <pc:sldChg chg="addSp modSp new mod modNotesTx">
        <pc:chgData name="Tom Cohen" userId="9efb35aa-5e5a-4edc-a216-a3cd0c6c6303" providerId="ADAL" clId="{0A5C0C57-6EAE-4CA4-B92A-6F45084778DB}" dt="2025-05-19T15:59:28.835" v="280"/>
        <pc:sldMkLst>
          <pc:docMk/>
          <pc:sldMk cId="645891923" sldId="471"/>
        </pc:sldMkLst>
        <pc:picChg chg="add mod">
          <ac:chgData name="Tom Cohen" userId="9efb35aa-5e5a-4edc-a216-a3cd0c6c6303" providerId="ADAL" clId="{0A5C0C57-6EAE-4CA4-B92A-6F45084778DB}" dt="2025-05-19T15:43:10.486" v="70" actId="962"/>
          <ac:picMkLst>
            <pc:docMk/>
            <pc:sldMk cId="645891923" sldId="471"/>
            <ac:picMk id="3" creationId="{013C0C8F-8517-F9BC-48B1-5D0A5ED97751}"/>
          </ac:picMkLst>
        </pc:picChg>
      </pc:sldChg>
      <pc:sldChg chg="modSp add mod">
        <pc:chgData name="Tom Cohen" userId="9efb35aa-5e5a-4edc-a216-a3cd0c6c6303" providerId="ADAL" clId="{0A5C0C57-6EAE-4CA4-B92A-6F45084778DB}" dt="2025-05-19T15:44:54.079" v="74" actId="732"/>
        <pc:sldMkLst>
          <pc:docMk/>
          <pc:sldMk cId="1873801033" sldId="472"/>
        </pc:sldMkLst>
        <pc:picChg chg="mod modCrop">
          <ac:chgData name="Tom Cohen" userId="9efb35aa-5e5a-4edc-a216-a3cd0c6c6303" providerId="ADAL" clId="{0A5C0C57-6EAE-4CA4-B92A-6F45084778DB}" dt="2025-05-19T15:44:54.079" v="74" actId="732"/>
          <ac:picMkLst>
            <pc:docMk/>
            <pc:sldMk cId="1873801033" sldId="472"/>
            <ac:picMk id="3" creationId="{C4226834-B4AC-75F1-8C1B-98E9C44A2F96}"/>
          </ac:picMkLst>
        </pc:picChg>
      </pc:sldChg>
      <pc:sldChg chg="modSp add mod ord">
        <pc:chgData name="Tom Cohen" userId="9efb35aa-5e5a-4edc-a216-a3cd0c6c6303" providerId="ADAL" clId="{0A5C0C57-6EAE-4CA4-B92A-6F45084778DB}" dt="2025-05-19T15:45:44.995" v="114" actId="1037"/>
        <pc:sldMkLst>
          <pc:docMk/>
          <pc:sldMk cId="942367512" sldId="473"/>
        </pc:sldMkLst>
        <pc:picChg chg="mod modCrop">
          <ac:chgData name="Tom Cohen" userId="9efb35aa-5e5a-4edc-a216-a3cd0c6c6303" providerId="ADAL" clId="{0A5C0C57-6EAE-4CA4-B92A-6F45084778DB}" dt="2025-05-19T15:45:44.995" v="114" actId="1037"/>
          <ac:picMkLst>
            <pc:docMk/>
            <pc:sldMk cId="942367512" sldId="473"/>
            <ac:picMk id="3" creationId="{7505FBBE-F8BF-E6A8-E208-AF7ED5B8A8AD}"/>
          </ac:picMkLst>
        </pc:picChg>
      </pc:sldChg>
      <pc:sldChg chg="modSp new mod modAnim">
        <pc:chgData name="Tom Cohen" userId="9efb35aa-5e5a-4edc-a216-a3cd0c6c6303" providerId="ADAL" clId="{0A5C0C57-6EAE-4CA4-B92A-6F45084778DB}" dt="2025-05-22T11:07:26.321" v="781"/>
        <pc:sldMkLst>
          <pc:docMk/>
          <pc:sldMk cId="844909937" sldId="474"/>
        </pc:sldMkLst>
        <pc:spChg chg="mod">
          <ac:chgData name="Tom Cohen" userId="9efb35aa-5e5a-4edc-a216-a3cd0c6c6303" providerId="ADAL" clId="{0A5C0C57-6EAE-4CA4-B92A-6F45084778DB}" dt="2025-05-19T15:50:17.507" v="127" actId="20577"/>
          <ac:spMkLst>
            <pc:docMk/>
            <pc:sldMk cId="844909937" sldId="474"/>
            <ac:spMk id="2" creationId="{98985CC4-E1DD-409D-DC0C-7D6CB69876A6}"/>
          </ac:spMkLst>
        </pc:spChg>
        <pc:spChg chg="mod">
          <ac:chgData name="Tom Cohen" userId="9efb35aa-5e5a-4edc-a216-a3cd0c6c6303" providerId="ADAL" clId="{0A5C0C57-6EAE-4CA4-B92A-6F45084778DB}" dt="2025-05-21T15:54:22.644" v="628" actId="20577"/>
          <ac:spMkLst>
            <pc:docMk/>
            <pc:sldMk cId="844909937" sldId="474"/>
            <ac:spMk id="3" creationId="{5C94D2E9-A22E-A25B-2FCA-68FB20F0BADF}"/>
          </ac:spMkLst>
        </pc:spChg>
      </pc:sldChg>
      <pc:sldChg chg="addSp modSp new mod">
        <pc:chgData name="Tom Cohen" userId="9efb35aa-5e5a-4edc-a216-a3cd0c6c6303" providerId="ADAL" clId="{0A5C0C57-6EAE-4CA4-B92A-6F45084778DB}" dt="2025-05-21T15:49:20.132" v="368" actId="1037"/>
        <pc:sldMkLst>
          <pc:docMk/>
          <pc:sldMk cId="649392100" sldId="475"/>
        </pc:sldMkLst>
        <pc:picChg chg="add mod">
          <ac:chgData name="Tom Cohen" userId="9efb35aa-5e5a-4edc-a216-a3cd0c6c6303" providerId="ADAL" clId="{0A5C0C57-6EAE-4CA4-B92A-6F45084778DB}" dt="2025-05-21T15:49:20.132" v="368" actId="1037"/>
          <ac:picMkLst>
            <pc:docMk/>
            <pc:sldMk cId="649392100" sldId="475"/>
            <ac:picMk id="3" creationId="{4590F7D1-2F0A-E741-A522-90A777BF1192}"/>
          </ac:picMkLst>
        </pc:picChg>
      </pc:sldChg>
      <pc:sldChg chg="modSp add mod">
        <pc:chgData name="Tom Cohen" userId="9efb35aa-5e5a-4edc-a216-a3cd0c6c6303" providerId="ADAL" clId="{0A5C0C57-6EAE-4CA4-B92A-6F45084778DB}" dt="2025-05-21T15:51:50.692" v="382" actId="1037"/>
        <pc:sldMkLst>
          <pc:docMk/>
          <pc:sldMk cId="2612731596" sldId="476"/>
        </pc:sldMkLst>
        <pc:picChg chg="mod">
          <ac:chgData name="Tom Cohen" userId="9efb35aa-5e5a-4edc-a216-a3cd0c6c6303" providerId="ADAL" clId="{0A5C0C57-6EAE-4CA4-B92A-6F45084778DB}" dt="2025-05-21T15:51:50.692" v="382" actId="1037"/>
          <ac:picMkLst>
            <pc:docMk/>
            <pc:sldMk cId="2612731596" sldId="476"/>
            <ac:picMk id="3" creationId="{43FD7525-45F2-25DC-52E5-E75D6A3DB950}"/>
          </ac:picMkLst>
        </pc:picChg>
      </pc:sldChg>
      <pc:sldMasterChg chg="delSldLayout">
        <pc:chgData name="Tom Cohen" userId="9efb35aa-5e5a-4edc-a216-a3cd0c6c6303" providerId="ADAL" clId="{0A5C0C57-6EAE-4CA4-B92A-6F45084778DB}" dt="2025-05-22T11:07:44.464" v="782" actId="47"/>
        <pc:sldMasterMkLst>
          <pc:docMk/>
          <pc:sldMasterMk cId="3002152189" sldId="2147483648"/>
        </pc:sldMasterMkLst>
        <pc:sldLayoutChg chg="del">
          <pc:chgData name="Tom Cohen" userId="9efb35aa-5e5a-4edc-a216-a3cd0c6c6303" providerId="ADAL" clId="{0A5C0C57-6EAE-4CA4-B92A-6F45084778DB}" dt="2025-05-22T11:07:44.464" v="782" actId="47"/>
          <pc:sldLayoutMkLst>
            <pc:docMk/>
            <pc:sldMasterMk cId="3002152189" sldId="2147483648"/>
            <pc:sldLayoutMk cId="550362993" sldId="2147483660"/>
          </pc:sldLayoutMkLst>
        </pc:sldLayoutChg>
      </pc:sldMasterChg>
      <pc:sldMasterChg chg="delSldLayout">
        <pc:chgData name="Tom Cohen" userId="9efb35aa-5e5a-4edc-a216-a3cd0c6c6303" providerId="ADAL" clId="{0A5C0C57-6EAE-4CA4-B92A-6F45084778DB}" dt="2025-05-22T11:07:44.464" v="782" actId="47"/>
        <pc:sldMasterMkLst>
          <pc:docMk/>
          <pc:sldMasterMk cId="329776241" sldId="2147483661"/>
        </pc:sldMasterMkLst>
        <pc:sldLayoutChg chg="del">
          <pc:chgData name="Tom Cohen" userId="9efb35aa-5e5a-4edc-a216-a3cd0c6c6303" providerId="ADAL" clId="{0A5C0C57-6EAE-4CA4-B92A-6F45084778DB}" dt="2025-05-22T11:07:44.464" v="782" actId="47"/>
          <pc:sldLayoutMkLst>
            <pc:docMk/>
            <pc:sldMasterMk cId="329776241" sldId="2147483661"/>
            <pc:sldLayoutMk cId="1926468851" sldId="214748366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DB0D60B-EE85-4B3B-A3BF-2762CDEDBA05}" type="datetimeFigureOut">
              <a:rPr lang="en-GB" smtClean="0"/>
              <a:pPr/>
              <a:t>21/05/2025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EE399209-0CCC-4198-AB0E-67098C5068F7}" type="slidenum">
              <a:rPr lang="en-GB" smtClean="0"/>
              <a:pPr/>
              <a:t>‹#›</a:t>
            </a:fld>
            <a:endParaRPr lang="en-GB" dirty="0"/>
          </a:p>
        </p:txBody>
      </p:sp>
    </p:spTree>
    <p:extLst>
      <p:ext uri="{BB962C8B-B14F-4D97-AF65-F5344CB8AC3E}">
        <p14:creationId xmlns:p14="http://schemas.microsoft.com/office/powerpoint/2010/main" val="279918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GB" sz="1800" kern="100" dirty="0">
                <a:effectLst/>
                <a:latin typeface="Helvetica" panose="020B0604020202020204" pitchFamily="34" charset="0"/>
                <a:ea typeface="Aptos" panose="020B0004020202020204" pitchFamily="34" charset="0"/>
              </a:rPr>
              <a:t>Launched in 2009, the High Speed Two (HS2) rail project was initially conceived as a strategic “Engine for Growth”, designed to relieve congestion on the West Coast Main Line, stimulate economic development, and address regional disparities between Northern and Southern England. Over time, however, the scope of this ambitious initiative has been significantly reduced.</a:t>
            </a:r>
          </a:p>
          <a:p>
            <a:pPr>
              <a:lnSpc>
                <a:spcPct val="115000"/>
              </a:lnSpc>
              <a:spcAft>
                <a:spcPts val="800"/>
              </a:spcAft>
            </a:pPr>
            <a:r>
              <a:rPr lang="en-GB" sz="1800" kern="100" dirty="0">
                <a:effectLst/>
                <a:latin typeface="Helvetica" panose="020B0604020202020204" pitchFamily="34" charset="0"/>
                <a:ea typeface="Aptos" panose="020B0004020202020204" pitchFamily="34" charset="0"/>
              </a:rPr>
              <a:t>Plans for a direct link to HS1 and a spur to Heathrow Airport were dropped in 2014 and 2015, respectively. In 2021, the eastern leg to Leeds was cancelled, and in October 2023, the northern extension to Manchester was scrapped. The line will now terminate in Birmingham.</a:t>
            </a:r>
          </a:p>
        </p:txBody>
      </p:sp>
      <p:sp>
        <p:nvSpPr>
          <p:cNvPr id="4" name="Slide Number Placeholder 3"/>
          <p:cNvSpPr>
            <a:spLocks noGrp="1"/>
          </p:cNvSpPr>
          <p:nvPr>
            <p:ph type="sldNum" sz="quarter" idx="10"/>
          </p:nvPr>
        </p:nvSpPr>
        <p:spPr/>
        <p:txBody>
          <a:bodyPr/>
          <a:lstStyle/>
          <a:p>
            <a:fld id="{4AC7BD07-1530-495F-953E-A00C595C880F}" type="slidenum">
              <a:rPr lang="en-GB" smtClean="0"/>
              <a:t>1</a:t>
            </a:fld>
            <a:endParaRPr lang="en-GB"/>
          </a:p>
        </p:txBody>
      </p:sp>
    </p:spTree>
    <p:extLst>
      <p:ext uri="{BB962C8B-B14F-4D97-AF65-F5344CB8AC3E}">
        <p14:creationId xmlns:p14="http://schemas.microsoft.com/office/powerpoint/2010/main" val="203770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13F343-7571-4876-9B24-A412D2C4882D}" type="slidenum">
              <a:rPr lang="en-GB" smtClean="0"/>
              <a:t>3</a:t>
            </a:fld>
            <a:endParaRPr lang="en-GB"/>
          </a:p>
        </p:txBody>
      </p:sp>
    </p:spTree>
    <p:extLst>
      <p:ext uri="{BB962C8B-B14F-4D97-AF65-F5344CB8AC3E}">
        <p14:creationId xmlns:p14="http://schemas.microsoft.com/office/powerpoint/2010/main" val="53143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https://www.instituteforgovernment.org.uk/article/data-visualisation/timeline-key-hs2-decisions-and-developments-2009-23</a:t>
            </a:r>
          </a:p>
        </p:txBody>
      </p:sp>
      <p:sp>
        <p:nvSpPr>
          <p:cNvPr id="4" name="Slide Number Placeholder 3"/>
          <p:cNvSpPr>
            <a:spLocks noGrp="1"/>
          </p:cNvSpPr>
          <p:nvPr>
            <p:ph type="sldNum" sz="quarter" idx="5"/>
          </p:nvPr>
        </p:nvSpPr>
        <p:spPr/>
        <p:txBody>
          <a:bodyPr/>
          <a:lstStyle/>
          <a:p>
            <a:fld id="{EE399209-0CCC-4198-AB0E-67098C5068F7}" type="slidenum">
              <a:rPr lang="en-GB" smtClean="0"/>
              <a:pPr/>
              <a:t>6</a:t>
            </a:fld>
            <a:endParaRPr lang="en-GB" dirty="0"/>
          </a:p>
        </p:txBody>
      </p:sp>
    </p:spTree>
    <p:extLst>
      <p:ext uri="{BB962C8B-B14F-4D97-AF65-F5344CB8AC3E}">
        <p14:creationId xmlns:p14="http://schemas.microsoft.com/office/powerpoint/2010/main" val="365672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99209-0CCC-4198-AB0E-67098C5068F7}" type="slidenum">
              <a:rPr lang="en-GB" smtClean="0"/>
              <a:pPr/>
              <a:t>7</a:t>
            </a:fld>
            <a:endParaRPr lang="en-GB" dirty="0"/>
          </a:p>
        </p:txBody>
      </p:sp>
    </p:spTree>
    <p:extLst>
      <p:ext uri="{BB962C8B-B14F-4D97-AF65-F5344CB8AC3E}">
        <p14:creationId xmlns:p14="http://schemas.microsoft.com/office/powerpoint/2010/main" val="47908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399209-0CCC-4198-AB0E-67098C5068F7}" type="slidenum">
              <a:rPr lang="en-GB" smtClean="0"/>
              <a:t>12</a:t>
            </a:fld>
            <a:endParaRPr lang="en-GB"/>
          </a:p>
        </p:txBody>
      </p:sp>
    </p:spTree>
    <p:extLst>
      <p:ext uri="{BB962C8B-B14F-4D97-AF65-F5344CB8AC3E}">
        <p14:creationId xmlns:p14="http://schemas.microsoft.com/office/powerpoint/2010/main" val="407558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9C4BDF-31DD-4AA4-BDB3-FA9129F6C735}"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11A8C-795F-4D7D-B605-3654B3F27838}" type="slidenum">
              <a:rPr lang="en-GB" smtClean="0"/>
              <a:t>‹#›</a:t>
            </a:fld>
            <a:endParaRPr lang="en-GB"/>
          </a:p>
        </p:txBody>
      </p:sp>
    </p:spTree>
    <p:extLst>
      <p:ext uri="{BB962C8B-B14F-4D97-AF65-F5344CB8AC3E}">
        <p14:creationId xmlns:p14="http://schemas.microsoft.com/office/powerpoint/2010/main" val="199259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9C4BDF-31DD-4AA4-BDB3-FA9129F6C735}"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11A8C-795F-4D7D-B605-3654B3F27838}" type="slidenum">
              <a:rPr lang="en-GB" smtClean="0"/>
              <a:t>‹#›</a:t>
            </a:fld>
            <a:endParaRPr lang="en-GB"/>
          </a:p>
        </p:txBody>
      </p:sp>
    </p:spTree>
    <p:extLst>
      <p:ext uri="{BB962C8B-B14F-4D97-AF65-F5344CB8AC3E}">
        <p14:creationId xmlns:p14="http://schemas.microsoft.com/office/powerpoint/2010/main" val="69773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9C4BDF-31DD-4AA4-BDB3-FA9129F6C735}"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11A8C-795F-4D7D-B605-3654B3F27838}" type="slidenum">
              <a:rPr lang="en-GB" smtClean="0"/>
              <a:t>‹#›</a:t>
            </a:fld>
            <a:endParaRPr lang="en-GB"/>
          </a:p>
        </p:txBody>
      </p:sp>
    </p:spTree>
    <p:extLst>
      <p:ext uri="{BB962C8B-B14F-4D97-AF65-F5344CB8AC3E}">
        <p14:creationId xmlns:p14="http://schemas.microsoft.com/office/powerpoint/2010/main" val="61691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116B04-BF1F-479E-A55B-0E06213AF705}"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21/05/2025</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A2586-B62D-41FF-AE5D-B9BCBBC43768}"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402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9C4BDF-31DD-4AA4-BDB3-FA9129F6C735}"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11A8C-795F-4D7D-B605-3654B3F27838}" type="slidenum">
              <a:rPr lang="en-GB" smtClean="0"/>
              <a:t>‹#›</a:t>
            </a:fld>
            <a:endParaRPr lang="en-GB"/>
          </a:p>
        </p:txBody>
      </p:sp>
    </p:spTree>
    <p:extLst>
      <p:ext uri="{BB962C8B-B14F-4D97-AF65-F5344CB8AC3E}">
        <p14:creationId xmlns:p14="http://schemas.microsoft.com/office/powerpoint/2010/main" val="83943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9C4BDF-31DD-4AA4-BDB3-FA9129F6C735}"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11A8C-795F-4D7D-B605-3654B3F27838}" type="slidenum">
              <a:rPr lang="en-GB" smtClean="0"/>
              <a:t>‹#›</a:t>
            </a:fld>
            <a:endParaRPr lang="en-GB"/>
          </a:p>
        </p:txBody>
      </p:sp>
    </p:spTree>
    <p:extLst>
      <p:ext uri="{BB962C8B-B14F-4D97-AF65-F5344CB8AC3E}">
        <p14:creationId xmlns:p14="http://schemas.microsoft.com/office/powerpoint/2010/main" val="275679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9C4BDF-31DD-4AA4-BDB3-FA9129F6C735}" type="datetimeFigureOut">
              <a:rPr lang="en-GB" smtClean="0"/>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F11A8C-795F-4D7D-B605-3654B3F27838}" type="slidenum">
              <a:rPr lang="en-GB" smtClean="0"/>
              <a:t>‹#›</a:t>
            </a:fld>
            <a:endParaRPr lang="en-GB"/>
          </a:p>
        </p:txBody>
      </p:sp>
    </p:spTree>
    <p:extLst>
      <p:ext uri="{BB962C8B-B14F-4D97-AF65-F5344CB8AC3E}">
        <p14:creationId xmlns:p14="http://schemas.microsoft.com/office/powerpoint/2010/main" val="176035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9C4BDF-31DD-4AA4-BDB3-FA9129F6C735}" type="datetimeFigureOut">
              <a:rPr lang="en-GB" smtClean="0"/>
              <a:t>21/05/2025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F11A8C-795F-4D7D-B605-3654B3F27838}" type="slidenum">
              <a:rPr lang="en-GB" smtClean="0"/>
              <a:t>‹#›</a:t>
            </a:fld>
            <a:endParaRPr lang="en-GB"/>
          </a:p>
        </p:txBody>
      </p:sp>
    </p:spTree>
    <p:extLst>
      <p:ext uri="{BB962C8B-B14F-4D97-AF65-F5344CB8AC3E}">
        <p14:creationId xmlns:p14="http://schemas.microsoft.com/office/powerpoint/2010/main" val="187076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9C4BDF-31DD-4AA4-BDB3-FA9129F6C735}" type="datetimeFigureOut">
              <a:rPr lang="en-GB" smtClean="0"/>
              <a:t>21/05/2025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F11A8C-795F-4D7D-B605-3654B3F27838}" type="slidenum">
              <a:rPr lang="en-GB" smtClean="0"/>
              <a:t>‹#›</a:t>
            </a:fld>
            <a:endParaRPr lang="en-GB"/>
          </a:p>
        </p:txBody>
      </p:sp>
    </p:spTree>
    <p:extLst>
      <p:ext uri="{BB962C8B-B14F-4D97-AF65-F5344CB8AC3E}">
        <p14:creationId xmlns:p14="http://schemas.microsoft.com/office/powerpoint/2010/main" val="209281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C4BDF-31DD-4AA4-BDB3-FA9129F6C735}" type="datetimeFigureOut">
              <a:rPr lang="en-GB" smtClean="0"/>
              <a:t>21/05/2025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F11A8C-795F-4D7D-B605-3654B3F27838}" type="slidenum">
              <a:rPr lang="en-GB" smtClean="0"/>
              <a:t>‹#›</a:t>
            </a:fld>
            <a:endParaRPr lang="en-GB"/>
          </a:p>
        </p:txBody>
      </p:sp>
    </p:spTree>
    <p:extLst>
      <p:ext uri="{BB962C8B-B14F-4D97-AF65-F5344CB8AC3E}">
        <p14:creationId xmlns:p14="http://schemas.microsoft.com/office/powerpoint/2010/main" val="103556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9C4BDF-31DD-4AA4-BDB3-FA9129F6C735}" type="datetimeFigureOut">
              <a:rPr lang="en-GB" smtClean="0"/>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F11A8C-795F-4D7D-B605-3654B3F27838}" type="slidenum">
              <a:rPr lang="en-GB" smtClean="0"/>
              <a:t>‹#›</a:t>
            </a:fld>
            <a:endParaRPr lang="en-GB"/>
          </a:p>
        </p:txBody>
      </p:sp>
    </p:spTree>
    <p:extLst>
      <p:ext uri="{BB962C8B-B14F-4D97-AF65-F5344CB8AC3E}">
        <p14:creationId xmlns:p14="http://schemas.microsoft.com/office/powerpoint/2010/main" val="84631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9C4BDF-31DD-4AA4-BDB3-FA9129F6C735}" type="datetimeFigureOut">
              <a:rPr lang="en-GB" smtClean="0"/>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F11A8C-795F-4D7D-B605-3654B3F27838}" type="slidenum">
              <a:rPr lang="en-GB" smtClean="0"/>
              <a:t>‹#›</a:t>
            </a:fld>
            <a:endParaRPr lang="en-GB"/>
          </a:p>
        </p:txBody>
      </p:sp>
    </p:spTree>
    <p:extLst>
      <p:ext uri="{BB962C8B-B14F-4D97-AF65-F5344CB8AC3E}">
        <p14:creationId xmlns:p14="http://schemas.microsoft.com/office/powerpoint/2010/main" val="342296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D9C4BDF-31DD-4AA4-BDB3-FA9129F6C735}" type="datetimeFigureOut">
              <a:rPr lang="en-GB" smtClean="0"/>
              <a:pPr/>
              <a:t>21/05/2025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EF11A8C-795F-4D7D-B605-3654B3F27838}" type="slidenum">
              <a:rPr lang="en-GB" smtClean="0"/>
              <a:pPr/>
              <a:t>‹#›</a:t>
            </a:fld>
            <a:endParaRPr lang="en-GB" dirty="0"/>
          </a:p>
        </p:txBody>
      </p:sp>
    </p:spTree>
    <p:extLst>
      <p:ext uri="{BB962C8B-B14F-4D97-AF65-F5344CB8AC3E}">
        <p14:creationId xmlns:p14="http://schemas.microsoft.com/office/powerpoint/2010/main" val="3002152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3116B04-BF1F-479E-A55B-0E06213AF705}" type="datetimeFigureOut">
              <a:rPr lang="en-GB" smtClean="0"/>
              <a:pPr/>
              <a:t>21/05/2025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ABA2586-B62D-41FF-AE5D-B9BCBBC43768}" type="slidenum">
              <a:rPr lang="en-GB" smtClean="0"/>
              <a:pPr/>
              <a:t>‹#›</a:t>
            </a:fld>
            <a:endParaRPr lang="en-GB"/>
          </a:p>
        </p:txBody>
      </p:sp>
    </p:spTree>
    <p:extLst>
      <p:ext uri="{BB962C8B-B14F-4D97-AF65-F5344CB8AC3E}">
        <p14:creationId xmlns:p14="http://schemas.microsoft.com/office/powerpoint/2010/main" val="3297762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t.cohen@westminster.ac.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407654" y="4010528"/>
            <a:ext cx="11401231" cy="1643163"/>
          </a:xfrm>
          <a:prstGeom prst="rect">
            <a:avLst/>
          </a:prstGeom>
          <a:noFill/>
          <a:ln w="9525">
            <a:noFill/>
            <a:prstDash val="sysDot"/>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200000">
            <a:noAutofit/>
          </a:bodyPr>
          <a:lstStyle/>
          <a:p>
            <a:r>
              <a:rPr lang="en-GB" sz="3200" b="1" dirty="0" err="1">
                <a:latin typeface="Arial" panose="020B0604020202020204" pitchFamily="34" charset="0"/>
              </a:rPr>
              <a:t>Ihédate</a:t>
            </a:r>
            <a:r>
              <a:rPr lang="en-GB" sz="3200" b="1" dirty="0">
                <a:latin typeface="Arial" panose="020B0604020202020204" pitchFamily="34" charset="0"/>
              </a:rPr>
              <a:t> – mobility in transition</a:t>
            </a:r>
            <a:br>
              <a:rPr lang="en-GB" sz="3200" b="1" dirty="0">
                <a:latin typeface="Arial" panose="020B0604020202020204" pitchFamily="34" charset="0"/>
              </a:rPr>
            </a:br>
            <a:r>
              <a:rPr lang="en-GB" sz="3200" dirty="0">
                <a:latin typeface="Arial" panose="020B0604020202020204" pitchFamily="34" charset="0"/>
              </a:rPr>
              <a:t>23</a:t>
            </a:r>
            <a:r>
              <a:rPr lang="en-GB" sz="3200" baseline="30000" dirty="0">
                <a:latin typeface="Arial" panose="020B0604020202020204" pitchFamily="34" charset="0"/>
              </a:rPr>
              <a:t>rd</a:t>
            </a:r>
            <a:r>
              <a:rPr lang="en-GB" sz="3200" dirty="0">
                <a:latin typeface="Arial" panose="020B0604020202020204" pitchFamily="34" charset="0"/>
              </a:rPr>
              <a:t> May 2025</a:t>
            </a:r>
          </a:p>
        </p:txBody>
      </p:sp>
      <p:sp>
        <p:nvSpPr>
          <p:cNvPr id="7" name="Rectangle 12"/>
          <p:cNvSpPr>
            <a:spLocks noChangeArrowheads="1"/>
          </p:cNvSpPr>
          <p:nvPr/>
        </p:nvSpPr>
        <p:spPr bwMode="auto">
          <a:xfrm>
            <a:off x="407654" y="6086592"/>
            <a:ext cx="6261369" cy="375168"/>
          </a:xfrm>
          <a:prstGeom prst="rect">
            <a:avLst/>
          </a:prstGeom>
          <a:noFill/>
          <a:ln w="9525">
            <a:noFill/>
            <a:prstDash val="sysDot"/>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200000" anchor="b" anchorCtr="0">
            <a:noAutofit/>
          </a:bodyPr>
          <a:lstStyle/>
          <a:p>
            <a:r>
              <a:rPr lang="en-GB" sz="2400" dirty="0">
                <a:latin typeface="Arial" panose="020B0604020202020204" pitchFamily="34" charset="0"/>
                <a:cs typeface="Arial" panose="020B0604020202020204" pitchFamily="34" charset="0"/>
              </a:rPr>
              <a:t>Tom Cohen, University of Westminster</a:t>
            </a:r>
          </a:p>
        </p:txBody>
      </p:sp>
      <p:sp>
        <p:nvSpPr>
          <p:cNvPr id="9" name="Rectangle 12"/>
          <p:cNvSpPr>
            <a:spLocks noChangeArrowheads="1"/>
          </p:cNvSpPr>
          <p:nvPr/>
        </p:nvSpPr>
        <p:spPr bwMode="auto">
          <a:xfrm>
            <a:off x="407654" y="1787227"/>
            <a:ext cx="11272281" cy="1643163"/>
          </a:xfrm>
          <a:prstGeom prst="rect">
            <a:avLst/>
          </a:prstGeom>
          <a:noFill/>
          <a:ln w="9525">
            <a:noFill/>
            <a:prstDash val="sysDot"/>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200000">
            <a:noAutofit/>
          </a:bodyPr>
          <a:lstStyle/>
          <a:p>
            <a:r>
              <a:rPr lang="en-GB" sz="5333" dirty="0">
                <a:latin typeface="Arial" panose="020B0604020202020204" pitchFamily="34" charset="0"/>
              </a:rPr>
              <a:t>HS2 – a very brief summary</a:t>
            </a:r>
          </a:p>
        </p:txBody>
      </p:sp>
    </p:spTree>
    <p:extLst>
      <p:ext uri="{BB962C8B-B14F-4D97-AF65-F5344CB8AC3E}">
        <p14:creationId xmlns:p14="http://schemas.microsoft.com/office/powerpoint/2010/main" val="92184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F050C-9607-1044-6E7B-A004CF273F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FD7525-45F2-25DC-52E5-E75D6A3DB9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5353" y="-1"/>
            <a:ext cx="11825416" cy="6855635"/>
          </a:xfrm>
          <a:prstGeom prst="rect">
            <a:avLst/>
          </a:prstGeom>
        </p:spPr>
      </p:pic>
    </p:spTree>
    <p:extLst>
      <p:ext uri="{BB962C8B-B14F-4D97-AF65-F5344CB8AC3E}">
        <p14:creationId xmlns:p14="http://schemas.microsoft.com/office/powerpoint/2010/main" val="261273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85CC4-E1DD-409D-DC0C-7D6CB69876A6}"/>
              </a:ext>
            </a:extLst>
          </p:cNvPr>
          <p:cNvSpPr>
            <a:spLocks noGrp="1"/>
          </p:cNvSpPr>
          <p:nvPr>
            <p:ph type="title"/>
          </p:nvPr>
        </p:nvSpPr>
        <p:spPr/>
        <p:txBody>
          <a:bodyPr/>
          <a:lstStyle/>
          <a:p>
            <a:r>
              <a:rPr lang="en-GB" dirty="0"/>
              <a:t>In summary</a:t>
            </a:r>
          </a:p>
        </p:txBody>
      </p:sp>
      <p:sp>
        <p:nvSpPr>
          <p:cNvPr id="3" name="Content Placeholder 2">
            <a:extLst>
              <a:ext uri="{FF2B5EF4-FFF2-40B4-BE49-F238E27FC236}">
                <a16:creationId xmlns:a16="http://schemas.microsoft.com/office/drawing/2014/main" id="{5C94D2E9-A22E-A25B-2FCA-68FB20F0BADF}"/>
              </a:ext>
            </a:extLst>
          </p:cNvPr>
          <p:cNvSpPr>
            <a:spLocks noGrp="1"/>
          </p:cNvSpPr>
          <p:nvPr>
            <p:ph idx="1"/>
          </p:nvPr>
        </p:nvSpPr>
        <p:spPr/>
        <p:txBody>
          <a:bodyPr/>
          <a:lstStyle/>
          <a:p>
            <a:r>
              <a:rPr lang="en-GB" dirty="0"/>
              <a:t>Consistent controversy including lengthy legal battles</a:t>
            </a:r>
          </a:p>
          <a:p>
            <a:r>
              <a:rPr lang="en-GB" dirty="0"/>
              <a:t>Costs increasing very significantly</a:t>
            </a:r>
          </a:p>
          <a:p>
            <a:pPr lvl="1"/>
            <a:r>
              <a:rPr lang="en-GB" dirty="0"/>
              <a:t>Often because of mitigatory measures</a:t>
            </a:r>
          </a:p>
          <a:p>
            <a:r>
              <a:rPr lang="en-GB" dirty="0"/>
              <a:t>A series of reductions in scope, some quite dramatic</a:t>
            </a:r>
          </a:p>
          <a:p>
            <a:r>
              <a:rPr lang="en-GB" dirty="0"/>
              <a:t>Now an easy target for those critical of:</a:t>
            </a:r>
          </a:p>
          <a:p>
            <a:pPr lvl="1"/>
            <a:r>
              <a:rPr lang="en-GB" dirty="0"/>
              <a:t>Megaprojects</a:t>
            </a:r>
          </a:p>
          <a:p>
            <a:pPr lvl="1"/>
            <a:r>
              <a:rPr lang="en-GB" dirty="0"/>
              <a:t>The UK’s approach to infrastructure planning</a:t>
            </a:r>
          </a:p>
          <a:p>
            <a:pPr lvl="1"/>
            <a:r>
              <a:rPr lang="en-GB" dirty="0"/>
              <a:t>Relations between the public and private sectors</a:t>
            </a:r>
          </a:p>
        </p:txBody>
      </p:sp>
    </p:spTree>
    <p:extLst>
      <p:ext uri="{BB962C8B-B14F-4D97-AF65-F5344CB8AC3E}">
        <p14:creationId xmlns:p14="http://schemas.microsoft.com/office/powerpoint/2010/main" val="84490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GB" sz="4400" dirty="0"/>
              <a:t>Thanks</a:t>
            </a:r>
          </a:p>
          <a:p>
            <a:pPr marL="0" indent="0">
              <a:buNone/>
            </a:pPr>
            <a:endParaRPr lang="en-GB" sz="4400" dirty="0"/>
          </a:p>
          <a:p>
            <a:pPr marL="0" indent="0">
              <a:buNone/>
            </a:pPr>
            <a:r>
              <a:rPr lang="en-GB" sz="4400" dirty="0"/>
              <a:t>Tom Cohen</a:t>
            </a:r>
          </a:p>
          <a:p>
            <a:pPr marL="0" indent="0">
              <a:buNone/>
            </a:pPr>
            <a:r>
              <a:rPr lang="en-GB" sz="4400" dirty="0">
                <a:hlinkClick r:id="rId3"/>
              </a:rPr>
              <a:t>t.cohen@westminster.ac.uk</a:t>
            </a:r>
            <a:endParaRPr lang="en-GB" sz="4400" dirty="0"/>
          </a:p>
        </p:txBody>
      </p:sp>
    </p:spTree>
    <p:extLst>
      <p:ext uri="{BB962C8B-B14F-4D97-AF65-F5344CB8AC3E}">
        <p14:creationId xmlns:p14="http://schemas.microsoft.com/office/powerpoint/2010/main" val="170728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4450E2-B7CC-CFBF-1B0F-9E11F9D4AE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689" b="4838"/>
          <a:stretch/>
        </p:blipFill>
        <p:spPr>
          <a:xfrm>
            <a:off x="3645637" y="-1643"/>
            <a:ext cx="5266267" cy="6859643"/>
          </a:xfrm>
          <a:prstGeom prst="rect">
            <a:avLst/>
          </a:prstGeom>
        </p:spPr>
      </p:pic>
    </p:spTree>
    <p:extLst>
      <p:ext uri="{BB962C8B-B14F-4D97-AF65-F5344CB8AC3E}">
        <p14:creationId xmlns:p14="http://schemas.microsoft.com/office/powerpoint/2010/main" val="201943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1864DF-11F2-4FD9-A3F9-11FC11C3A9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2677" y="564356"/>
            <a:ext cx="4128790" cy="5669280"/>
          </a:xfrm>
          <a:prstGeom prst="rect">
            <a:avLst/>
          </a:prstGeom>
          <a:ln>
            <a:solidFill>
              <a:schemeClr val="tx1"/>
            </a:solidFill>
          </a:ln>
          <a:effectLst/>
        </p:spPr>
      </p:pic>
      <p:pic>
        <p:nvPicPr>
          <p:cNvPr id="2" name="Picture 2" descr="C:\Documents and Settings\ucestwc\My Documents\Work\Consultancy\UCL Lecture 13.10.11\Document.bmp">
            <a:extLst>
              <a:ext uri="{FF2B5EF4-FFF2-40B4-BE49-F238E27FC236}">
                <a16:creationId xmlns:a16="http://schemas.microsoft.com/office/drawing/2014/main" id="{AAF32CE3-FAE4-E22B-3C0E-082CA294E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763" t="9682" r="22438" b="5901"/>
          <a:stretch>
            <a:fillRect/>
          </a:stretch>
        </p:blipFill>
        <p:spPr bwMode="auto">
          <a:xfrm>
            <a:off x="1270493" y="534352"/>
            <a:ext cx="4103687" cy="57292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11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981308-8A9E-4C27-BC49-157B37C10D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74941" y="76200"/>
            <a:ext cx="5595139" cy="6664330"/>
          </a:xfrm>
          <a:prstGeom prst="rect">
            <a:avLst/>
          </a:prstGeom>
          <a:ln>
            <a:solidFill>
              <a:schemeClr val="tx1"/>
            </a:solidFill>
          </a:ln>
          <a:effectLst/>
        </p:spPr>
      </p:pic>
      <p:pic>
        <p:nvPicPr>
          <p:cNvPr id="9" name="Picture 8">
            <a:extLst>
              <a:ext uri="{FF2B5EF4-FFF2-40B4-BE49-F238E27FC236}">
                <a16:creationId xmlns:a16="http://schemas.microsoft.com/office/drawing/2014/main" id="{40AD307B-2A62-495A-A37B-CF214E670D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 y="76200"/>
            <a:ext cx="4128790" cy="6639868"/>
          </a:xfrm>
          <a:prstGeom prst="rect">
            <a:avLst/>
          </a:prstGeom>
          <a:ln>
            <a:solidFill>
              <a:schemeClr val="tx1"/>
            </a:solidFill>
          </a:ln>
          <a:effectLst/>
        </p:spPr>
      </p:pic>
    </p:spTree>
    <p:extLst>
      <p:ext uri="{BB962C8B-B14F-4D97-AF65-F5344CB8AC3E}">
        <p14:creationId xmlns:p14="http://schemas.microsoft.com/office/powerpoint/2010/main" val="1729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A3465A-128F-EC9C-AF99-5C6334023B18}"/>
              </a:ext>
            </a:extLst>
          </p:cNvPr>
          <p:cNvGrpSpPr/>
          <p:nvPr/>
        </p:nvGrpSpPr>
        <p:grpSpPr>
          <a:xfrm>
            <a:off x="3063240" y="130394"/>
            <a:ext cx="6080760" cy="6580475"/>
            <a:chOff x="3690287" y="609599"/>
            <a:chExt cx="5009370" cy="5421039"/>
          </a:xfrm>
        </p:grpSpPr>
        <p:pic>
          <p:nvPicPr>
            <p:cNvPr id="3" name="Picture 2">
              <a:extLst>
                <a:ext uri="{FF2B5EF4-FFF2-40B4-BE49-F238E27FC236}">
                  <a16:creationId xmlns:a16="http://schemas.microsoft.com/office/drawing/2014/main" id="{294BC095-E72D-4262-B55D-F1BF5931AF9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82557" y="609599"/>
              <a:ext cx="3817100" cy="5172797"/>
            </a:xfrm>
            <a:prstGeom prst="rect">
              <a:avLst/>
            </a:prstGeom>
          </p:spPr>
        </p:pic>
        <p:pic>
          <p:nvPicPr>
            <p:cNvPr id="5" name="Picture 4">
              <a:extLst>
                <a:ext uri="{FF2B5EF4-FFF2-40B4-BE49-F238E27FC236}">
                  <a16:creationId xmlns:a16="http://schemas.microsoft.com/office/drawing/2014/main" id="{26EF6D6F-D2F0-4B04-9DCF-0596CE886A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90287" y="4145280"/>
              <a:ext cx="3100820" cy="1885358"/>
            </a:xfrm>
            <a:prstGeom prst="rect">
              <a:avLst/>
            </a:prstGeom>
          </p:spPr>
        </p:pic>
      </p:grpSp>
    </p:spTree>
    <p:extLst>
      <p:ext uri="{BB962C8B-B14F-4D97-AF65-F5344CB8AC3E}">
        <p14:creationId xmlns:p14="http://schemas.microsoft.com/office/powerpoint/2010/main" val="44345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013C0C8F-8517-F9BC-48B1-5D0A5ED97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220" y="0"/>
            <a:ext cx="8877560" cy="6858000"/>
          </a:xfrm>
          <a:prstGeom prst="rect">
            <a:avLst/>
          </a:prstGeom>
        </p:spPr>
      </p:pic>
    </p:spTree>
    <p:extLst>
      <p:ext uri="{BB962C8B-B14F-4D97-AF65-F5344CB8AC3E}">
        <p14:creationId xmlns:p14="http://schemas.microsoft.com/office/powerpoint/2010/main" val="64589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65459-8E69-89A6-593D-B1147DAE11D5}"/>
            </a:ext>
          </a:extLst>
        </p:cNvPr>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C4226834-B4AC-75F1-8C1B-98E9C44A2F96}"/>
              </a:ext>
            </a:extLst>
          </p:cNvPr>
          <p:cNvPicPr>
            <a:picLocks noChangeAspect="1"/>
          </p:cNvPicPr>
          <p:nvPr/>
        </p:nvPicPr>
        <p:blipFill>
          <a:blip r:embed="rId3">
            <a:extLst>
              <a:ext uri="{28A0092B-C50C-407E-A947-70E740481C1C}">
                <a14:useLocalDpi xmlns:a14="http://schemas.microsoft.com/office/drawing/2010/main" val="0"/>
              </a:ext>
            </a:extLst>
          </a:blip>
          <a:srcRect l="-1" r="42192" b="34942"/>
          <a:stretch/>
        </p:blipFill>
        <p:spPr>
          <a:xfrm>
            <a:off x="1657220" y="0"/>
            <a:ext cx="7909568" cy="6876396"/>
          </a:xfrm>
          <a:prstGeom prst="rect">
            <a:avLst/>
          </a:prstGeom>
        </p:spPr>
      </p:pic>
    </p:spTree>
    <p:extLst>
      <p:ext uri="{BB962C8B-B14F-4D97-AF65-F5344CB8AC3E}">
        <p14:creationId xmlns:p14="http://schemas.microsoft.com/office/powerpoint/2010/main" val="187380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C72C5-613B-6072-0544-A7FF8E5BE04D}"/>
            </a:ext>
          </a:extLst>
        </p:cNvPr>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7505FBBE-F8BF-E6A8-E208-AF7ED5B8A8AD}"/>
              </a:ext>
            </a:extLst>
          </p:cNvPr>
          <p:cNvPicPr>
            <a:picLocks noChangeAspect="1"/>
          </p:cNvPicPr>
          <p:nvPr/>
        </p:nvPicPr>
        <p:blipFill>
          <a:blip r:embed="rId2">
            <a:extLst>
              <a:ext uri="{28A0092B-C50C-407E-A947-70E740481C1C}">
                <a14:useLocalDpi xmlns:a14="http://schemas.microsoft.com/office/drawing/2010/main" val="0"/>
              </a:ext>
            </a:extLst>
          </a:blip>
          <a:srcRect l="57618" b="26667"/>
          <a:stretch/>
        </p:blipFill>
        <p:spPr>
          <a:xfrm>
            <a:off x="3438526" y="-1"/>
            <a:ext cx="5134104" cy="6862565"/>
          </a:xfrm>
          <a:prstGeom prst="rect">
            <a:avLst/>
          </a:prstGeom>
        </p:spPr>
      </p:pic>
    </p:spTree>
    <p:extLst>
      <p:ext uri="{BB962C8B-B14F-4D97-AF65-F5344CB8AC3E}">
        <p14:creationId xmlns:p14="http://schemas.microsoft.com/office/powerpoint/2010/main" val="94236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90F7D1-2F0A-E741-A522-90A777BF11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9690" y="0"/>
            <a:ext cx="10287001" cy="6858000"/>
          </a:xfrm>
          <a:prstGeom prst="rect">
            <a:avLst/>
          </a:prstGeom>
        </p:spPr>
      </p:pic>
    </p:spTree>
    <p:extLst>
      <p:ext uri="{BB962C8B-B14F-4D97-AF65-F5344CB8AC3E}">
        <p14:creationId xmlns:p14="http://schemas.microsoft.com/office/powerpoint/2010/main" val="649392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a:latin typeface="Arial" panose="020B0604020202020204" pitchFamily="34" charset="0"/>
            <a:cs typeface="Arial" panose="020B0604020202020204" pitchFamily="34" charset="0"/>
          </a:defRPr>
        </a:defPPr>
      </a:lstStyle>
    </a:spDef>
    <a:txDef>
      <a:spPr>
        <a:noFill/>
        <a:ln>
          <a:solidFill>
            <a:schemeClr val="tx1"/>
          </a:solidFill>
        </a:ln>
      </a:spPr>
      <a:bodyPr wrap="square" rtlCol="0">
        <a:spAutoFit/>
      </a:bodyPr>
      <a:lstStyle>
        <a:defPPr>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10.30 hierarchy thinking" id="{B4F486E5-DEB3-44CF-8F7E-35E270A2738A}" vid="{B4C607A7-8ACA-4488-9D12-020C29D59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431645F2-AB7A-438D-A280-A706D713EF24}"/>
</file>

<file path=customXml/itemProps2.xml><?xml version="1.0" encoding="utf-8"?>
<ds:datastoreItem xmlns:ds="http://schemas.openxmlformats.org/officeDocument/2006/customXml" ds:itemID="{28FEF8A5-793B-4974-A9CD-B179B9CEF4C1}"/>
</file>

<file path=customXml/itemProps3.xml><?xml version="1.0" encoding="utf-8"?>
<ds:datastoreItem xmlns:ds="http://schemas.openxmlformats.org/officeDocument/2006/customXml" ds:itemID="{362FA634-D051-4B5D-B36E-A59C53A924C7}"/>
</file>

<file path=docProps/app.xml><?xml version="1.0" encoding="utf-8"?>
<Properties xmlns="http://schemas.openxmlformats.org/officeDocument/2006/extended-properties" xmlns:vt="http://schemas.openxmlformats.org/officeDocument/2006/docPropsVTypes">
  <TotalTime>26648</TotalTime>
  <Words>222</Words>
  <Application>Microsoft Office PowerPoint</Application>
  <PresentationFormat>Widescreen</PresentationFormat>
  <Paragraphs>24</Paragraphs>
  <Slides>12</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Helvetica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Cohen</dc:creator>
  <cp:lastModifiedBy>Cohen, Tom</cp:lastModifiedBy>
  <cp:revision>339</cp:revision>
  <dcterms:created xsi:type="dcterms:W3CDTF">2018-01-02T18:01:30Z</dcterms:created>
  <dcterms:modified xsi:type="dcterms:W3CDTF">2025-05-22T11:07:54Z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