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8" r:id="rId5"/>
    <p:sldId id="292" r:id="rId6"/>
    <p:sldId id="433" r:id="rId7"/>
    <p:sldId id="574" r:id="rId8"/>
    <p:sldId id="267" r:id="rId9"/>
    <p:sldId id="399" r:id="rId10"/>
    <p:sldId id="398" r:id="rId11"/>
    <p:sldId id="366" r:id="rId12"/>
    <p:sldId id="410" r:id="rId13"/>
    <p:sldId id="407" r:id="rId14"/>
    <p:sldId id="411" r:id="rId15"/>
    <p:sldId id="412" r:id="rId16"/>
    <p:sldId id="271" r:id="rId17"/>
    <p:sldId id="418" r:id="rId18"/>
    <p:sldId id="571" r:id="rId19"/>
    <p:sldId id="572" r:id="rId20"/>
    <p:sldId id="409" r:id="rId21"/>
    <p:sldId id="405" r:id="rId22"/>
    <p:sldId id="397" r:id="rId23"/>
    <p:sldId id="577" r:id="rId24"/>
    <p:sldId id="416" r:id="rId25"/>
    <p:sldId id="573" r:id="rId26"/>
    <p:sldId id="578" r:id="rId27"/>
    <p:sldId id="439" r:id="rId28"/>
    <p:sldId id="440" r:id="rId29"/>
    <p:sldId id="441" r:id="rId30"/>
    <p:sldId id="444" r:id="rId31"/>
    <p:sldId id="445" r:id="rId32"/>
    <p:sldId id="575" r:id="rId33"/>
    <p:sldId id="402" r:id="rId34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3348"/>
    <a:srgbClr val="4C638D"/>
    <a:srgbClr val="F4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7E8FC-5764-457F-9CB3-CA037D3ED4D2}" v="7" dt="2022-05-04T13:37:48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6992" autoAdjust="0"/>
  </p:normalViewPr>
  <p:slideViewPr>
    <p:cSldViewPr snapToGrid="0">
      <p:cViewPr varScale="1">
        <p:scale>
          <a:sx n="113" d="100"/>
          <a:sy n="113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a Landh" userId="6960ae53-b3a3-4b81-be96-78fde12dc501" providerId="ADAL" clId="{1537E8FC-5764-457F-9CB3-CA037D3ED4D2}"/>
    <pc:docChg chg="undo redo custSel addSld delSld modSld">
      <pc:chgData name="Margareta Landh" userId="6960ae53-b3a3-4b81-be96-78fde12dc501" providerId="ADAL" clId="{1537E8FC-5764-457F-9CB3-CA037D3ED4D2}" dt="2022-05-04T13:46:48.094" v="730" actId="6549"/>
      <pc:docMkLst>
        <pc:docMk/>
      </pc:docMkLst>
      <pc:sldChg chg="addSp modSp mod">
        <pc:chgData name="Margareta Landh" userId="6960ae53-b3a3-4b81-be96-78fde12dc501" providerId="ADAL" clId="{1537E8FC-5764-457F-9CB3-CA037D3ED4D2}" dt="2022-05-02T12:11:36.008" v="101" actId="403"/>
        <pc:sldMkLst>
          <pc:docMk/>
          <pc:sldMk cId="4282125971" sldId="258"/>
        </pc:sldMkLst>
        <pc:spChg chg="add mod">
          <ac:chgData name="Margareta Landh" userId="6960ae53-b3a3-4b81-be96-78fde12dc501" providerId="ADAL" clId="{1537E8FC-5764-457F-9CB3-CA037D3ED4D2}" dt="2022-05-02T12:11:36.008" v="101" actId="403"/>
          <ac:spMkLst>
            <pc:docMk/>
            <pc:sldMk cId="4282125971" sldId="258"/>
            <ac:spMk id="3" creationId="{D937A24D-CD52-440A-9F1B-67FB2AC9BAE7}"/>
          </ac:spMkLst>
        </pc:spChg>
      </pc:sldChg>
      <pc:sldChg chg="add del">
        <pc:chgData name="Margareta Landh" userId="6960ae53-b3a3-4b81-be96-78fde12dc501" providerId="ADAL" clId="{1537E8FC-5764-457F-9CB3-CA037D3ED4D2}" dt="2022-05-02T14:10:31.873" v="256" actId="47"/>
        <pc:sldMkLst>
          <pc:docMk/>
          <pc:sldMk cId="2625494961" sldId="261"/>
        </pc:sldMkLst>
      </pc:sldChg>
      <pc:sldChg chg="mod modShow">
        <pc:chgData name="Margareta Landh" userId="6960ae53-b3a3-4b81-be96-78fde12dc501" providerId="ADAL" clId="{1537E8FC-5764-457F-9CB3-CA037D3ED4D2}" dt="2022-05-02T12:07:52.740" v="1" actId="729"/>
        <pc:sldMkLst>
          <pc:docMk/>
          <pc:sldMk cId="3605937815" sldId="267"/>
        </pc:sldMkLst>
      </pc:sldChg>
      <pc:sldChg chg="modSp mod">
        <pc:chgData name="Margareta Landh" userId="6960ae53-b3a3-4b81-be96-78fde12dc501" providerId="ADAL" clId="{1537E8FC-5764-457F-9CB3-CA037D3ED4D2}" dt="2022-05-02T12:09:58.290" v="52" actId="20577"/>
        <pc:sldMkLst>
          <pc:docMk/>
          <pc:sldMk cId="4147053878" sldId="366"/>
        </pc:sldMkLst>
        <pc:spChg chg="mod">
          <ac:chgData name="Margareta Landh" userId="6960ae53-b3a3-4b81-be96-78fde12dc501" providerId="ADAL" clId="{1537E8FC-5764-457F-9CB3-CA037D3ED4D2}" dt="2022-05-02T12:08:58.835" v="3" actId="20577"/>
          <ac:spMkLst>
            <pc:docMk/>
            <pc:sldMk cId="4147053878" sldId="366"/>
            <ac:spMk id="3" creationId="{3F9EA337-027A-429E-90D0-E8821DAF3C6A}"/>
          </ac:spMkLst>
        </pc:spChg>
        <pc:spChg chg="mod">
          <ac:chgData name="Margareta Landh" userId="6960ae53-b3a3-4b81-be96-78fde12dc501" providerId="ADAL" clId="{1537E8FC-5764-457F-9CB3-CA037D3ED4D2}" dt="2022-05-02T12:09:58.290" v="52" actId="20577"/>
          <ac:spMkLst>
            <pc:docMk/>
            <pc:sldMk cId="4147053878" sldId="366"/>
            <ac:spMk id="4" creationId="{C1273E15-F08A-4109-9C47-DB0CD0B84851}"/>
          </ac:spMkLst>
        </pc:spChg>
      </pc:sldChg>
      <pc:sldChg chg="addSp delSp mod">
        <pc:chgData name="Margareta Landh" userId="6960ae53-b3a3-4b81-be96-78fde12dc501" providerId="ADAL" clId="{1537E8FC-5764-457F-9CB3-CA037D3ED4D2}" dt="2022-05-02T14:09:33.065" v="253" actId="22"/>
        <pc:sldMkLst>
          <pc:docMk/>
          <pc:sldMk cId="4084797393" sldId="397"/>
        </pc:sldMkLst>
        <pc:picChg chg="add del">
          <ac:chgData name="Margareta Landh" userId="6960ae53-b3a3-4b81-be96-78fde12dc501" providerId="ADAL" clId="{1537E8FC-5764-457F-9CB3-CA037D3ED4D2}" dt="2022-05-02T14:09:33.065" v="253" actId="22"/>
          <ac:picMkLst>
            <pc:docMk/>
            <pc:sldMk cId="4084797393" sldId="397"/>
            <ac:picMk id="6" creationId="{D03117B0-C551-44D4-91FE-4DCEB74C5C09}"/>
          </ac:picMkLst>
        </pc:picChg>
      </pc:sldChg>
      <pc:sldChg chg="modSp mod">
        <pc:chgData name="Margareta Landh" userId="6960ae53-b3a3-4b81-be96-78fde12dc501" providerId="ADAL" clId="{1537E8FC-5764-457F-9CB3-CA037D3ED4D2}" dt="2022-05-02T12:14:53.468" v="150" actId="1076"/>
        <pc:sldMkLst>
          <pc:docMk/>
          <pc:sldMk cId="1966572085" sldId="405"/>
        </pc:sldMkLst>
        <pc:picChg chg="mod">
          <ac:chgData name="Margareta Landh" userId="6960ae53-b3a3-4b81-be96-78fde12dc501" providerId="ADAL" clId="{1537E8FC-5764-457F-9CB3-CA037D3ED4D2}" dt="2022-05-02T12:14:53.468" v="150" actId="1076"/>
          <ac:picMkLst>
            <pc:docMk/>
            <pc:sldMk cId="1966572085" sldId="405"/>
            <ac:picMk id="7" creationId="{58D8B228-D51E-4FFD-8F92-22E4B5E623C7}"/>
          </ac:picMkLst>
        </pc:picChg>
      </pc:sldChg>
      <pc:sldChg chg="delSp modSp mod">
        <pc:chgData name="Margareta Landh" userId="6960ae53-b3a3-4b81-be96-78fde12dc501" providerId="ADAL" clId="{1537E8FC-5764-457F-9CB3-CA037D3ED4D2}" dt="2022-05-04T13:35:16.687" v="407" actId="478"/>
        <pc:sldMkLst>
          <pc:docMk/>
          <pc:sldMk cId="3068832284" sldId="409"/>
        </pc:sldMkLst>
        <pc:spChg chg="del mod">
          <ac:chgData name="Margareta Landh" userId="6960ae53-b3a3-4b81-be96-78fde12dc501" providerId="ADAL" clId="{1537E8FC-5764-457F-9CB3-CA037D3ED4D2}" dt="2022-05-04T13:35:16.687" v="407" actId="478"/>
          <ac:spMkLst>
            <pc:docMk/>
            <pc:sldMk cId="3068832284" sldId="409"/>
            <ac:spMk id="7" creationId="{7541CDEA-3F7B-4F75-873F-B204F78F2131}"/>
          </ac:spMkLst>
        </pc:spChg>
      </pc:sldChg>
      <pc:sldChg chg="addSp delSp modSp mod">
        <pc:chgData name="Margareta Landh" userId="6960ae53-b3a3-4b81-be96-78fde12dc501" providerId="ADAL" clId="{1537E8FC-5764-457F-9CB3-CA037D3ED4D2}" dt="2022-05-02T14:10:07.615" v="255"/>
        <pc:sldMkLst>
          <pc:docMk/>
          <pc:sldMk cId="3163716992" sldId="416"/>
        </pc:sldMkLst>
        <pc:picChg chg="add mod">
          <ac:chgData name="Margareta Landh" userId="6960ae53-b3a3-4b81-be96-78fde12dc501" providerId="ADAL" clId="{1537E8FC-5764-457F-9CB3-CA037D3ED4D2}" dt="2022-05-02T14:10:07.615" v="255"/>
          <ac:picMkLst>
            <pc:docMk/>
            <pc:sldMk cId="3163716992" sldId="416"/>
            <ac:picMk id="6" creationId="{352BBAF1-EADC-4D63-B15D-7993519793B5}"/>
          </ac:picMkLst>
        </pc:picChg>
        <pc:picChg chg="add del">
          <ac:chgData name="Margareta Landh" userId="6960ae53-b3a3-4b81-be96-78fde12dc501" providerId="ADAL" clId="{1537E8FC-5764-457F-9CB3-CA037D3ED4D2}" dt="2022-05-02T14:09:27.894" v="251" actId="478"/>
          <ac:picMkLst>
            <pc:docMk/>
            <pc:sldMk cId="3163716992" sldId="416"/>
            <ac:picMk id="7" creationId="{CEBDB380-D1E2-4712-B7CA-81B259F0F802}"/>
          </ac:picMkLst>
        </pc:picChg>
      </pc:sldChg>
      <pc:sldChg chg="add">
        <pc:chgData name="Margareta Landh" userId="6960ae53-b3a3-4b81-be96-78fde12dc501" providerId="ADAL" clId="{1537E8FC-5764-457F-9CB3-CA037D3ED4D2}" dt="2022-05-02T13:27:29.884" v="182"/>
        <pc:sldMkLst>
          <pc:docMk/>
          <pc:sldMk cId="2277451646" sldId="439"/>
        </pc:sldMkLst>
      </pc:sldChg>
      <pc:sldChg chg="modSp add mod modNotesTx">
        <pc:chgData name="Margareta Landh" userId="6960ae53-b3a3-4b81-be96-78fde12dc501" providerId="ADAL" clId="{1537E8FC-5764-457F-9CB3-CA037D3ED4D2}" dt="2022-05-04T13:46:48.094" v="730" actId="6549"/>
        <pc:sldMkLst>
          <pc:docMk/>
          <pc:sldMk cId="3742125067" sldId="440"/>
        </pc:sldMkLst>
        <pc:spChg chg="mod">
          <ac:chgData name="Margareta Landh" userId="6960ae53-b3a3-4b81-be96-78fde12dc501" providerId="ADAL" clId="{1537E8FC-5764-457F-9CB3-CA037D3ED4D2}" dt="2022-05-04T13:46:24.675" v="729" actId="404"/>
          <ac:spMkLst>
            <pc:docMk/>
            <pc:sldMk cId="3742125067" sldId="440"/>
            <ac:spMk id="3" creationId="{7557146D-AF5C-4958-9D4B-8A29D8ACA20D}"/>
          </ac:spMkLst>
        </pc:spChg>
      </pc:sldChg>
      <pc:sldChg chg="add">
        <pc:chgData name="Margareta Landh" userId="6960ae53-b3a3-4b81-be96-78fde12dc501" providerId="ADAL" clId="{1537E8FC-5764-457F-9CB3-CA037D3ED4D2}" dt="2022-05-02T13:27:29.884" v="182"/>
        <pc:sldMkLst>
          <pc:docMk/>
          <pc:sldMk cId="3303912843" sldId="441"/>
        </pc:sldMkLst>
      </pc:sldChg>
      <pc:sldChg chg="add del">
        <pc:chgData name="Margareta Landh" userId="6960ae53-b3a3-4b81-be96-78fde12dc501" providerId="ADAL" clId="{1537E8FC-5764-457F-9CB3-CA037D3ED4D2}" dt="2022-05-04T13:41:01.277" v="465" actId="47"/>
        <pc:sldMkLst>
          <pc:docMk/>
          <pc:sldMk cId="1352616211" sldId="442"/>
        </pc:sldMkLst>
      </pc:sldChg>
      <pc:sldChg chg="add del">
        <pc:chgData name="Margareta Landh" userId="6960ae53-b3a3-4b81-be96-78fde12dc501" providerId="ADAL" clId="{1537E8FC-5764-457F-9CB3-CA037D3ED4D2}" dt="2022-05-04T13:41:55.358" v="512" actId="47"/>
        <pc:sldMkLst>
          <pc:docMk/>
          <pc:sldMk cId="2438881433" sldId="443"/>
        </pc:sldMkLst>
      </pc:sldChg>
      <pc:sldChg chg="modSp add mod">
        <pc:chgData name="Margareta Landh" userId="6960ae53-b3a3-4b81-be96-78fde12dc501" providerId="ADAL" clId="{1537E8FC-5764-457F-9CB3-CA037D3ED4D2}" dt="2022-05-04T13:44:14.992" v="629" actId="20577"/>
        <pc:sldMkLst>
          <pc:docMk/>
          <pc:sldMk cId="2415883260" sldId="444"/>
        </pc:sldMkLst>
        <pc:spChg chg="mod">
          <ac:chgData name="Margareta Landh" userId="6960ae53-b3a3-4b81-be96-78fde12dc501" providerId="ADAL" clId="{1537E8FC-5764-457F-9CB3-CA037D3ED4D2}" dt="2022-05-04T13:41:29.196" v="511" actId="20577"/>
          <ac:spMkLst>
            <pc:docMk/>
            <pc:sldMk cId="2415883260" sldId="444"/>
            <ac:spMk id="2" creationId="{7B70D5B6-5B9F-4C38-99DD-BA73F58EE6D9}"/>
          </ac:spMkLst>
        </pc:spChg>
        <pc:spChg chg="mod">
          <ac:chgData name="Margareta Landh" userId="6960ae53-b3a3-4b81-be96-78fde12dc501" providerId="ADAL" clId="{1537E8FC-5764-457F-9CB3-CA037D3ED4D2}" dt="2022-05-04T13:44:14.992" v="629" actId="20577"/>
          <ac:spMkLst>
            <pc:docMk/>
            <pc:sldMk cId="2415883260" sldId="444"/>
            <ac:spMk id="3" creationId="{47CEA4F0-F5F2-4313-85A2-2783998329C8}"/>
          </ac:spMkLst>
        </pc:spChg>
      </pc:sldChg>
      <pc:sldChg chg="add">
        <pc:chgData name="Margareta Landh" userId="6960ae53-b3a3-4b81-be96-78fde12dc501" providerId="ADAL" clId="{1537E8FC-5764-457F-9CB3-CA037D3ED4D2}" dt="2022-05-02T13:27:29.884" v="182"/>
        <pc:sldMkLst>
          <pc:docMk/>
          <pc:sldMk cId="224705412" sldId="445"/>
        </pc:sldMkLst>
      </pc:sldChg>
      <pc:sldChg chg="modSp del mod">
        <pc:chgData name="Margareta Landh" userId="6960ae53-b3a3-4b81-be96-78fde12dc501" providerId="ADAL" clId="{1537E8FC-5764-457F-9CB3-CA037D3ED4D2}" dt="2022-05-04T13:44:19.124" v="630" actId="47"/>
        <pc:sldMkLst>
          <pc:docMk/>
          <pc:sldMk cId="4005808383" sldId="452"/>
        </pc:sldMkLst>
        <pc:spChg chg="mod">
          <ac:chgData name="Margareta Landh" userId="6960ae53-b3a3-4b81-be96-78fde12dc501" providerId="ADAL" clId="{1537E8FC-5764-457F-9CB3-CA037D3ED4D2}" dt="2022-05-02T13:21:51.899" v="181" actId="20577"/>
          <ac:spMkLst>
            <pc:docMk/>
            <pc:sldMk cId="4005808383" sldId="452"/>
            <ac:spMk id="6" creationId="{ACAEEFA8-DC91-47C4-B979-AA69A79F7642}"/>
          </ac:spMkLst>
        </pc:spChg>
      </pc:sldChg>
      <pc:sldChg chg="modSp mod">
        <pc:chgData name="Margareta Landh" userId="6960ae53-b3a3-4b81-be96-78fde12dc501" providerId="ADAL" clId="{1537E8FC-5764-457F-9CB3-CA037D3ED4D2}" dt="2022-05-04T13:34:33.122" v="333" actId="20577"/>
        <pc:sldMkLst>
          <pc:docMk/>
          <pc:sldMk cId="3710420331" sldId="571"/>
        </pc:sldMkLst>
        <pc:spChg chg="mod">
          <ac:chgData name="Margareta Landh" userId="6960ae53-b3a3-4b81-be96-78fde12dc501" providerId="ADAL" clId="{1537E8FC-5764-457F-9CB3-CA037D3ED4D2}" dt="2022-05-02T12:13:12.595" v="103" actId="20577"/>
          <ac:spMkLst>
            <pc:docMk/>
            <pc:sldMk cId="3710420331" sldId="571"/>
            <ac:spMk id="2" creationId="{B4203B4B-A172-4B0A-9E49-EE129B627578}"/>
          </ac:spMkLst>
        </pc:spChg>
        <pc:spChg chg="mod">
          <ac:chgData name="Margareta Landh" userId="6960ae53-b3a3-4b81-be96-78fde12dc501" providerId="ADAL" clId="{1537E8FC-5764-457F-9CB3-CA037D3ED4D2}" dt="2022-05-04T13:34:33.122" v="333" actId="20577"/>
          <ac:spMkLst>
            <pc:docMk/>
            <pc:sldMk cId="3710420331" sldId="571"/>
            <ac:spMk id="3" creationId="{391C7BF2-56A9-4C67-AD92-4C49D1EA6311}"/>
          </ac:spMkLst>
        </pc:spChg>
      </pc:sldChg>
      <pc:sldChg chg="addSp delSp modSp mod">
        <pc:chgData name="Margareta Landh" userId="6960ae53-b3a3-4b81-be96-78fde12dc501" providerId="ADAL" clId="{1537E8FC-5764-457F-9CB3-CA037D3ED4D2}" dt="2022-05-02T14:05:42.965" v="232" actId="1035"/>
        <pc:sldMkLst>
          <pc:docMk/>
          <pc:sldMk cId="1081375935" sldId="572"/>
        </pc:sldMkLst>
        <pc:spChg chg="mod">
          <ac:chgData name="Margareta Landh" userId="6960ae53-b3a3-4b81-be96-78fde12dc501" providerId="ADAL" clId="{1537E8FC-5764-457F-9CB3-CA037D3ED4D2}" dt="2022-05-02T12:14:39.491" v="149" actId="20577"/>
          <ac:spMkLst>
            <pc:docMk/>
            <pc:sldMk cId="1081375935" sldId="572"/>
            <ac:spMk id="5" creationId="{269A15FB-6D84-4634-888E-ABD413D72160}"/>
          </ac:spMkLst>
        </pc:spChg>
        <pc:spChg chg="add mod">
          <ac:chgData name="Margareta Landh" userId="6960ae53-b3a3-4b81-be96-78fde12dc501" providerId="ADAL" clId="{1537E8FC-5764-457F-9CB3-CA037D3ED4D2}" dt="2022-05-02T14:05:42.965" v="232" actId="1035"/>
          <ac:spMkLst>
            <pc:docMk/>
            <pc:sldMk cId="1081375935" sldId="572"/>
            <ac:spMk id="6" creationId="{DB88D906-D3E2-4D09-8B7A-60A554358F30}"/>
          </ac:spMkLst>
        </pc:spChg>
        <pc:picChg chg="add mod">
          <ac:chgData name="Margareta Landh" userId="6960ae53-b3a3-4b81-be96-78fde12dc501" providerId="ADAL" clId="{1537E8FC-5764-457F-9CB3-CA037D3ED4D2}" dt="2022-05-02T14:05:02.264" v="204" actId="14100"/>
          <ac:picMkLst>
            <pc:docMk/>
            <pc:sldMk cId="1081375935" sldId="572"/>
            <ac:picMk id="4" creationId="{20CF12C6-B8EE-4F81-A461-8ACDD592FDD9}"/>
          </ac:picMkLst>
        </pc:picChg>
        <pc:picChg chg="del mod">
          <ac:chgData name="Margareta Landh" userId="6960ae53-b3a3-4b81-be96-78fde12dc501" providerId="ADAL" clId="{1537E8FC-5764-457F-9CB3-CA037D3ED4D2}" dt="2022-05-02T14:04:54.943" v="202" actId="478"/>
          <ac:picMkLst>
            <pc:docMk/>
            <pc:sldMk cId="1081375935" sldId="572"/>
            <ac:picMk id="16" creationId="{0CFF5826-48E3-4153-A164-B25D1E036806}"/>
          </ac:picMkLst>
        </pc:picChg>
      </pc:sldChg>
      <pc:sldChg chg="modSp mod">
        <pc:chgData name="Margareta Landh" userId="6960ae53-b3a3-4b81-be96-78fde12dc501" providerId="ADAL" clId="{1537E8FC-5764-457F-9CB3-CA037D3ED4D2}" dt="2022-05-02T12:15:24.001" v="151" actId="1076"/>
        <pc:sldMkLst>
          <pc:docMk/>
          <pc:sldMk cId="899524121" sldId="573"/>
        </pc:sldMkLst>
        <pc:picChg chg="mod">
          <ac:chgData name="Margareta Landh" userId="6960ae53-b3a3-4b81-be96-78fde12dc501" providerId="ADAL" clId="{1537E8FC-5764-457F-9CB3-CA037D3ED4D2}" dt="2022-05-02T12:15:24.001" v="151" actId="1076"/>
          <ac:picMkLst>
            <pc:docMk/>
            <pc:sldMk cId="899524121" sldId="573"/>
            <ac:picMk id="7" creationId="{AD2BFCAA-0E50-445F-B7C1-9AF73906987F}"/>
          </ac:picMkLst>
        </pc:picChg>
      </pc:sldChg>
      <pc:sldChg chg="mod modShow">
        <pc:chgData name="Margareta Landh" userId="6960ae53-b3a3-4b81-be96-78fde12dc501" providerId="ADAL" clId="{1537E8FC-5764-457F-9CB3-CA037D3ED4D2}" dt="2022-05-02T12:07:37.526" v="0" actId="729"/>
        <pc:sldMkLst>
          <pc:docMk/>
          <pc:sldMk cId="955366142" sldId="574"/>
        </pc:sldMkLst>
      </pc:sldChg>
      <pc:sldChg chg="modSp mod">
        <pc:chgData name="Margareta Landh" userId="6960ae53-b3a3-4b81-be96-78fde12dc501" providerId="ADAL" clId="{1537E8FC-5764-457F-9CB3-CA037D3ED4D2}" dt="2022-05-04T13:45:17.678" v="726" actId="20577"/>
        <pc:sldMkLst>
          <pc:docMk/>
          <pc:sldMk cId="850104082" sldId="575"/>
        </pc:sldMkLst>
        <pc:spChg chg="mod">
          <ac:chgData name="Margareta Landh" userId="6960ae53-b3a3-4b81-be96-78fde12dc501" providerId="ADAL" clId="{1537E8FC-5764-457F-9CB3-CA037D3ED4D2}" dt="2022-05-04T13:45:17.678" v="726" actId="20577"/>
          <ac:spMkLst>
            <pc:docMk/>
            <pc:sldMk cId="850104082" sldId="575"/>
            <ac:spMk id="3" creationId="{6088A4EF-846F-40E3-B1C7-43010D0EBA4B}"/>
          </ac:spMkLst>
        </pc:spChg>
      </pc:sldChg>
      <pc:sldChg chg="addSp modSp new del mod">
        <pc:chgData name="Margareta Landh" userId="6960ae53-b3a3-4b81-be96-78fde12dc501" providerId="ADAL" clId="{1537E8FC-5764-457F-9CB3-CA037D3ED4D2}" dt="2022-05-04T13:36:19.612" v="412" actId="47"/>
        <pc:sldMkLst>
          <pc:docMk/>
          <pc:sldMk cId="1604010806" sldId="576"/>
        </pc:sldMkLst>
        <pc:spChg chg="mod">
          <ac:chgData name="Margareta Landh" userId="6960ae53-b3a3-4b81-be96-78fde12dc501" providerId="ADAL" clId="{1537E8FC-5764-457F-9CB3-CA037D3ED4D2}" dt="2022-05-02T14:07:57.424" v="247" actId="20577"/>
          <ac:spMkLst>
            <pc:docMk/>
            <pc:sldMk cId="1604010806" sldId="576"/>
            <ac:spMk id="3" creationId="{109ED62E-791B-42E2-8CAC-50E187FBAFA3}"/>
          </ac:spMkLst>
        </pc:spChg>
        <pc:picChg chg="add mod">
          <ac:chgData name="Margareta Landh" userId="6960ae53-b3a3-4b81-be96-78fde12dc501" providerId="ADAL" clId="{1537E8FC-5764-457F-9CB3-CA037D3ED4D2}" dt="2022-05-04T13:35:51.823" v="411" actId="14100"/>
          <ac:picMkLst>
            <pc:docMk/>
            <pc:sldMk cId="1604010806" sldId="576"/>
            <ac:picMk id="5" creationId="{CFF72A40-F41B-4EE5-B07E-635D21D9631A}"/>
          </ac:picMkLst>
        </pc:picChg>
      </pc:sldChg>
      <pc:sldChg chg="addSp delSp modSp add mod modNotesTx">
        <pc:chgData name="Margareta Landh" userId="6960ae53-b3a3-4b81-be96-78fde12dc501" providerId="ADAL" clId="{1537E8FC-5764-457F-9CB3-CA037D3ED4D2}" dt="2022-05-02T14:13:02.413" v="308" actId="20577"/>
        <pc:sldMkLst>
          <pc:docMk/>
          <pc:sldMk cId="3165767092" sldId="577"/>
        </pc:sldMkLst>
        <pc:spChg chg="mod">
          <ac:chgData name="Margareta Landh" userId="6960ae53-b3a3-4b81-be96-78fde12dc501" providerId="ADAL" clId="{1537E8FC-5764-457F-9CB3-CA037D3ED4D2}" dt="2022-05-02T14:12:27.643" v="275" actId="26606"/>
          <ac:spMkLst>
            <pc:docMk/>
            <pc:sldMk cId="3165767092" sldId="577"/>
            <ac:spMk id="2" creationId="{AEE58C1C-8307-4EDC-8E78-D111959533BF}"/>
          </ac:spMkLst>
        </pc:spChg>
        <pc:spChg chg="add mod">
          <ac:chgData name="Margareta Landh" userId="6960ae53-b3a3-4b81-be96-78fde12dc501" providerId="ADAL" clId="{1537E8FC-5764-457F-9CB3-CA037D3ED4D2}" dt="2022-05-02T14:13:02.413" v="308" actId="20577"/>
          <ac:spMkLst>
            <pc:docMk/>
            <pc:sldMk cId="3165767092" sldId="577"/>
            <ac:spMk id="5" creationId="{9C8210CD-EA40-442A-B39E-21E6498E3A15}"/>
          </ac:spMkLst>
        </pc:spChg>
        <pc:picChg chg="add mod">
          <ac:chgData name="Margareta Landh" userId="6960ae53-b3a3-4b81-be96-78fde12dc501" providerId="ADAL" clId="{1537E8FC-5764-457F-9CB3-CA037D3ED4D2}" dt="2022-05-02T14:12:27.643" v="275" actId="26606"/>
          <ac:picMkLst>
            <pc:docMk/>
            <pc:sldMk cId="3165767092" sldId="577"/>
            <ac:picMk id="4" creationId="{5E2B2210-C994-47F0-8A4F-7034490FD8AB}"/>
          </ac:picMkLst>
        </pc:picChg>
        <pc:picChg chg="del mod">
          <ac:chgData name="Margareta Landh" userId="6960ae53-b3a3-4b81-be96-78fde12dc501" providerId="ADAL" clId="{1537E8FC-5764-457F-9CB3-CA037D3ED4D2}" dt="2022-05-02T14:12:19.483" v="273" actId="478"/>
          <ac:picMkLst>
            <pc:docMk/>
            <pc:sldMk cId="3165767092" sldId="577"/>
            <ac:picMk id="6" creationId="{D00FC846-8BEC-4F68-B513-381050E7680F}"/>
          </ac:picMkLst>
        </pc:picChg>
      </pc:sldChg>
      <pc:sldChg chg="addSp modSp new mod">
        <pc:chgData name="Margareta Landh" userId="6960ae53-b3a3-4b81-be96-78fde12dc501" providerId="ADAL" clId="{1537E8FC-5764-457F-9CB3-CA037D3ED4D2}" dt="2022-05-04T13:38:31.651" v="441" actId="122"/>
        <pc:sldMkLst>
          <pc:docMk/>
          <pc:sldMk cId="1612224134" sldId="578"/>
        </pc:sldMkLst>
        <pc:spChg chg="add mod">
          <ac:chgData name="Margareta Landh" userId="6960ae53-b3a3-4b81-be96-78fde12dc501" providerId="ADAL" clId="{1537E8FC-5764-457F-9CB3-CA037D3ED4D2}" dt="2022-05-04T13:38:31.651" v="441" actId="122"/>
          <ac:spMkLst>
            <pc:docMk/>
            <pc:sldMk cId="1612224134" sldId="578"/>
            <ac:spMk id="2" creationId="{10681016-F7BB-429C-B351-4107AF89E54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D0D54-53CA-4DB9-9045-AA24755962FA}" type="doc">
      <dgm:prSet loTypeId="urn:microsoft.com/office/officeart/2005/8/layout/pList1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sv-SE"/>
        </a:p>
      </dgm:t>
    </dgm:pt>
    <dgm:pt modelId="{90D46618-4E9E-41D2-8509-2362045DCD2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800" dirty="0" err="1">
              <a:solidFill>
                <a:schemeClr val="tx1"/>
              </a:solidFill>
            </a:rPr>
            <a:t>Higher</a:t>
          </a:r>
          <a:r>
            <a:rPr lang="sv-SE" sz="1800" dirty="0">
              <a:solidFill>
                <a:schemeClr val="tx1"/>
              </a:solidFill>
            </a:rPr>
            <a:t> </a:t>
          </a:r>
          <a:r>
            <a:rPr lang="sv-SE" sz="1800" dirty="0" err="1">
              <a:solidFill>
                <a:schemeClr val="tx1"/>
              </a:solidFill>
            </a:rPr>
            <a:t>Vocational</a:t>
          </a:r>
          <a:r>
            <a:rPr lang="sv-SE" sz="1800" dirty="0">
              <a:solidFill>
                <a:schemeClr val="tx1"/>
              </a:solidFill>
            </a:rPr>
            <a:t> </a:t>
          </a:r>
          <a:r>
            <a:rPr lang="sv-SE" sz="1800" dirty="0" err="1">
              <a:solidFill>
                <a:schemeClr val="tx1"/>
              </a:solidFill>
            </a:rPr>
            <a:t>Education</a:t>
          </a:r>
          <a:r>
            <a:rPr lang="sv-SE" sz="1800" dirty="0">
              <a:solidFill>
                <a:schemeClr val="tx1"/>
              </a:solidFill>
            </a:rPr>
            <a:t> (HVE) </a:t>
          </a:r>
          <a:endParaRPr lang="sv-SE" sz="1800" dirty="0"/>
        </a:p>
      </dgm:t>
    </dgm:pt>
    <dgm:pt modelId="{8BE6D287-7718-4651-92D4-EDB09433277A}" type="parTrans" cxnId="{3B4F096F-6367-4960-BD4A-10C1DEE53E1C}">
      <dgm:prSet/>
      <dgm:spPr/>
      <dgm:t>
        <a:bodyPr/>
        <a:lstStyle/>
        <a:p>
          <a:endParaRPr lang="sv-SE"/>
        </a:p>
      </dgm:t>
    </dgm:pt>
    <dgm:pt modelId="{7D5A42BF-749E-4BC6-9546-821B24F3B9E5}" type="sibTrans" cxnId="{3B4F096F-6367-4960-BD4A-10C1DEE53E1C}">
      <dgm:prSet/>
      <dgm:spPr/>
      <dgm:t>
        <a:bodyPr/>
        <a:lstStyle/>
        <a:p>
          <a:endParaRPr lang="sv-SE"/>
        </a:p>
      </dgm:t>
    </dgm:pt>
    <dgm:pt modelId="{200BF92E-5F44-4069-B910-B6B9B59493C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800" dirty="0">
              <a:solidFill>
                <a:schemeClr val="tx1"/>
              </a:solidFill>
            </a:rPr>
            <a:t>Post-</a:t>
          </a:r>
          <a:r>
            <a:rPr lang="sv-SE" sz="1800" dirty="0" err="1">
              <a:solidFill>
                <a:schemeClr val="tx1"/>
              </a:solidFill>
            </a:rPr>
            <a:t>secondary</a:t>
          </a:r>
          <a:r>
            <a:rPr lang="sv-SE" sz="1800" dirty="0">
              <a:solidFill>
                <a:schemeClr val="tx1"/>
              </a:solidFill>
            </a:rPr>
            <a:t> Arts and Culture </a:t>
          </a:r>
          <a:r>
            <a:rPr lang="sv-SE" sz="1800" dirty="0" err="1">
              <a:solidFill>
                <a:schemeClr val="tx1"/>
              </a:solidFill>
            </a:rPr>
            <a:t>courses</a:t>
          </a:r>
          <a:endParaRPr lang="sv-SE" sz="1800" dirty="0"/>
        </a:p>
      </dgm:t>
    </dgm:pt>
    <dgm:pt modelId="{EF76E1DE-9299-468A-AFB7-D2BF3E245DEC}" type="parTrans" cxnId="{D8F74253-127B-49AF-B8ED-31F0E8C9BCDC}">
      <dgm:prSet/>
      <dgm:spPr/>
      <dgm:t>
        <a:bodyPr/>
        <a:lstStyle/>
        <a:p>
          <a:endParaRPr lang="sv-SE"/>
        </a:p>
      </dgm:t>
    </dgm:pt>
    <dgm:pt modelId="{520A61EC-F05F-445A-8848-A1135052A0C8}" type="sibTrans" cxnId="{D8F74253-127B-49AF-B8ED-31F0E8C9BCDC}">
      <dgm:prSet/>
      <dgm:spPr/>
      <dgm:t>
        <a:bodyPr/>
        <a:lstStyle/>
        <a:p>
          <a:endParaRPr lang="sv-SE"/>
        </a:p>
      </dgm:t>
    </dgm:pt>
    <dgm:pt modelId="{D16DE8C3-7503-4596-99F0-E5894779CE6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800" dirty="0">
              <a:solidFill>
                <a:schemeClr val="tx1"/>
              </a:solidFill>
            </a:rPr>
            <a:t>Interpretation </a:t>
          </a:r>
          <a:r>
            <a:rPr lang="sv-SE" sz="1800" dirty="0" err="1">
              <a:solidFill>
                <a:schemeClr val="tx1"/>
              </a:solidFill>
            </a:rPr>
            <a:t>courses</a:t>
          </a:r>
          <a:r>
            <a:rPr lang="sv-SE" sz="1800" dirty="0">
              <a:solidFill>
                <a:schemeClr val="tx1"/>
              </a:solidFill>
            </a:rPr>
            <a:t> and </a:t>
          </a:r>
          <a:r>
            <a:rPr lang="sv-SE" sz="1800" dirty="0" err="1">
              <a:solidFill>
                <a:schemeClr val="tx1"/>
              </a:solidFill>
            </a:rPr>
            <a:t>programmes</a:t>
          </a:r>
          <a:endParaRPr lang="sv-SE" sz="1800" dirty="0"/>
        </a:p>
      </dgm:t>
    </dgm:pt>
    <dgm:pt modelId="{98ABBBCC-0B52-4DEA-9391-458B6457C862}" type="parTrans" cxnId="{0DEBB3AF-F061-4F88-BA76-94092C18B8D1}">
      <dgm:prSet/>
      <dgm:spPr/>
      <dgm:t>
        <a:bodyPr/>
        <a:lstStyle/>
        <a:p>
          <a:endParaRPr lang="sv-SE"/>
        </a:p>
      </dgm:t>
    </dgm:pt>
    <dgm:pt modelId="{099ED8A1-1750-42EB-A34C-92478E1224D4}" type="sibTrans" cxnId="{0DEBB3AF-F061-4F88-BA76-94092C18B8D1}">
      <dgm:prSet/>
      <dgm:spPr/>
      <dgm:t>
        <a:bodyPr/>
        <a:lstStyle/>
        <a:p>
          <a:endParaRPr lang="sv-SE"/>
        </a:p>
      </dgm:t>
    </dgm:pt>
    <dgm:pt modelId="{A97F4124-3280-43B5-9FFF-A2FFB765CDC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800" dirty="0" err="1">
              <a:solidFill>
                <a:schemeClr val="tx1"/>
              </a:solidFill>
            </a:rPr>
            <a:t>Validation</a:t>
          </a:r>
          <a:r>
            <a:rPr lang="sv-SE" sz="1800" dirty="0">
              <a:solidFill>
                <a:schemeClr val="tx1"/>
              </a:solidFill>
            </a:rPr>
            <a:t> of Prior Learning</a:t>
          </a:r>
          <a:endParaRPr lang="sv-SE" sz="1800" dirty="0"/>
        </a:p>
      </dgm:t>
    </dgm:pt>
    <dgm:pt modelId="{7AEB69E1-834D-49AD-BC49-30F4293C90E2}" type="parTrans" cxnId="{EDA8C0C4-4F7B-4B63-AF3F-AB7A1B3D0E98}">
      <dgm:prSet/>
      <dgm:spPr/>
      <dgm:t>
        <a:bodyPr/>
        <a:lstStyle/>
        <a:p>
          <a:endParaRPr lang="sv-SE"/>
        </a:p>
      </dgm:t>
    </dgm:pt>
    <dgm:pt modelId="{59F8DC95-921B-425B-8BA0-30AE13C3E6A7}" type="sibTrans" cxnId="{EDA8C0C4-4F7B-4B63-AF3F-AB7A1B3D0E98}">
      <dgm:prSet/>
      <dgm:spPr/>
      <dgm:t>
        <a:bodyPr/>
        <a:lstStyle/>
        <a:p>
          <a:endParaRPr lang="sv-SE"/>
        </a:p>
      </dgm:t>
    </dgm:pt>
    <dgm:pt modelId="{A042F0D2-E7C8-4DEF-942E-36E7E46F53B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800" dirty="0">
              <a:solidFill>
                <a:schemeClr val="tx1"/>
              </a:solidFill>
            </a:rPr>
            <a:t>Swedish National </a:t>
          </a:r>
          <a:r>
            <a:rPr lang="sv-SE" sz="1800" dirty="0" err="1">
              <a:solidFill>
                <a:schemeClr val="tx1"/>
              </a:solidFill>
            </a:rPr>
            <a:t>Qualifications</a:t>
          </a:r>
          <a:r>
            <a:rPr lang="sv-SE" sz="1800" dirty="0">
              <a:solidFill>
                <a:schemeClr val="tx1"/>
              </a:solidFill>
            </a:rPr>
            <a:t> </a:t>
          </a:r>
          <a:r>
            <a:rPr lang="sv-SE" sz="1800" dirty="0" err="1">
              <a:solidFill>
                <a:schemeClr val="tx1"/>
              </a:solidFill>
            </a:rPr>
            <a:t>Framework</a:t>
          </a:r>
          <a:r>
            <a:rPr lang="sv-SE" sz="1800" dirty="0">
              <a:solidFill>
                <a:schemeClr val="tx1"/>
              </a:solidFill>
            </a:rPr>
            <a:t> (</a:t>
          </a:r>
          <a:r>
            <a:rPr lang="sv-SE" sz="1800" dirty="0" err="1">
              <a:solidFill>
                <a:schemeClr val="tx1"/>
              </a:solidFill>
            </a:rPr>
            <a:t>SeQF</a:t>
          </a:r>
          <a:r>
            <a:rPr lang="sv-SE" sz="1800" dirty="0">
              <a:solidFill>
                <a:schemeClr val="tx1"/>
              </a:solidFill>
            </a:rPr>
            <a:t>) </a:t>
          </a:r>
          <a:endParaRPr lang="sv-SE" sz="1800" dirty="0"/>
        </a:p>
      </dgm:t>
    </dgm:pt>
    <dgm:pt modelId="{EAFD9345-2F5D-49E1-9620-B7455EE09DCC}" type="parTrans" cxnId="{686C1FC3-104E-451C-8BF9-5A532B2B615E}">
      <dgm:prSet/>
      <dgm:spPr/>
      <dgm:t>
        <a:bodyPr/>
        <a:lstStyle/>
        <a:p>
          <a:endParaRPr lang="sv-SE"/>
        </a:p>
      </dgm:t>
    </dgm:pt>
    <dgm:pt modelId="{24A40F12-8B08-449F-BD98-5FEF8423F004}" type="sibTrans" cxnId="{686C1FC3-104E-451C-8BF9-5A532B2B615E}">
      <dgm:prSet/>
      <dgm:spPr/>
      <dgm:t>
        <a:bodyPr/>
        <a:lstStyle/>
        <a:p>
          <a:endParaRPr lang="sv-SE"/>
        </a:p>
      </dgm:t>
    </dgm:pt>
    <dgm:pt modelId="{D5BAD83B-AC70-44B7-BD16-87203C3D2CFA}" type="pres">
      <dgm:prSet presAssocID="{E4FD0D54-53CA-4DB9-9045-AA24755962FA}" presName="Name0" presStyleCnt="0">
        <dgm:presLayoutVars>
          <dgm:dir/>
          <dgm:resizeHandles val="exact"/>
        </dgm:presLayoutVars>
      </dgm:prSet>
      <dgm:spPr/>
    </dgm:pt>
    <dgm:pt modelId="{B5E98F2F-E419-4706-9EBE-BF0BD880E0C8}" type="pres">
      <dgm:prSet presAssocID="{90D46618-4E9E-41D2-8509-2362045DCD25}" presName="compNode" presStyleCnt="0"/>
      <dgm:spPr/>
    </dgm:pt>
    <dgm:pt modelId="{F58BB692-EB1D-4EA4-AEB9-C61C6F05D75A}" type="pres">
      <dgm:prSet presAssocID="{90D46618-4E9E-41D2-8509-2362045DCD25}" presName="pictRect" presStyleLbl="node1" presStyleIdx="0" presStyleCnt="5" custLinFactNeighborX="1916" custLinFactNeighborY="-3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23F1088-7611-4FE6-A09A-96ECBB52F6DD}" type="pres">
      <dgm:prSet presAssocID="{90D46618-4E9E-41D2-8509-2362045DCD25}" presName="textRect" presStyleLbl="revTx" presStyleIdx="0" presStyleCnt="5">
        <dgm:presLayoutVars>
          <dgm:bulletEnabled val="1"/>
        </dgm:presLayoutVars>
      </dgm:prSet>
      <dgm:spPr/>
    </dgm:pt>
    <dgm:pt modelId="{327C4F55-E92D-46F4-80B0-E371374D12F3}" type="pres">
      <dgm:prSet presAssocID="{7D5A42BF-749E-4BC6-9546-821B24F3B9E5}" presName="sibTrans" presStyleLbl="sibTrans2D1" presStyleIdx="0" presStyleCnt="0"/>
      <dgm:spPr/>
    </dgm:pt>
    <dgm:pt modelId="{380A98B2-2206-4AF7-B7BA-C79E2E4758E4}" type="pres">
      <dgm:prSet presAssocID="{200BF92E-5F44-4069-B910-B6B9B59493CC}" presName="compNode" presStyleCnt="0"/>
      <dgm:spPr/>
    </dgm:pt>
    <dgm:pt modelId="{631542A5-39AD-4714-87BC-EF6045EE3519}" type="pres">
      <dgm:prSet presAssocID="{200BF92E-5F44-4069-B910-B6B9B59493CC}" presName="pictRect" presStyleLbl="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F32BD80-0A5E-4913-BE7D-349983B5A6C4}" type="pres">
      <dgm:prSet presAssocID="{200BF92E-5F44-4069-B910-B6B9B59493CC}" presName="textRect" presStyleLbl="revTx" presStyleIdx="1" presStyleCnt="5">
        <dgm:presLayoutVars>
          <dgm:bulletEnabled val="1"/>
        </dgm:presLayoutVars>
      </dgm:prSet>
      <dgm:spPr/>
    </dgm:pt>
    <dgm:pt modelId="{BBD4064D-2D14-4254-9963-CA5793912FEC}" type="pres">
      <dgm:prSet presAssocID="{520A61EC-F05F-445A-8848-A1135052A0C8}" presName="sibTrans" presStyleLbl="sibTrans2D1" presStyleIdx="0" presStyleCnt="0"/>
      <dgm:spPr/>
    </dgm:pt>
    <dgm:pt modelId="{A643BEA3-857D-4E2E-B8C5-FE6EC769FB8F}" type="pres">
      <dgm:prSet presAssocID="{D16DE8C3-7503-4596-99F0-E5894779CE69}" presName="compNode" presStyleCnt="0"/>
      <dgm:spPr/>
    </dgm:pt>
    <dgm:pt modelId="{E41F1CAD-E2C4-4068-A2E4-DC450F730F4D}" type="pres">
      <dgm:prSet presAssocID="{D16DE8C3-7503-4596-99F0-E5894779CE69}" presName="pictRect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3B4FA43-0188-4E65-A055-18EAB9FD6E95}" type="pres">
      <dgm:prSet presAssocID="{D16DE8C3-7503-4596-99F0-E5894779CE69}" presName="textRect" presStyleLbl="revTx" presStyleIdx="2" presStyleCnt="5" custScaleX="109040">
        <dgm:presLayoutVars>
          <dgm:bulletEnabled val="1"/>
        </dgm:presLayoutVars>
      </dgm:prSet>
      <dgm:spPr/>
    </dgm:pt>
    <dgm:pt modelId="{AEF7F554-80CE-4EF4-AD86-28909CE7FB84}" type="pres">
      <dgm:prSet presAssocID="{099ED8A1-1750-42EB-A34C-92478E1224D4}" presName="sibTrans" presStyleLbl="sibTrans2D1" presStyleIdx="0" presStyleCnt="0"/>
      <dgm:spPr/>
    </dgm:pt>
    <dgm:pt modelId="{6676B2FA-D743-4C16-9FF5-A1815AE9C2B9}" type="pres">
      <dgm:prSet presAssocID="{A97F4124-3280-43B5-9FFF-A2FFB765CDC2}" presName="compNode" presStyleCnt="0"/>
      <dgm:spPr/>
    </dgm:pt>
    <dgm:pt modelId="{8BA3C8EC-F2D4-44A5-BB2B-9891E7294E0F}" type="pres">
      <dgm:prSet presAssocID="{A97F4124-3280-43B5-9FFF-A2FFB765CDC2}" presName="pictRect" presStyleLbl="node1" presStyleIdx="3" presStyleCnt="5" custLinFactNeighborX="3407" custLinFactNeighborY="57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61E0B18-DA7A-4982-B62D-0D02C55D4E3F}" type="pres">
      <dgm:prSet presAssocID="{A97F4124-3280-43B5-9FFF-A2FFB765CDC2}" presName="textRect" presStyleLbl="revTx" presStyleIdx="3" presStyleCnt="5">
        <dgm:presLayoutVars>
          <dgm:bulletEnabled val="1"/>
        </dgm:presLayoutVars>
      </dgm:prSet>
      <dgm:spPr/>
    </dgm:pt>
    <dgm:pt modelId="{EB8C99B9-132D-409B-82AC-0E27F6C03950}" type="pres">
      <dgm:prSet presAssocID="{59F8DC95-921B-425B-8BA0-30AE13C3E6A7}" presName="sibTrans" presStyleLbl="sibTrans2D1" presStyleIdx="0" presStyleCnt="0"/>
      <dgm:spPr/>
    </dgm:pt>
    <dgm:pt modelId="{215DB03D-3D0E-48BB-A3D4-11FABCF70A69}" type="pres">
      <dgm:prSet presAssocID="{A042F0D2-E7C8-4DEF-942E-36E7E46F53BD}" presName="compNode" presStyleCnt="0"/>
      <dgm:spPr/>
    </dgm:pt>
    <dgm:pt modelId="{9EECE594-259B-45B2-8C03-D70E80DB8D47}" type="pres">
      <dgm:prSet presAssocID="{A042F0D2-E7C8-4DEF-942E-36E7E46F53BD}" presName="pict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BFF7E47-B82E-46EF-B5A3-29D841860855}" type="pres">
      <dgm:prSet presAssocID="{A042F0D2-E7C8-4DEF-942E-36E7E46F53BD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D4100620-0C94-43D3-B785-DC45F4DB4A96}" type="presOf" srcId="{520A61EC-F05F-445A-8848-A1135052A0C8}" destId="{BBD4064D-2D14-4254-9963-CA5793912FEC}" srcOrd="0" destOrd="0" presId="urn:microsoft.com/office/officeart/2005/8/layout/pList1"/>
    <dgm:cxn modelId="{2F2C132E-AE42-46E7-AC2E-595FE16B83C2}" type="presOf" srcId="{7D5A42BF-749E-4BC6-9546-821B24F3B9E5}" destId="{327C4F55-E92D-46F4-80B0-E371374D12F3}" srcOrd="0" destOrd="0" presId="urn:microsoft.com/office/officeart/2005/8/layout/pList1"/>
    <dgm:cxn modelId="{1B0CDC33-2302-4DC2-961D-17D1727B81FE}" type="presOf" srcId="{A97F4124-3280-43B5-9FFF-A2FFB765CDC2}" destId="{461E0B18-DA7A-4982-B62D-0D02C55D4E3F}" srcOrd="0" destOrd="0" presId="urn:microsoft.com/office/officeart/2005/8/layout/pList1"/>
    <dgm:cxn modelId="{FC823D5D-F893-4CB8-BDEF-C64750E3B971}" type="presOf" srcId="{200BF92E-5F44-4069-B910-B6B9B59493CC}" destId="{0F32BD80-0A5E-4913-BE7D-349983B5A6C4}" srcOrd="0" destOrd="0" presId="urn:microsoft.com/office/officeart/2005/8/layout/pList1"/>
    <dgm:cxn modelId="{83C37148-312C-454C-B029-4A7C4A6B1F39}" type="presOf" srcId="{59F8DC95-921B-425B-8BA0-30AE13C3E6A7}" destId="{EB8C99B9-132D-409B-82AC-0E27F6C03950}" srcOrd="0" destOrd="0" presId="urn:microsoft.com/office/officeart/2005/8/layout/pList1"/>
    <dgm:cxn modelId="{83F25769-B9EE-4A5E-AB32-3B3B90794849}" type="presOf" srcId="{90D46618-4E9E-41D2-8509-2362045DCD25}" destId="{C23F1088-7611-4FE6-A09A-96ECBB52F6DD}" srcOrd="0" destOrd="0" presId="urn:microsoft.com/office/officeart/2005/8/layout/pList1"/>
    <dgm:cxn modelId="{3B4F096F-6367-4960-BD4A-10C1DEE53E1C}" srcId="{E4FD0D54-53CA-4DB9-9045-AA24755962FA}" destId="{90D46618-4E9E-41D2-8509-2362045DCD25}" srcOrd="0" destOrd="0" parTransId="{8BE6D287-7718-4651-92D4-EDB09433277A}" sibTransId="{7D5A42BF-749E-4BC6-9546-821B24F3B9E5}"/>
    <dgm:cxn modelId="{52821971-F18B-4496-BA50-A711F5F5B42F}" type="presOf" srcId="{A042F0D2-E7C8-4DEF-942E-36E7E46F53BD}" destId="{6BFF7E47-B82E-46EF-B5A3-29D841860855}" srcOrd="0" destOrd="0" presId="urn:microsoft.com/office/officeart/2005/8/layout/pList1"/>
    <dgm:cxn modelId="{D8F74253-127B-49AF-B8ED-31F0E8C9BCDC}" srcId="{E4FD0D54-53CA-4DB9-9045-AA24755962FA}" destId="{200BF92E-5F44-4069-B910-B6B9B59493CC}" srcOrd="1" destOrd="0" parTransId="{EF76E1DE-9299-468A-AFB7-D2BF3E245DEC}" sibTransId="{520A61EC-F05F-445A-8848-A1135052A0C8}"/>
    <dgm:cxn modelId="{EA818F77-8138-4B20-AC35-6AA99444E5E3}" type="presOf" srcId="{D16DE8C3-7503-4596-99F0-E5894779CE69}" destId="{B3B4FA43-0188-4E65-A055-18EAB9FD6E95}" srcOrd="0" destOrd="0" presId="urn:microsoft.com/office/officeart/2005/8/layout/pList1"/>
    <dgm:cxn modelId="{0DEBB3AF-F061-4F88-BA76-94092C18B8D1}" srcId="{E4FD0D54-53CA-4DB9-9045-AA24755962FA}" destId="{D16DE8C3-7503-4596-99F0-E5894779CE69}" srcOrd="2" destOrd="0" parTransId="{98ABBBCC-0B52-4DEA-9391-458B6457C862}" sibTransId="{099ED8A1-1750-42EB-A34C-92478E1224D4}"/>
    <dgm:cxn modelId="{58E48FBE-0AA1-401D-950F-F7385C4D62BA}" type="presOf" srcId="{099ED8A1-1750-42EB-A34C-92478E1224D4}" destId="{AEF7F554-80CE-4EF4-AD86-28909CE7FB84}" srcOrd="0" destOrd="0" presId="urn:microsoft.com/office/officeart/2005/8/layout/pList1"/>
    <dgm:cxn modelId="{686C1FC3-104E-451C-8BF9-5A532B2B615E}" srcId="{E4FD0D54-53CA-4DB9-9045-AA24755962FA}" destId="{A042F0D2-E7C8-4DEF-942E-36E7E46F53BD}" srcOrd="4" destOrd="0" parTransId="{EAFD9345-2F5D-49E1-9620-B7455EE09DCC}" sibTransId="{24A40F12-8B08-449F-BD98-5FEF8423F004}"/>
    <dgm:cxn modelId="{EDA8C0C4-4F7B-4B63-AF3F-AB7A1B3D0E98}" srcId="{E4FD0D54-53CA-4DB9-9045-AA24755962FA}" destId="{A97F4124-3280-43B5-9FFF-A2FFB765CDC2}" srcOrd="3" destOrd="0" parTransId="{7AEB69E1-834D-49AD-BC49-30F4293C90E2}" sibTransId="{59F8DC95-921B-425B-8BA0-30AE13C3E6A7}"/>
    <dgm:cxn modelId="{6F312CCC-633A-427D-B54A-EBC8D479B87C}" type="presOf" srcId="{E4FD0D54-53CA-4DB9-9045-AA24755962FA}" destId="{D5BAD83B-AC70-44B7-BD16-87203C3D2CFA}" srcOrd="0" destOrd="0" presId="urn:microsoft.com/office/officeart/2005/8/layout/pList1"/>
    <dgm:cxn modelId="{4A7DCC35-F9B7-47F7-B0DC-1F7C731336E2}" type="presParOf" srcId="{D5BAD83B-AC70-44B7-BD16-87203C3D2CFA}" destId="{B5E98F2F-E419-4706-9EBE-BF0BD880E0C8}" srcOrd="0" destOrd="0" presId="urn:microsoft.com/office/officeart/2005/8/layout/pList1"/>
    <dgm:cxn modelId="{9EFD8C79-93C3-41F1-87C2-98AA5139D158}" type="presParOf" srcId="{B5E98F2F-E419-4706-9EBE-BF0BD880E0C8}" destId="{F58BB692-EB1D-4EA4-AEB9-C61C6F05D75A}" srcOrd="0" destOrd="0" presId="urn:microsoft.com/office/officeart/2005/8/layout/pList1"/>
    <dgm:cxn modelId="{3A577BDC-767C-4371-A0F7-4B21B3C63C3D}" type="presParOf" srcId="{B5E98F2F-E419-4706-9EBE-BF0BD880E0C8}" destId="{C23F1088-7611-4FE6-A09A-96ECBB52F6DD}" srcOrd="1" destOrd="0" presId="urn:microsoft.com/office/officeart/2005/8/layout/pList1"/>
    <dgm:cxn modelId="{0E2943FE-1D41-48EF-BD21-9DD61691F543}" type="presParOf" srcId="{D5BAD83B-AC70-44B7-BD16-87203C3D2CFA}" destId="{327C4F55-E92D-46F4-80B0-E371374D12F3}" srcOrd="1" destOrd="0" presId="urn:microsoft.com/office/officeart/2005/8/layout/pList1"/>
    <dgm:cxn modelId="{84768B96-6AF5-4860-BD2C-A48BC5EB296C}" type="presParOf" srcId="{D5BAD83B-AC70-44B7-BD16-87203C3D2CFA}" destId="{380A98B2-2206-4AF7-B7BA-C79E2E4758E4}" srcOrd="2" destOrd="0" presId="urn:microsoft.com/office/officeart/2005/8/layout/pList1"/>
    <dgm:cxn modelId="{B15A4B49-C08E-4B46-8BB5-76A128D2D69E}" type="presParOf" srcId="{380A98B2-2206-4AF7-B7BA-C79E2E4758E4}" destId="{631542A5-39AD-4714-87BC-EF6045EE3519}" srcOrd="0" destOrd="0" presId="urn:microsoft.com/office/officeart/2005/8/layout/pList1"/>
    <dgm:cxn modelId="{568F869B-7B8A-4369-9FCE-87BA86C6014E}" type="presParOf" srcId="{380A98B2-2206-4AF7-B7BA-C79E2E4758E4}" destId="{0F32BD80-0A5E-4913-BE7D-349983B5A6C4}" srcOrd="1" destOrd="0" presId="urn:microsoft.com/office/officeart/2005/8/layout/pList1"/>
    <dgm:cxn modelId="{E5E00E02-395D-4A58-8C9C-FCF316222617}" type="presParOf" srcId="{D5BAD83B-AC70-44B7-BD16-87203C3D2CFA}" destId="{BBD4064D-2D14-4254-9963-CA5793912FEC}" srcOrd="3" destOrd="0" presId="urn:microsoft.com/office/officeart/2005/8/layout/pList1"/>
    <dgm:cxn modelId="{5644DD20-68B3-473A-8A4F-3748E10C401C}" type="presParOf" srcId="{D5BAD83B-AC70-44B7-BD16-87203C3D2CFA}" destId="{A643BEA3-857D-4E2E-B8C5-FE6EC769FB8F}" srcOrd="4" destOrd="0" presId="urn:microsoft.com/office/officeart/2005/8/layout/pList1"/>
    <dgm:cxn modelId="{C2D494F6-1F1A-4DE5-84D8-87F6BE4CCAE9}" type="presParOf" srcId="{A643BEA3-857D-4E2E-B8C5-FE6EC769FB8F}" destId="{E41F1CAD-E2C4-4068-A2E4-DC450F730F4D}" srcOrd="0" destOrd="0" presId="urn:microsoft.com/office/officeart/2005/8/layout/pList1"/>
    <dgm:cxn modelId="{38A5A80B-DA85-4015-87EF-892BF92BA59C}" type="presParOf" srcId="{A643BEA3-857D-4E2E-B8C5-FE6EC769FB8F}" destId="{B3B4FA43-0188-4E65-A055-18EAB9FD6E95}" srcOrd="1" destOrd="0" presId="urn:microsoft.com/office/officeart/2005/8/layout/pList1"/>
    <dgm:cxn modelId="{FE00D97E-11A4-4447-800B-A8ECEF726FD6}" type="presParOf" srcId="{D5BAD83B-AC70-44B7-BD16-87203C3D2CFA}" destId="{AEF7F554-80CE-4EF4-AD86-28909CE7FB84}" srcOrd="5" destOrd="0" presId="urn:microsoft.com/office/officeart/2005/8/layout/pList1"/>
    <dgm:cxn modelId="{1765D169-34CC-4F3F-8BDC-693F6BAEFABB}" type="presParOf" srcId="{D5BAD83B-AC70-44B7-BD16-87203C3D2CFA}" destId="{6676B2FA-D743-4C16-9FF5-A1815AE9C2B9}" srcOrd="6" destOrd="0" presId="urn:microsoft.com/office/officeart/2005/8/layout/pList1"/>
    <dgm:cxn modelId="{F07C9067-F02B-44DF-810C-CAEF9790809E}" type="presParOf" srcId="{6676B2FA-D743-4C16-9FF5-A1815AE9C2B9}" destId="{8BA3C8EC-F2D4-44A5-BB2B-9891E7294E0F}" srcOrd="0" destOrd="0" presId="urn:microsoft.com/office/officeart/2005/8/layout/pList1"/>
    <dgm:cxn modelId="{359A2E9E-E251-468B-8869-BA9BDFDB9A39}" type="presParOf" srcId="{6676B2FA-D743-4C16-9FF5-A1815AE9C2B9}" destId="{461E0B18-DA7A-4982-B62D-0D02C55D4E3F}" srcOrd="1" destOrd="0" presId="urn:microsoft.com/office/officeart/2005/8/layout/pList1"/>
    <dgm:cxn modelId="{CFC05967-8ABD-479D-B127-0F92A9AB8A72}" type="presParOf" srcId="{D5BAD83B-AC70-44B7-BD16-87203C3D2CFA}" destId="{EB8C99B9-132D-409B-82AC-0E27F6C03950}" srcOrd="7" destOrd="0" presId="urn:microsoft.com/office/officeart/2005/8/layout/pList1"/>
    <dgm:cxn modelId="{638C82C2-5D42-4BC5-8633-FDB354DF8746}" type="presParOf" srcId="{D5BAD83B-AC70-44B7-BD16-87203C3D2CFA}" destId="{215DB03D-3D0E-48BB-A3D4-11FABCF70A69}" srcOrd="8" destOrd="0" presId="urn:microsoft.com/office/officeart/2005/8/layout/pList1"/>
    <dgm:cxn modelId="{7F941C5A-6F01-4DAC-84E4-928C1FCA4A6F}" type="presParOf" srcId="{215DB03D-3D0E-48BB-A3D4-11FABCF70A69}" destId="{9EECE594-259B-45B2-8C03-D70E80DB8D47}" srcOrd="0" destOrd="0" presId="urn:microsoft.com/office/officeart/2005/8/layout/pList1"/>
    <dgm:cxn modelId="{E14212F2-BF7B-4238-8780-993FB1503A06}" type="presParOf" srcId="{215DB03D-3D0E-48BB-A3D4-11FABCF70A69}" destId="{6BFF7E47-B82E-46EF-B5A3-29D84186085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264C5-B01F-4D70-BEC3-36F1820C27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35CF349-C658-41DE-AE14-A6DCCD26A376}">
      <dgm:prSet phldrT="[Text]"/>
      <dgm:spPr>
        <a:solidFill>
          <a:schemeClr val="accent6">
            <a:alpha val="58000"/>
          </a:schemeClr>
        </a:solidFill>
      </dgm:spPr>
      <dgm:t>
        <a:bodyPr/>
        <a:lstStyle/>
        <a:p>
          <a:r>
            <a:rPr lang="sv-SE" dirty="0" err="1"/>
            <a:t>Managing</a:t>
          </a:r>
          <a:r>
            <a:rPr lang="sv-SE" dirty="0"/>
            <a:t> Board</a:t>
          </a:r>
        </a:p>
      </dgm:t>
    </dgm:pt>
    <dgm:pt modelId="{68BBB23C-22E1-4946-9BFC-EE1866C7DF63}" type="parTrans" cxnId="{CF1F7FA8-8F96-4CAD-BA98-3809E0DD5DAC}">
      <dgm:prSet/>
      <dgm:spPr/>
      <dgm:t>
        <a:bodyPr/>
        <a:lstStyle/>
        <a:p>
          <a:endParaRPr lang="sv-SE"/>
        </a:p>
      </dgm:t>
    </dgm:pt>
    <dgm:pt modelId="{2581FDFD-C871-42F3-9128-C66DC49446DC}" type="sibTrans" cxnId="{CF1F7FA8-8F96-4CAD-BA98-3809E0DD5DAC}">
      <dgm:prSet/>
      <dgm:spPr/>
      <dgm:t>
        <a:bodyPr/>
        <a:lstStyle/>
        <a:p>
          <a:endParaRPr lang="sv-SE"/>
        </a:p>
      </dgm:t>
    </dgm:pt>
    <dgm:pt modelId="{0E0B9D0B-7FA6-4065-9E57-C33469FF7B77}">
      <dgm:prSet phldrT="[Text]"/>
      <dgm:spPr>
        <a:solidFill>
          <a:srgbClr val="233348">
            <a:alpha val="66000"/>
          </a:srgbClr>
        </a:solidFill>
      </dgm:spPr>
      <dgm:t>
        <a:bodyPr/>
        <a:lstStyle/>
        <a:p>
          <a:r>
            <a:rPr lang="sv-SE" dirty="0" err="1">
              <a:solidFill>
                <a:schemeClr val="bg1"/>
              </a:solidFill>
            </a:rPr>
            <a:t>Education</a:t>
          </a:r>
          <a:r>
            <a:rPr lang="sv-SE" dirty="0">
              <a:solidFill>
                <a:schemeClr val="bg1"/>
              </a:solidFill>
            </a:rPr>
            <a:t> </a:t>
          </a:r>
          <a:r>
            <a:rPr lang="sv-SE" dirty="0" err="1">
              <a:solidFill>
                <a:schemeClr val="bg1"/>
              </a:solidFill>
            </a:rPr>
            <a:t>Provider</a:t>
          </a:r>
          <a:endParaRPr lang="sv-SE" dirty="0">
            <a:solidFill>
              <a:schemeClr val="bg1"/>
            </a:solidFill>
          </a:endParaRPr>
        </a:p>
      </dgm:t>
    </dgm:pt>
    <dgm:pt modelId="{670927AF-2F84-4A40-8521-13885F9FE6F5}" type="parTrans" cxnId="{A33022F1-705F-4427-AA31-56707BB1FAAB}">
      <dgm:prSet/>
      <dgm:spPr/>
      <dgm:t>
        <a:bodyPr/>
        <a:lstStyle/>
        <a:p>
          <a:endParaRPr lang="sv-SE"/>
        </a:p>
      </dgm:t>
    </dgm:pt>
    <dgm:pt modelId="{18675EFB-B9EB-4F86-B908-FD54FA108F26}" type="sibTrans" cxnId="{A33022F1-705F-4427-AA31-56707BB1FAAB}">
      <dgm:prSet/>
      <dgm:spPr/>
      <dgm:t>
        <a:bodyPr/>
        <a:lstStyle/>
        <a:p>
          <a:endParaRPr lang="sv-SE"/>
        </a:p>
      </dgm:t>
    </dgm:pt>
    <dgm:pt modelId="{1A449515-CA67-47B2-BAB9-698F04C49630}">
      <dgm:prSet phldrT="[Text]"/>
      <dgm:spPr>
        <a:solidFill>
          <a:srgbClr val="4C638D">
            <a:alpha val="80000"/>
          </a:srgbClr>
        </a:solidFill>
      </dgm:spPr>
      <dgm:t>
        <a:bodyPr/>
        <a:lstStyle/>
        <a:p>
          <a:r>
            <a:rPr lang="sv-SE" dirty="0">
              <a:solidFill>
                <a:schemeClr val="bg1"/>
              </a:solidFill>
            </a:rPr>
            <a:t>Students</a:t>
          </a:r>
        </a:p>
      </dgm:t>
    </dgm:pt>
    <dgm:pt modelId="{00F6F625-1FAD-45C3-81C8-59AE97A766A4}" type="parTrans" cxnId="{C9FE972A-5988-4F89-A82E-170109B8407E}">
      <dgm:prSet/>
      <dgm:spPr/>
      <dgm:t>
        <a:bodyPr/>
        <a:lstStyle/>
        <a:p>
          <a:endParaRPr lang="sv-SE"/>
        </a:p>
      </dgm:t>
    </dgm:pt>
    <dgm:pt modelId="{6E890480-7901-4EB2-83FC-381BF5BE8F39}" type="sibTrans" cxnId="{C9FE972A-5988-4F89-A82E-170109B8407E}">
      <dgm:prSet/>
      <dgm:spPr/>
      <dgm:t>
        <a:bodyPr/>
        <a:lstStyle/>
        <a:p>
          <a:endParaRPr lang="sv-SE"/>
        </a:p>
      </dgm:t>
    </dgm:pt>
    <dgm:pt modelId="{2F1949AF-7A1F-4599-ADA8-CD3AA0F6592F}" type="pres">
      <dgm:prSet presAssocID="{2F3264C5-B01F-4D70-BEC3-36F1820C2794}" presName="compositeShape" presStyleCnt="0">
        <dgm:presLayoutVars>
          <dgm:chMax val="7"/>
          <dgm:dir/>
          <dgm:resizeHandles val="exact"/>
        </dgm:presLayoutVars>
      </dgm:prSet>
      <dgm:spPr/>
    </dgm:pt>
    <dgm:pt modelId="{0D53A01F-353A-4DEF-AE58-509E744B8B69}" type="pres">
      <dgm:prSet presAssocID="{235CF349-C658-41DE-AE14-A6DCCD26A376}" presName="circ1" presStyleLbl="vennNode1" presStyleIdx="0" presStyleCnt="3"/>
      <dgm:spPr/>
    </dgm:pt>
    <dgm:pt modelId="{0B7BE150-4539-4858-9987-83BAF1666640}" type="pres">
      <dgm:prSet presAssocID="{235CF349-C658-41DE-AE14-A6DCCD26A3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ED02D5-FD29-47C8-92C5-897A5278BDA2}" type="pres">
      <dgm:prSet presAssocID="{0E0B9D0B-7FA6-4065-9E57-C33469FF7B77}" presName="circ2" presStyleLbl="vennNode1" presStyleIdx="1" presStyleCnt="3"/>
      <dgm:spPr/>
    </dgm:pt>
    <dgm:pt modelId="{A1F6647C-E5C4-4E8F-96F6-2A30FDDE9DFC}" type="pres">
      <dgm:prSet presAssocID="{0E0B9D0B-7FA6-4065-9E57-C33469FF7B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868B08-A040-4E5C-85C4-C2ADA7ACE170}" type="pres">
      <dgm:prSet presAssocID="{1A449515-CA67-47B2-BAB9-698F04C49630}" presName="circ3" presStyleLbl="vennNode1" presStyleIdx="2" presStyleCnt="3"/>
      <dgm:spPr/>
    </dgm:pt>
    <dgm:pt modelId="{5E62AF2F-465D-4EB5-B582-9A851226A59F}" type="pres">
      <dgm:prSet presAssocID="{1A449515-CA67-47B2-BAB9-698F04C4963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365B007-7BCA-4B02-BB78-BC093439BC99}" type="presOf" srcId="{0E0B9D0B-7FA6-4065-9E57-C33469FF7B77}" destId="{2BED02D5-FD29-47C8-92C5-897A5278BDA2}" srcOrd="0" destOrd="0" presId="urn:microsoft.com/office/officeart/2005/8/layout/venn1"/>
    <dgm:cxn modelId="{ABD6C620-086B-419A-BDCD-0CCBFCBDD5A5}" type="presOf" srcId="{1A449515-CA67-47B2-BAB9-698F04C49630}" destId="{5E62AF2F-465D-4EB5-B582-9A851226A59F}" srcOrd="1" destOrd="0" presId="urn:microsoft.com/office/officeart/2005/8/layout/venn1"/>
    <dgm:cxn modelId="{C9FE972A-5988-4F89-A82E-170109B8407E}" srcId="{2F3264C5-B01F-4D70-BEC3-36F1820C2794}" destId="{1A449515-CA67-47B2-BAB9-698F04C49630}" srcOrd="2" destOrd="0" parTransId="{00F6F625-1FAD-45C3-81C8-59AE97A766A4}" sibTransId="{6E890480-7901-4EB2-83FC-381BF5BE8F39}"/>
    <dgm:cxn modelId="{29BF8E32-28FA-46DF-9E1A-9B7120930526}" type="presOf" srcId="{235CF349-C658-41DE-AE14-A6DCCD26A376}" destId="{0B7BE150-4539-4858-9987-83BAF1666640}" srcOrd="1" destOrd="0" presId="urn:microsoft.com/office/officeart/2005/8/layout/venn1"/>
    <dgm:cxn modelId="{8E15F944-2D81-4928-805F-9B64C10D794B}" type="presOf" srcId="{2F3264C5-B01F-4D70-BEC3-36F1820C2794}" destId="{2F1949AF-7A1F-4599-ADA8-CD3AA0F6592F}" srcOrd="0" destOrd="0" presId="urn:microsoft.com/office/officeart/2005/8/layout/venn1"/>
    <dgm:cxn modelId="{C1B54770-4797-4C23-8E5E-59E466BA7501}" type="presOf" srcId="{1A449515-CA67-47B2-BAB9-698F04C49630}" destId="{BB868B08-A040-4E5C-85C4-C2ADA7ACE170}" srcOrd="0" destOrd="0" presId="urn:microsoft.com/office/officeart/2005/8/layout/venn1"/>
    <dgm:cxn modelId="{CCBE7C9F-9A59-43CF-9279-D88C7BB876C0}" type="presOf" srcId="{0E0B9D0B-7FA6-4065-9E57-C33469FF7B77}" destId="{A1F6647C-E5C4-4E8F-96F6-2A30FDDE9DFC}" srcOrd="1" destOrd="0" presId="urn:microsoft.com/office/officeart/2005/8/layout/venn1"/>
    <dgm:cxn modelId="{CF1F7FA8-8F96-4CAD-BA98-3809E0DD5DAC}" srcId="{2F3264C5-B01F-4D70-BEC3-36F1820C2794}" destId="{235CF349-C658-41DE-AE14-A6DCCD26A376}" srcOrd="0" destOrd="0" parTransId="{68BBB23C-22E1-4946-9BFC-EE1866C7DF63}" sibTransId="{2581FDFD-C871-42F3-9128-C66DC49446DC}"/>
    <dgm:cxn modelId="{10D565C0-D4FF-40AB-93F2-5EE060323880}" type="presOf" srcId="{235CF349-C658-41DE-AE14-A6DCCD26A376}" destId="{0D53A01F-353A-4DEF-AE58-509E744B8B69}" srcOrd="0" destOrd="0" presId="urn:microsoft.com/office/officeart/2005/8/layout/venn1"/>
    <dgm:cxn modelId="{A33022F1-705F-4427-AA31-56707BB1FAAB}" srcId="{2F3264C5-B01F-4D70-BEC3-36F1820C2794}" destId="{0E0B9D0B-7FA6-4065-9E57-C33469FF7B77}" srcOrd="1" destOrd="0" parTransId="{670927AF-2F84-4A40-8521-13885F9FE6F5}" sibTransId="{18675EFB-B9EB-4F86-B908-FD54FA108F26}"/>
    <dgm:cxn modelId="{B4FE50FA-E38D-4AF2-AD32-FA555AD16FEF}" type="presParOf" srcId="{2F1949AF-7A1F-4599-ADA8-CD3AA0F6592F}" destId="{0D53A01F-353A-4DEF-AE58-509E744B8B69}" srcOrd="0" destOrd="0" presId="urn:microsoft.com/office/officeart/2005/8/layout/venn1"/>
    <dgm:cxn modelId="{46728751-09BD-45F7-9A7E-A7A3A499E9F4}" type="presParOf" srcId="{2F1949AF-7A1F-4599-ADA8-CD3AA0F6592F}" destId="{0B7BE150-4539-4858-9987-83BAF1666640}" srcOrd="1" destOrd="0" presId="urn:microsoft.com/office/officeart/2005/8/layout/venn1"/>
    <dgm:cxn modelId="{C6BCBCDD-FF2D-4FF0-9CF6-570DAFE19834}" type="presParOf" srcId="{2F1949AF-7A1F-4599-ADA8-CD3AA0F6592F}" destId="{2BED02D5-FD29-47C8-92C5-897A5278BDA2}" srcOrd="2" destOrd="0" presId="urn:microsoft.com/office/officeart/2005/8/layout/venn1"/>
    <dgm:cxn modelId="{8336E79F-8665-4176-8326-B33A4472656C}" type="presParOf" srcId="{2F1949AF-7A1F-4599-ADA8-CD3AA0F6592F}" destId="{A1F6647C-E5C4-4E8F-96F6-2A30FDDE9DFC}" srcOrd="3" destOrd="0" presId="urn:microsoft.com/office/officeart/2005/8/layout/venn1"/>
    <dgm:cxn modelId="{147100B8-3785-4826-9137-668E0C6DE40B}" type="presParOf" srcId="{2F1949AF-7A1F-4599-ADA8-CD3AA0F6592F}" destId="{BB868B08-A040-4E5C-85C4-C2ADA7ACE170}" srcOrd="4" destOrd="0" presId="urn:microsoft.com/office/officeart/2005/8/layout/venn1"/>
    <dgm:cxn modelId="{689EBB09-D6DD-414F-BE07-FDD9FFF9A91F}" type="presParOf" srcId="{2F1949AF-7A1F-4599-ADA8-CD3AA0F6592F}" destId="{5E62AF2F-465D-4EB5-B582-9A851226A59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F174D-9AEB-47C1-936E-64554B24D5F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78A3DA7-08DC-486B-8A25-5EE840C780A1}">
      <dgm:prSet phldrT="[Text]" custT="1"/>
      <dgm:spPr/>
      <dgm:t>
        <a:bodyPr/>
        <a:lstStyle/>
        <a:p>
          <a:r>
            <a:rPr lang="sv-SE" sz="1600" dirty="0"/>
            <a:t>Student </a:t>
          </a:r>
          <a:r>
            <a:rPr lang="sv-SE" sz="1600" dirty="0" err="1"/>
            <a:t>enrolled</a:t>
          </a:r>
          <a:r>
            <a:rPr lang="sv-SE" sz="1600" dirty="0"/>
            <a:t> </a:t>
          </a:r>
          <a:r>
            <a:rPr lang="sv-SE" sz="1600" dirty="0" err="1"/>
            <a:t>into</a:t>
          </a:r>
          <a:r>
            <a:rPr lang="sv-SE" sz="1600" dirty="0"/>
            <a:t> HVE </a:t>
          </a:r>
          <a:r>
            <a:rPr lang="sv-SE" sz="1600" dirty="0" err="1"/>
            <a:t>programme</a:t>
          </a:r>
          <a:endParaRPr lang="sv-SE" sz="1600" dirty="0"/>
        </a:p>
      </dgm:t>
    </dgm:pt>
    <dgm:pt modelId="{BA465588-F0F8-4B1B-BB97-7A35164CCA6D}" type="parTrans" cxnId="{1BD4223E-8967-48CE-8A8C-4661DB278426}">
      <dgm:prSet/>
      <dgm:spPr/>
      <dgm:t>
        <a:bodyPr/>
        <a:lstStyle/>
        <a:p>
          <a:endParaRPr lang="sv-SE"/>
        </a:p>
      </dgm:t>
    </dgm:pt>
    <dgm:pt modelId="{8779D174-981F-4C68-997D-AB37A479FDE0}" type="sibTrans" cxnId="{1BD4223E-8967-48CE-8A8C-4661DB278426}">
      <dgm:prSet/>
      <dgm:spPr/>
      <dgm:t>
        <a:bodyPr/>
        <a:lstStyle/>
        <a:p>
          <a:endParaRPr lang="sv-SE"/>
        </a:p>
      </dgm:t>
    </dgm:pt>
    <dgm:pt modelId="{35CF1DC8-6752-492E-A2C0-320223140D04}">
      <dgm:prSet phldrT="[Text]"/>
      <dgm:spPr>
        <a:solidFill>
          <a:srgbClr val="F29E08"/>
        </a:solidFill>
      </dgm:spPr>
      <dgm:t>
        <a:bodyPr/>
        <a:lstStyle/>
        <a:p>
          <a:r>
            <a:rPr lang="sv-SE" b="1" dirty="0" err="1"/>
            <a:t>Individual</a:t>
          </a:r>
          <a:r>
            <a:rPr lang="sv-SE" b="1" dirty="0"/>
            <a:t> </a:t>
          </a:r>
          <a:r>
            <a:rPr lang="sv-SE" b="1" dirty="0" err="1"/>
            <a:t>study</a:t>
          </a:r>
          <a:r>
            <a:rPr lang="sv-SE" b="1" dirty="0"/>
            <a:t> planning</a:t>
          </a:r>
        </a:p>
      </dgm:t>
    </dgm:pt>
    <dgm:pt modelId="{B544F45E-FE4F-4CB9-A4F9-ABB022E1F4F8}" type="parTrans" cxnId="{CF0317CA-9A67-4912-B286-265C1E27EAE0}">
      <dgm:prSet/>
      <dgm:spPr/>
      <dgm:t>
        <a:bodyPr/>
        <a:lstStyle/>
        <a:p>
          <a:endParaRPr lang="sv-SE"/>
        </a:p>
      </dgm:t>
    </dgm:pt>
    <dgm:pt modelId="{1F1B22DD-F3FD-4D2F-A27F-974F8AF778F1}" type="sibTrans" cxnId="{CF0317CA-9A67-4912-B286-265C1E27EAE0}">
      <dgm:prSet/>
      <dgm:spPr/>
      <dgm:t>
        <a:bodyPr/>
        <a:lstStyle/>
        <a:p>
          <a:endParaRPr lang="sv-SE"/>
        </a:p>
      </dgm:t>
    </dgm:pt>
    <dgm:pt modelId="{988D919B-6F01-4234-8812-D33DC307E006}">
      <dgm:prSet phldrT="[Text]" custT="1"/>
      <dgm:spPr>
        <a:solidFill>
          <a:srgbClr val="00B050"/>
        </a:solidFill>
      </dgm:spPr>
      <dgm:t>
        <a:bodyPr/>
        <a:lstStyle/>
        <a:p>
          <a:r>
            <a:rPr lang="sv-SE" sz="1800" b="1" dirty="0"/>
            <a:t>HVE </a:t>
          </a:r>
          <a:r>
            <a:rPr lang="sv-SE" sz="1800" b="1" dirty="0" err="1"/>
            <a:t>degree</a:t>
          </a:r>
          <a:r>
            <a:rPr lang="sv-SE" sz="1700" dirty="0"/>
            <a:t>  </a:t>
          </a:r>
          <a:r>
            <a:rPr lang="sv-SE" sz="1400" dirty="0"/>
            <a:t>(full </a:t>
          </a:r>
          <a:r>
            <a:rPr lang="sv-SE" sz="1400" dirty="0" err="1"/>
            <a:t>qualification</a:t>
          </a:r>
          <a:r>
            <a:rPr lang="sv-SE" sz="1400" dirty="0"/>
            <a:t>)</a:t>
          </a:r>
          <a:endParaRPr lang="sv-SE" sz="1700" dirty="0"/>
        </a:p>
      </dgm:t>
    </dgm:pt>
    <dgm:pt modelId="{659BCF92-2D2F-4B91-913E-2C288E365CD2}" type="parTrans" cxnId="{1C00B256-891A-4D21-97A8-046179624B08}">
      <dgm:prSet/>
      <dgm:spPr/>
      <dgm:t>
        <a:bodyPr/>
        <a:lstStyle/>
        <a:p>
          <a:endParaRPr lang="sv-SE"/>
        </a:p>
      </dgm:t>
    </dgm:pt>
    <dgm:pt modelId="{9F4DA655-E94C-42B7-AF8B-449A52832362}" type="sibTrans" cxnId="{1C00B256-891A-4D21-97A8-046179624B08}">
      <dgm:prSet/>
      <dgm:spPr/>
      <dgm:t>
        <a:bodyPr/>
        <a:lstStyle/>
        <a:p>
          <a:endParaRPr lang="sv-SE"/>
        </a:p>
      </dgm:t>
    </dgm:pt>
    <dgm:pt modelId="{E3A58419-047D-4252-B51A-5594D30C2898}">
      <dgm:prSet custT="1"/>
      <dgm:spPr>
        <a:solidFill>
          <a:srgbClr val="8A9DC0"/>
        </a:solidFill>
      </dgm:spPr>
      <dgm:t>
        <a:bodyPr/>
        <a:lstStyle/>
        <a:p>
          <a:r>
            <a:rPr lang="sv-SE" sz="1600" b="1" dirty="0" err="1"/>
            <a:t>Identification</a:t>
          </a:r>
          <a:r>
            <a:rPr lang="sv-SE" sz="1600" b="1" dirty="0"/>
            <a:t> &amp; </a:t>
          </a:r>
          <a:r>
            <a:rPr lang="sv-SE" sz="1600" b="1" dirty="0" err="1"/>
            <a:t>assesment</a:t>
          </a:r>
          <a:r>
            <a:rPr lang="sv-SE" sz="1600" b="1" dirty="0"/>
            <a:t> of prior </a:t>
          </a:r>
          <a:r>
            <a:rPr lang="sv-SE" sz="1600" b="1" dirty="0" err="1"/>
            <a:t>learning</a:t>
          </a:r>
          <a:endParaRPr lang="sv-SE" sz="1600" b="1" dirty="0"/>
        </a:p>
      </dgm:t>
    </dgm:pt>
    <dgm:pt modelId="{629A1250-A70C-4391-A892-647B575F3BD5}" type="parTrans" cxnId="{A4FB6108-1285-4EF7-ABFC-08F38EDE35C4}">
      <dgm:prSet/>
      <dgm:spPr/>
      <dgm:t>
        <a:bodyPr/>
        <a:lstStyle/>
        <a:p>
          <a:endParaRPr lang="sv-SE"/>
        </a:p>
      </dgm:t>
    </dgm:pt>
    <dgm:pt modelId="{F58D0180-2369-4128-9518-C5EEBC85FDB4}" type="sibTrans" cxnId="{A4FB6108-1285-4EF7-ABFC-08F38EDE35C4}">
      <dgm:prSet/>
      <dgm:spPr/>
      <dgm:t>
        <a:bodyPr/>
        <a:lstStyle/>
        <a:p>
          <a:endParaRPr lang="sv-SE"/>
        </a:p>
      </dgm:t>
    </dgm:pt>
    <dgm:pt modelId="{EA0AE9A5-B8A2-4A0D-8C07-F3651535DAFC}">
      <dgm:prSet custT="1"/>
      <dgm:spPr/>
      <dgm:t>
        <a:bodyPr/>
        <a:lstStyle/>
        <a:p>
          <a:r>
            <a:rPr lang="sv-SE" sz="1800" b="1" dirty="0" err="1"/>
            <a:t>Exemption</a:t>
          </a:r>
          <a:r>
            <a:rPr lang="sv-SE" sz="1800" b="1" dirty="0"/>
            <a:t>    </a:t>
          </a:r>
          <a:r>
            <a:rPr lang="sv-SE" sz="1400" b="0" dirty="0"/>
            <a:t>(full or parts of </a:t>
          </a:r>
          <a:r>
            <a:rPr lang="sv-SE" sz="1400" b="0" dirty="0" err="1"/>
            <a:t>courses</a:t>
          </a:r>
          <a:r>
            <a:rPr lang="sv-SE" sz="1400" b="0" dirty="0"/>
            <a:t>)</a:t>
          </a:r>
          <a:endParaRPr lang="sv-SE" sz="1800" b="0" dirty="0"/>
        </a:p>
      </dgm:t>
    </dgm:pt>
    <dgm:pt modelId="{DE6C03DE-1B5E-42B6-8AC4-759A54DDF6B3}" type="parTrans" cxnId="{9BEB092F-4D8C-4403-A381-847F7528702A}">
      <dgm:prSet/>
      <dgm:spPr/>
      <dgm:t>
        <a:bodyPr/>
        <a:lstStyle/>
        <a:p>
          <a:endParaRPr lang="sv-SE"/>
        </a:p>
      </dgm:t>
    </dgm:pt>
    <dgm:pt modelId="{6B3AA1F7-041D-42B6-9BB0-A986AB0396C1}" type="sibTrans" cxnId="{9BEB092F-4D8C-4403-A381-847F7528702A}">
      <dgm:prSet/>
      <dgm:spPr/>
      <dgm:t>
        <a:bodyPr/>
        <a:lstStyle/>
        <a:p>
          <a:endParaRPr lang="sv-SE"/>
        </a:p>
      </dgm:t>
    </dgm:pt>
    <dgm:pt modelId="{A884F58C-83E9-4E2B-854A-997598A90F7E}">
      <dgm:prSet/>
      <dgm:spPr>
        <a:solidFill>
          <a:srgbClr val="C75A09"/>
        </a:solidFill>
      </dgm:spPr>
      <dgm:t>
        <a:bodyPr/>
        <a:lstStyle/>
        <a:p>
          <a:r>
            <a:rPr lang="sv-SE" b="1" dirty="0" err="1"/>
            <a:t>Individual</a:t>
          </a:r>
          <a:r>
            <a:rPr lang="sv-SE" b="1" dirty="0"/>
            <a:t> </a:t>
          </a:r>
          <a:r>
            <a:rPr lang="sv-SE" b="1" dirty="0" err="1"/>
            <a:t>complementary</a:t>
          </a:r>
          <a:r>
            <a:rPr lang="sv-SE" b="1" dirty="0"/>
            <a:t>  </a:t>
          </a:r>
          <a:r>
            <a:rPr lang="sv-SE" b="1" dirty="0" err="1"/>
            <a:t>training</a:t>
          </a:r>
          <a:endParaRPr lang="sv-SE" b="1" dirty="0"/>
        </a:p>
      </dgm:t>
    </dgm:pt>
    <dgm:pt modelId="{481C9F40-1432-4984-9B82-EB2E6D135651}" type="parTrans" cxnId="{0FBC7339-06EF-4653-BA3F-7E3A0906BB70}">
      <dgm:prSet/>
      <dgm:spPr/>
      <dgm:t>
        <a:bodyPr/>
        <a:lstStyle/>
        <a:p>
          <a:endParaRPr lang="sv-SE"/>
        </a:p>
      </dgm:t>
    </dgm:pt>
    <dgm:pt modelId="{1AABA546-6CEB-45A2-B4BB-EED74E3BE2BE}" type="sibTrans" cxnId="{0FBC7339-06EF-4653-BA3F-7E3A0906BB70}">
      <dgm:prSet/>
      <dgm:spPr/>
      <dgm:t>
        <a:bodyPr/>
        <a:lstStyle/>
        <a:p>
          <a:endParaRPr lang="sv-SE"/>
        </a:p>
      </dgm:t>
    </dgm:pt>
    <dgm:pt modelId="{4E9A0862-A392-4880-9F55-3D55AE156121}" type="pres">
      <dgm:prSet presAssocID="{428F174D-9AEB-47C1-936E-64554B24D5FF}" presName="CompostProcess" presStyleCnt="0">
        <dgm:presLayoutVars>
          <dgm:dir/>
          <dgm:resizeHandles val="exact"/>
        </dgm:presLayoutVars>
      </dgm:prSet>
      <dgm:spPr/>
    </dgm:pt>
    <dgm:pt modelId="{733447E0-D3E7-40AB-9F05-181E1B06A479}" type="pres">
      <dgm:prSet presAssocID="{428F174D-9AEB-47C1-936E-64554B24D5FF}" presName="arrow" presStyleLbl="bgShp" presStyleIdx="0" presStyleCnt="1" custScaleX="86033" custLinFactNeighborX="991" custLinFactNeighborY="1681"/>
      <dgm:spPr/>
    </dgm:pt>
    <dgm:pt modelId="{D94ACE8D-06B7-4F66-A528-D7872963D9C5}" type="pres">
      <dgm:prSet presAssocID="{428F174D-9AEB-47C1-936E-64554B24D5FF}" presName="linearProcess" presStyleCnt="0"/>
      <dgm:spPr/>
    </dgm:pt>
    <dgm:pt modelId="{CA86AD02-4102-47E8-9370-441A17FAD99D}" type="pres">
      <dgm:prSet presAssocID="{E78A3DA7-08DC-486B-8A25-5EE840C780A1}" presName="textNode" presStyleLbl="node1" presStyleIdx="0" presStyleCnt="6">
        <dgm:presLayoutVars>
          <dgm:bulletEnabled val="1"/>
        </dgm:presLayoutVars>
      </dgm:prSet>
      <dgm:spPr/>
    </dgm:pt>
    <dgm:pt modelId="{9BD88C62-FC84-4481-AD17-CDCDDCA3E929}" type="pres">
      <dgm:prSet presAssocID="{8779D174-981F-4C68-997D-AB37A479FDE0}" presName="sibTrans" presStyleCnt="0"/>
      <dgm:spPr/>
    </dgm:pt>
    <dgm:pt modelId="{A307A1C0-0838-47AD-B2A3-E9564FB357DB}" type="pres">
      <dgm:prSet presAssocID="{E3A58419-047D-4252-B51A-5594D30C2898}" presName="textNode" presStyleLbl="node1" presStyleIdx="1" presStyleCnt="6">
        <dgm:presLayoutVars>
          <dgm:bulletEnabled val="1"/>
        </dgm:presLayoutVars>
      </dgm:prSet>
      <dgm:spPr/>
    </dgm:pt>
    <dgm:pt modelId="{FA01EA16-EB24-410B-A646-C9B0CAF3BE55}" type="pres">
      <dgm:prSet presAssocID="{F58D0180-2369-4128-9518-C5EEBC85FDB4}" presName="sibTrans" presStyleCnt="0"/>
      <dgm:spPr/>
    </dgm:pt>
    <dgm:pt modelId="{218DB621-25AB-4492-BD0E-403C7296BE08}" type="pres">
      <dgm:prSet presAssocID="{EA0AE9A5-B8A2-4A0D-8C07-F3651535DAFC}" presName="textNode" presStyleLbl="node1" presStyleIdx="2" presStyleCnt="6">
        <dgm:presLayoutVars>
          <dgm:bulletEnabled val="1"/>
        </dgm:presLayoutVars>
      </dgm:prSet>
      <dgm:spPr/>
    </dgm:pt>
    <dgm:pt modelId="{54449D67-C5F4-4165-9A99-2878474016C3}" type="pres">
      <dgm:prSet presAssocID="{6B3AA1F7-041D-42B6-9BB0-A986AB0396C1}" presName="sibTrans" presStyleCnt="0"/>
      <dgm:spPr/>
    </dgm:pt>
    <dgm:pt modelId="{35096AE9-A58B-4EA1-917B-B045F9B8223E}" type="pres">
      <dgm:prSet presAssocID="{35CF1DC8-6752-492E-A2C0-320223140D04}" presName="textNode" presStyleLbl="node1" presStyleIdx="3" presStyleCnt="6">
        <dgm:presLayoutVars>
          <dgm:bulletEnabled val="1"/>
        </dgm:presLayoutVars>
      </dgm:prSet>
      <dgm:spPr/>
    </dgm:pt>
    <dgm:pt modelId="{653A2121-92F2-4E35-8A39-129C7388DDF6}" type="pres">
      <dgm:prSet presAssocID="{1F1B22DD-F3FD-4D2F-A27F-974F8AF778F1}" presName="sibTrans" presStyleCnt="0"/>
      <dgm:spPr/>
    </dgm:pt>
    <dgm:pt modelId="{F1B4076F-BDB7-47B9-809E-552AC0EFE90D}" type="pres">
      <dgm:prSet presAssocID="{A884F58C-83E9-4E2B-854A-997598A90F7E}" presName="textNode" presStyleLbl="node1" presStyleIdx="4" presStyleCnt="6">
        <dgm:presLayoutVars>
          <dgm:bulletEnabled val="1"/>
        </dgm:presLayoutVars>
      </dgm:prSet>
      <dgm:spPr/>
    </dgm:pt>
    <dgm:pt modelId="{C73FE91D-7247-417E-A613-3B53596F6EC3}" type="pres">
      <dgm:prSet presAssocID="{1AABA546-6CEB-45A2-B4BB-EED74E3BE2BE}" presName="sibTrans" presStyleCnt="0"/>
      <dgm:spPr/>
    </dgm:pt>
    <dgm:pt modelId="{D8AD729E-31EA-4DF7-8AF6-FCD350CB5957}" type="pres">
      <dgm:prSet presAssocID="{988D919B-6F01-4234-8812-D33DC307E006}" presName="textNode" presStyleLbl="node1" presStyleIdx="5" presStyleCnt="6" custScaleX="93620">
        <dgm:presLayoutVars>
          <dgm:bulletEnabled val="1"/>
        </dgm:presLayoutVars>
      </dgm:prSet>
      <dgm:spPr/>
    </dgm:pt>
  </dgm:ptLst>
  <dgm:cxnLst>
    <dgm:cxn modelId="{A4FB6108-1285-4EF7-ABFC-08F38EDE35C4}" srcId="{428F174D-9AEB-47C1-936E-64554B24D5FF}" destId="{E3A58419-047D-4252-B51A-5594D30C2898}" srcOrd="1" destOrd="0" parTransId="{629A1250-A70C-4391-A892-647B575F3BD5}" sibTransId="{F58D0180-2369-4128-9518-C5EEBC85FDB4}"/>
    <dgm:cxn modelId="{6C8F3C22-C98D-4093-84E1-DC7164332333}" type="presOf" srcId="{E3A58419-047D-4252-B51A-5594D30C2898}" destId="{A307A1C0-0838-47AD-B2A3-E9564FB357DB}" srcOrd="0" destOrd="0" presId="urn:microsoft.com/office/officeart/2005/8/layout/hProcess9"/>
    <dgm:cxn modelId="{9BEB092F-4D8C-4403-A381-847F7528702A}" srcId="{428F174D-9AEB-47C1-936E-64554B24D5FF}" destId="{EA0AE9A5-B8A2-4A0D-8C07-F3651535DAFC}" srcOrd="2" destOrd="0" parTransId="{DE6C03DE-1B5E-42B6-8AC4-759A54DDF6B3}" sibTransId="{6B3AA1F7-041D-42B6-9BB0-A986AB0396C1}"/>
    <dgm:cxn modelId="{8BFCC732-DD5C-417F-BD3C-C06D174EDD31}" type="presOf" srcId="{E78A3DA7-08DC-486B-8A25-5EE840C780A1}" destId="{CA86AD02-4102-47E8-9370-441A17FAD99D}" srcOrd="0" destOrd="0" presId="urn:microsoft.com/office/officeart/2005/8/layout/hProcess9"/>
    <dgm:cxn modelId="{0FBC7339-06EF-4653-BA3F-7E3A0906BB70}" srcId="{428F174D-9AEB-47C1-936E-64554B24D5FF}" destId="{A884F58C-83E9-4E2B-854A-997598A90F7E}" srcOrd="4" destOrd="0" parTransId="{481C9F40-1432-4984-9B82-EB2E6D135651}" sibTransId="{1AABA546-6CEB-45A2-B4BB-EED74E3BE2BE}"/>
    <dgm:cxn modelId="{1BD4223E-8967-48CE-8A8C-4661DB278426}" srcId="{428F174D-9AEB-47C1-936E-64554B24D5FF}" destId="{E78A3DA7-08DC-486B-8A25-5EE840C780A1}" srcOrd="0" destOrd="0" parTransId="{BA465588-F0F8-4B1B-BB97-7A35164CCA6D}" sibTransId="{8779D174-981F-4C68-997D-AB37A479FDE0}"/>
    <dgm:cxn modelId="{1C00B256-891A-4D21-97A8-046179624B08}" srcId="{428F174D-9AEB-47C1-936E-64554B24D5FF}" destId="{988D919B-6F01-4234-8812-D33DC307E006}" srcOrd="5" destOrd="0" parTransId="{659BCF92-2D2F-4B91-913E-2C288E365CD2}" sibTransId="{9F4DA655-E94C-42B7-AF8B-449A52832362}"/>
    <dgm:cxn modelId="{7B21AA7C-79AB-4029-9A72-6B2441FBF6FF}" type="presOf" srcId="{A884F58C-83E9-4E2B-854A-997598A90F7E}" destId="{F1B4076F-BDB7-47B9-809E-552AC0EFE90D}" srcOrd="0" destOrd="0" presId="urn:microsoft.com/office/officeart/2005/8/layout/hProcess9"/>
    <dgm:cxn modelId="{FFE3F38D-B1BF-45C1-B5D4-4A9D617133CF}" type="presOf" srcId="{988D919B-6F01-4234-8812-D33DC307E006}" destId="{D8AD729E-31EA-4DF7-8AF6-FCD350CB5957}" srcOrd="0" destOrd="0" presId="urn:microsoft.com/office/officeart/2005/8/layout/hProcess9"/>
    <dgm:cxn modelId="{CF0317CA-9A67-4912-B286-265C1E27EAE0}" srcId="{428F174D-9AEB-47C1-936E-64554B24D5FF}" destId="{35CF1DC8-6752-492E-A2C0-320223140D04}" srcOrd="3" destOrd="0" parTransId="{B544F45E-FE4F-4CB9-A4F9-ABB022E1F4F8}" sibTransId="{1F1B22DD-F3FD-4D2F-A27F-974F8AF778F1}"/>
    <dgm:cxn modelId="{8DEF2DEF-7DF2-4733-916A-A0136C4FFE3D}" type="presOf" srcId="{428F174D-9AEB-47C1-936E-64554B24D5FF}" destId="{4E9A0862-A392-4880-9F55-3D55AE156121}" srcOrd="0" destOrd="0" presId="urn:microsoft.com/office/officeart/2005/8/layout/hProcess9"/>
    <dgm:cxn modelId="{81523FF4-DB00-4667-86D9-17B3A4FF2B15}" type="presOf" srcId="{35CF1DC8-6752-492E-A2C0-320223140D04}" destId="{35096AE9-A58B-4EA1-917B-B045F9B8223E}" srcOrd="0" destOrd="0" presId="urn:microsoft.com/office/officeart/2005/8/layout/hProcess9"/>
    <dgm:cxn modelId="{8A0F29FC-5C15-45EE-8377-54938D6B2938}" type="presOf" srcId="{EA0AE9A5-B8A2-4A0D-8C07-F3651535DAFC}" destId="{218DB621-25AB-4492-BD0E-403C7296BE08}" srcOrd="0" destOrd="0" presId="urn:microsoft.com/office/officeart/2005/8/layout/hProcess9"/>
    <dgm:cxn modelId="{2125CDCE-3A96-4813-BC2F-9A6F05B4222C}" type="presParOf" srcId="{4E9A0862-A392-4880-9F55-3D55AE156121}" destId="{733447E0-D3E7-40AB-9F05-181E1B06A479}" srcOrd="0" destOrd="0" presId="urn:microsoft.com/office/officeart/2005/8/layout/hProcess9"/>
    <dgm:cxn modelId="{E3987383-652E-4177-AFC7-667DD1A3F770}" type="presParOf" srcId="{4E9A0862-A392-4880-9F55-3D55AE156121}" destId="{D94ACE8D-06B7-4F66-A528-D7872963D9C5}" srcOrd="1" destOrd="0" presId="urn:microsoft.com/office/officeart/2005/8/layout/hProcess9"/>
    <dgm:cxn modelId="{AE628078-2328-409B-887D-745FA2F6EE49}" type="presParOf" srcId="{D94ACE8D-06B7-4F66-A528-D7872963D9C5}" destId="{CA86AD02-4102-47E8-9370-441A17FAD99D}" srcOrd="0" destOrd="0" presId="urn:microsoft.com/office/officeart/2005/8/layout/hProcess9"/>
    <dgm:cxn modelId="{76F0359D-1E29-41B9-9D14-A7059E6CB9B6}" type="presParOf" srcId="{D94ACE8D-06B7-4F66-A528-D7872963D9C5}" destId="{9BD88C62-FC84-4481-AD17-CDCDDCA3E929}" srcOrd="1" destOrd="0" presId="urn:microsoft.com/office/officeart/2005/8/layout/hProcess9"/>
    <dgm:cxn modelId="{823C7043-472C-4AB5-94ED-948FB7B47E95}" type="presParOf" srcId="{D94ACE8D-06B7-4F66-A528-D7872963D9C5}" destId="{A307A1C0-0838-47AD-B2A3-E9564FB357DB}" srcOrd="2" destOrd="0" presId="urn:microsoft.com/office/officeart/2005/8/layout/hProcess9"/>
    <dgm:cxn modelId="{0864D8A1-E403-4A03-8C1C-71C1567EDF3C}" type="presParOf" srcId="{D94ACE8D-06B7-4F66-A528-D7872963D9C5}" destId="{FA01EA16-EB24-410B-A646-C9B0CAF3BE55}" srcOrd="3" destOrd="0" presId="urn:microsoft.com/office/officeart/2005/8/layout/hProcess9"/>
    <dgm:cxn modelId="{3D144414-A7A1-41C1-8B1E-B0CBA84AE37D}" type="presParOf" srcId="{D94ACE8D-06B7-4F66-A528-D7872963D9C5}" destId="{218DB621-25AB-4492-BD0E-403C7296BE08}" srcOrd="4" destOrd="0" presId="urn:microsoft.com/office/officeart/2005/8/layout/hProcess9"/>
    <dgm:cxn modelId="{D4B8FCD8-5B33-4C5B-8C8F-57F8AB364F8E}" type="presParOf" srcId="{D94ACE8D-06B7-4F66-A528-D7872963D9C5}" destId="{54449D67-C5F4-4165-9A99-2878474016C3}" srcOrd="5" destOrd="0" presId="urn:microsoft.com/office/officeart/2005/8/layout/hProcess9"/>
    <dgm:cxn modelId="{DCE25BAC-1D1F-4C28-A88D-D074A8BBE042}" type="presParOf" srcId="{D94ACE8D-06B7-4F66-A528-D7872963D9C5}" destId="{35096AE9-A58B-4EA1-917B-B045F9B8223E}" srcOrd="6" destOrd="0" presId="urn:microsoft.com/office/officeart/2005/8/layout/hProcess9"/>
    <dgm:cxn modelId="{781EC642-32AD-4CFC-A2C1-01C19A3F73F1}" type="presParOf" srcId="{D94ACE8D-06B7-4F66-A528-D7872963D9C5}" destId="{653A2121-92F2-4E35-8A39-129C7388DDF6}" srcOrd="7" destOrd="0" presId="urn:microsoft.com/office/officeart/2005/8/layout/hProcess9"/>
    <dgm:cxn modelId="{8DBD4D6E-D6A1-47A1-AC60-1A97D053251D}" type="presParOf" srcId="{D94ACE8D-06B7-4F66-A528-D7872963D9C5}" destId="{F1B4076F-BDB7-47B9-809E-552AC0EFE90D}" srcOrd="8" destOrd="0" presId="urn:microsoft.com/office/officeart/2005/8/layout/hProcess9"/>
    <dgm:cxn modelId="{D3B61A90-6D4E-4E6B-BDFD-6DBEF17300A0}" type="presParOf" srcId="{D94ACE8D-06B7-4F66-A528-D7872963D9C5}" destId="{C73FE91D-7247-417E-A613-3B53596F6EC3}" srcOrd="9" destOrd="0" presId="urn:microsoft.com/office/officeart/2005/8/layout/hProcess9"/>
    <dgm:cxn modelId="{C968CDA7-70A7-4114-B38C-FDE11A6C2C4F}" type="presParOf" srcId="{D94ACE8D-06B7-4F66-A528-D7872963D9C5}" destId="{D8AD729E-31EA-4DF7-8AF6-FCD350CB595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BB692-EB1D-4EA4-AEB9-C61C6F05D75A}">
      <dsp:nvSpPr>
        <dsp:cNvPr id="0" name=""/>
        <dsp:cNvSpPr/>
      </dsp:nvSpPr>
      <dsp:spPr>
        <a:xfrm>
          <a:off x="920662" y="0"/>
          <a:ext cx="2369605" cy="1632657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F1088-7611-4FE6-A09A-96ECBB52F6DD}">
      <dsp:nvSpPr>
        <dsp:cNvPr id="0" name=""/>
        <dsp:cNvSpPr/>
      </dsp:nvSpPr>
      <dsp:spPr>
        <a:xfrm>
          <a:off x="875261" y="1634386"/>
          <a:ext cx="2369605" cy="87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 err="1">
              <a:solidFill>
                <a:schemeClr val="tx1"/>
              </a:solidFill>
            </a:rPr>
            <a:t>Higher</a:t>
          </a:r>
          <a:r>
            <a:rPr lang="sv-SE" sz="1800" kern="1200" dirty="0">
              <a:solidFill>
                <a:schemeClr val="tx1"/>
              </a:solidFill>
            </a:rPr>
            <a:t> </a:t>
          </a:r>
          <a:r>
            <a:rPr lang="sv-SE" sz="1800" kern="1200" dirty="0" err="1">
              <a:solidFill>
                <a:schemeClr val="tx1"/>
              </a:solidFill>
            </a:rPr>
            <a:t>Vocational</a:t>
          </a:r>
          <a:r>
            <a:rPr lang="sv-SE" sz="1800" kern="1200" dirty="0">
              <a:solidFill>
                <a:schemeClr val="tx1"/>
              </a:solidFill>
            </a:rPr>
            <a:t> </a:t>
          </a:r>
          <a:r>
            <a:rPr lang="sv-SE" sz="1800" kern="1200" dirty="0" err="1">
              <a:solidFill>
                <a:schemeClr val="tx1"/>
              </a:solidFill>
            </a:rPr>
            <a:t>Education</a:t>
          </a:r>
          <a:r>
            <a:rPr lang="sv-SE" sz="1800" kern="1200" dirty="0">
              <a:solidFill>
                <a:schemeClr val="tx1"/>
              </a:solidFill>
            </a:rPr>
            <a:t> (HVE) </a:t>
          </a:r>
          <a:endParaRPr lang="sv-SE" sz="1800" kern="1200" dirty="0"/>
        </a:p>
      </dsp:txBody>
      <dsp:txXfrm>
        <a:off x="875261" y="1634386"/>
        <a:ext cx="2369605" cy="879123"/>
      </dsp:txXfrm>
    </dsp:sp>
    <dsp:sp modelId="{631542A5-39AD-4714-87BC-EF6045EE3519}">
      <dsp:nvSpPr>
        <dsp:cNvPr id="0" name=""/>
        <dsp:cNvSpPr/>
      </dsp:nvSpPr>
      <dsp:spPr>
        <a:xfrm>
          <a:off x="3481926" y="1728"/>
          <a:ext cx="2369605" cy="163265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2BD80-0A5E-4913-BE7D-349983B5A6C4}">
      <dsp:nvSpPr>
        <dsp:cNvPr id="0" name=""/>
        <dsp:cNvSpPr/>
      </dsp:nvSpPr>
      <dsp:spPr>
        <a:xfrm>
          <a:off x="3481926" y="1634386"/>
          <a:ext cx="2369605" cy="87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>
              <a:solidFill>
                <a:schemeClr val="tx1"/>
              </a:solidFill>
            </a:rPr>
            <a:t>Post-</a:t>
          </a:r>
          <a:r>
            <a:rPr lang="sv-SE" sz="1800" kern="1200" dirty="0" err="1">
              <a:solidFill>
                <a:schemeClr val="tx1"/>
              </a:solidFill>
            </a:rPr>
            <a:t>secondary</a:t>
          </a:r>
          <a:r>
            <a:rPr lang="sv-SE" sz="1800" kern="1200" dirty="0">
              <a:solidFill>
                <a:schemeClr val="tx1"/>
              </a:solidFill>
            </a:rPr>
            <a:t> Arts and Culture </a:t>
          </a:r>
          <a:r>
            <a:rPr lang="sv-SE" sz="1800" kern="1200" dirty="0" err="1">
              <a:solidFill>
                <a:schemeClr val="tx1"/>
              </a:solidFill>
            </a:rPr>
            <a:t>courses</a:t>
          </a:r>
          <a:endParaRPr lang="sv-SE" sz="1800" kern="1200" dirty="0"/>
        </a:p>
      </dsp:txBody>
      <dsp:txXfrm>
        <a:off x="3481926" y="1634386"/>
        <a:ext cx="2369605" cy="879123"/>
      </dsp:txXfrm>
    </dsp:sp>
    <dsp:sp modelId="{E41F1CAD-E2C4-4068-A2E4-DC450F730F4D}">
      <dsp:nvSpPr>
        <dsp:cNvPr id="0" name=""/>
        <dsp:cNvSpPr/>
      </dsp:nvSpPr>
      <dsp:spPr>
        <a:xfrm>
          <a:off x="6195697" y="1728"/>
          <a:ext cx="2369605" cy="163265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4FA43-0188-4E65-A055-18EAB9FD6E95}">
      <dsp:nvSpPr>
        <dsp:cNvPr id="0" name=""/>
        <dsp:cNvSpPr/>
      </dsp:nvSpPr>
      <dsp:spPr>
        <a:xfrm>
          <a:off x="6088591" y="1634386"/>
          <a:ext cx="2583817" cy="87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>
              <a:solidFill>
                <a:schemeClr val="tx1"/>
              </a:solidFill>
            </a:rPr>
            <a:t>Interpretation </a:t>
          </a:r>
          <a:r>
            <a:rPr lang="sv-SE" sz="1800" kern="1200" dirty="0" err="1">
              <a:solidFill>
                <a:schemeClr val="tx1"/>
              </a:solidFill>
            </a:rPr>
            <a:t>courses</a:t>
          </a:r>
          <a:r>
            <a:rPr lang="sv-SE" sz="1800" kern="1200" dirty="0">
              <a:solidFill>
                <a:schemeClr val="tx1"/>
              </a:solidFill>
            </a:rPr>
            <a:t> and </a:t>
          </a:r>
          <a:r>
            <a:rPr lang="sv-SE" sz="1800" kern="1200" dirty="0" err="1">
              <a:solidFill>
                <a:schemeClr val="tx1"/>
              </a:solidFill>
            </a:rPr>
            <a:t>programmes</a:t>
          </a:r>
          <a:endParaRPr lang="sv-SE" sz="1800" kern="1200" dirty="0"/>
        </a:p>
      </dsp:txBody>
      <dsp:txXfrm>
        <a:off x="6088591" y="1634386"/>
        <a:ext cx="2583817" cy="879123"/>
      </dsp:txXfrm>
    </dsp:sp>
    <dsp:sp modelId="{8BA3C8EC-F2D4-44A5-BB2B-9891E7294E0F}">
      <dsp:nvSpPr>
        <dsp:cNvPr id="0" name=""/>
        <dsp:cNvSpPr/>
      </dsp:nvSpPr>
      <dsp:spPr>
        <a:xfrm>
          <a:off x="2366432" y="2759923"/>
          <a:ext cx="2369605" cy="163265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E0B18-DA7A-4982-B62D-0D02C55D4E3F}">
      <dsp:nvSpPr>
        <dsp:cNvPr id="0" name=""/>
        <dsp:cNvSpPr/>
      </dsp:nvSpPr>
      <dsp:spPr>
        <a:xfrm>
          <a:off x="2285699" y="4383128"/>
          <a:ext cx="2369605" cy="87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 err="1">
              <a:solidFill>
                <a:schemeClr val="tx1"/>
              </a:solidFill>
            </a:rPr>
            <a:t>Validation</a:t>
          </a:r>
          <a:r>
            <a:rPr lang="sv-SE" sz="1800" kern="1200" dirty="0">
              <a:solidFill>
                <a:schemeClr val="tx1"/>
              </a:solidFill>
            </a:rPr>
            <a:t> of Prior Learning</a:t>
          </a:r>
          <a:endParaRPr lang="sv-SE" sz="1800" kern="1200" dirty="0"/>
        </a:p>
      </dsp:txBody>
      <dsp:txXfrm>
        <a:off x="2285699" y="4383128"/>
        <a:ext cx="2369605" cy="879123"/>
      </dsp:txXfrm>
    </dsp:sp>
    <dsp:sp modelId="{9EECE594-259B-45B2-8C03-D70E80DB8D47}">
      <dsp:nvSpPr>
        <dsp:cNvPr id="0" name=""/>
        <dsp:cNvSpPr/>
      </dsp:nvSpPr>
      <dsp:spPr>
        <a:xfrm>
          <a:off x="4892365" y="2750470"/>
          <a:ext cx="2369605" cy="1632657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F7E47-B82E-46EF-B5A3-29D841860855}">
      <dsp:nvSpPr>
        <dsp:cNvPr id="0" name=""/>
        <dsp:cNvSpPr/>
      </dsp:nvSpPr>
      <dsp:spPr>
        <a:xfrm>
          <a:off x="4892365" y="4383128"/>
          <a:ext cx="2369605" cy="879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kern="1200" dirty="0">
              <a:solidFill>
                <a:schemeClr val="tx1"/>
              </a:solidFill>
            </a:rPr>
            <a:t>Swedish National </a:t>
          </a:r>
          <a:r>
            <a:rPr lang="sv-SE" sz="1800" kern="1200" dirty="0" err="1">
              <a:solidFill>
                <a:schemeClr val="tx1"/>
              </a:solidFill>
            </a:rPr>
            <a:t>Qualifications</a:t>
          </a:r>
          <a:r>
            <a:rPr lang="sv-SE" sz="1800" kern="1200" dirty="0">
              <a:solidFill>
                <a:schemeClr val="tx1"/>
              </a:solidFill>
            </a:rPr>
            <a:t> </a:t>
          </a:r>
          <a:r>
            <a:rPr lang="sv-SE" sz="1800" kern="1200" dirty="0" err="1">
              <a:solidFill>
                <a:schemeClr val="tx1"/>
              </a:solidFill>
            </a:rPr>
            <a:t>Framework</a:t>
          </a:r>
          <a:r>
            <a:rPr lang="sv-SE" sz="1800" kern="1200" dirty="0">
              <a:solidFill>
                <a:schemeClr val="tx1"/>
              </a:solidFill>
            </a:rPr>
            <a:t> (</a:t>
          </a:r>
          <a:r>
            <a:rPr lang="sv-SE" sz="1800" kern="1200" dirty="0" err="1">
              <a:solidFill>
                <a:schemeClr val="tx1"/>
              </a:solidFill>
            </a:rPr>
            <a:t>SeQF</a:t>
          </a:r>
          <a:r>
            <a:rPr lang="sv-SE" sz="1800" kern="1200" dirty="0">
              <a:solidFill>
                <a:schemeClr val="tx1"/>
              </a:solidFill>
            </a:rPr>
            <a:t>) </a:t>
          </a:r>
          <a:endParaRPr lang="sv-SE" sz="1800" kern="1200" dirty="0"/>
        </a:p>
      </dsp:txBody>
      <dsp:txXfrm>
        <a:off x="4892365" y="4383128"/>
        <a:ext cx="2369605" cy="87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3A01F-353A-4DEF-AE58-509E744B8B69}">
      <dsp:nvSpPr>
        <dsp:cNvPr id="0" name=""/>
        <dsp:cNvSpPr/>
      </dsp:nvSpPr>
      <dsp:spPr>
        <a:xfrm>
          <a:off x="2354784" y="57767"/>
          <a:ext cx="2772844" cy="2772844"/>
        </a:xfrm>
        <a:prstGeom prst="ellipse">
          <a:avLst/>
        </a:prstGeom>
        <a:solidFill>
          <a:schemeClr val="accent6">
            <a:alpha val="5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 err="1"/>
            <a:t>Managing</a:t>
          </a:r>
          <a:r>
            <a:rPr lang="sv-SE" sz="3200" kern="1200" dirty="0"/>
            <a:t> Board</a:t>
          </a:r>
        </a:p>
      </dsp:txBody>
      <dsp:txXfrm>
        <a:off x="2724496" y="543015"/>
        <a:ext cx="2033419" cy="1247780"/>
      </dsp:txXfrm>
    </dsp:sp>
    <dsp:sp modelId="{2BED02D5-FD29-47C8-92C5-897A5278BDA2}">
      <dsp:nvSpPr>
        <dsp:cNvPr id="0" name=""/>
        <dsp:cNvSpPr/>
      </dsp:nvSpPr>
      <dsp:spPr>
        <a:xfrm>
          <a:off x="3355318" y="1790795"/>
          <a:ext cx="2772844" cy="2772844"/>
        </a:xfrm>
        <a:prstGeom prst="ellipse">
          <a:avLst/>
        </a:prstGeom>
        <a:solidFill>
          <a:srgbClr val="233348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 err="1">
              <a:solidFill>
                <a:schemeClr val="bg1"/>
              </a:solidFill>
            </a:rPr>
            <a:t>Education</a:t>
          </a:r>
          <a:r>
            <a:rPr lang="sv-SE" sz="3200" kern="1200" dirty="0">
              <a:solidFill>
                <a:schemeClr val="bg1"/>
              </a:solidFill>
            </a:rPr>
            <a:t> </a:t>
          </a:r>
          <a:r>
            <a:rPr lang="sv-SE" sz="3200" kern="1200" dirty="0" err="1">
              <a:solidFill>
                <a:schemeClr val="bg1"/>
              </a:solidFill>
            </a:rPr>
            <a:t>Provider</a:t>
          </a:r>
          <a:endParaRPr lang="sv-SE" sz="3200" kern="1200" dirty="0">
            <a:solidFill>
              <a:schemeClr val="bg1"/>
            </a:solidFill>
          </a:endParaRPr>
        </a:p>
      </dsp:txBody>
      <dsp:txXfrm>
        <a:off x="4203347" y="2507113"/>
        <a:ext cx="1663706" cy="1525064"/>
      </dsp:txXfrm>
    </dsp:sp>
    <dsp:sp modelId="{BB868B08-A040-4E5C-85C4-C2ADA7ACE170}">
      <dsp:nvSpPr>
        <dsp:cNvPr id="0" name=""/>
        <dsp:cNvSpPr/>
      </dsp:nvSpPr>
      <dsp:spPr>
        <a:xfrm>
          <a:off x="1354249" y="1790795"/>
          <a:ext cx="2772844" cy="2772844"/>
        </a:xfrm>
        <a:prstGeom prst="ellipse">
          <a:avLst/>
        </a:prstGeom>
        <a:solidFill>
          <a:srgbClr val="4C638D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dirty="0">
              <a:solidFill>
                <a:schemeClr val="bg1"/>
              </a:solidFill>
            </a:rPr>
            <a:t>Students</a:t>
          </a:r>
        </a:p>
      </dsp:txBody>
      <dsp:txXfrm>
        <a:off x="1615358" y="2507113"/>
        <a:ext cx="1663706" cy="1525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447E0-D3E7-40AB-9F05-181E1B06A479}">
      <dsp:nvSpPr>
        <dsp:cNvPr id="0" name=""/>
        <dsp:cNvSpPr/>
      </dsp:nvSpPr>
      <dsp:spPr>
        <a:xfrm>
          <a:off x="1606923" y="0"/>
          <a:ext cx="8230038" cy="43513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6AD02-4102-47E8-9370-441A17FAD99D}">
      <dsp:nvSpPr>
        <dsp:cNvPr id="0" name=""/>
        <dsp:cNvSpPr/>
      </dsp:nvSpPr>
      <dsp:spPr>
        <a:xfrm>
          <a:off x="61447" y="1305401"/>
          <a:ext cx="1799390" cy="174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Student </a:t>
          </a:r>
          <a:r>
            <a:rPr lang="sv-SE" sz="1600" kern="1200" dirty="0" err="1"/>
            <a:t>enrolled</a:t>
          </a:r>
          <a:r>
            <a:rPr lang="sv-SE" sz="1600" kern="1200" dirty="0"/>
            <a:t> </a:t>
          </a:r>
          <a:r>
            <a:rPr lang="sv-SE" sz="1600" kern="1200" dirty="0" err="1"/>
            <a:t>into</a:t>
          </a:r>
          <a:r>
            <a:rPr lang="sv-SE" sz="1600" kern="1200" dirty="0"/>
            <a:t> HVE </a:t>
          </a:r>
          <a:r>
            <a:rPr lang="sv-SE" sz="1600" kern="1200" dirty="0" err="1"/>
            <a:t>programme</a:t>
          </a:r>
          <a:endParaRPr lang="sv-SE" sz="1600" kern="1200" dirty="0"/>
        </a:p>
      </dsp:txBody>
      <dsp:txXfrm>
        <a:off x="146413" y="1390367"/>
        <a:ext cx="1629458" cy="1570602"/>
      </dsp:txXfrm>
    </dsp:sp>
    <dsp:sp modelId="{A307A1C0-0838-47AD-B2A3-E9564FB357DB}">
      <dsp:nvSpPr>
        <dsp:cNvPr id="0" name=""/>
        <dsp:cNvSpPr/>
      </dsp:nvSpPr>
      <dsp:spPr>
        <a:xfrm>
          <a:off x="1950807" y="1305401"/>
          <a:ext cx="1799390" cy="1740534"/>
        </a:xfrm>
        <a:prstGeom prst="roundRect">
          <a:avLst/>
        </a:prstGeom>
        <a:solidFill>
          <a:srgbClr val="8A9D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 err="1"/>
            <a:t>Identification</a:t>
          </a:r>
          <a:r>
            <a:rPr lang="sv-SE" sz="1600" b="1" kern="1200" dirty="0"/>
            <a:t> &amp; </a:t>
          </a:r>
          <a:r>
            <a:rPr lang="sv-SE" sz="1600" b="1" kern="1200" dirty="0" err="1"/>
            <a:t>assesment</a:t>
          </a:r>
          <a:r>
            <a:rPr lang="sv-SE" sz="1600" b="1" kern="1200" dirty="0"/>
            <a:t> of prior </a:t>
          </a:r>
          <a:r>
            <a:rPr lang="sv-SE" sz="1600" b="1" kern="1200" dirty="0" err="1"/>
            <a:t>learning</a:t>
          </a:r>
          <a:endParaRPr lang="sv-SE" sz="1600" b="1" kern="1200" dirty="0"/>
        </a:p>
      </dsp:txBody>
      <dsp:txXfrm>
        <a:off x="2035773" y="1390367"/>
        <a:ext cx="1629458" cy="1570602"/>
      </dsp:txXfrm>
    </dsp:sp>
    <dsp:sp modelId="{218DB621-25AB-4492-BD0E-403C7296BE08}">
      <dsp:nvSpPr>
        <dsp:cNvPr id="0" name=""/>
        <dsp:cNvSpPr/>
      </dsp:nvSpPr>
      <dsp:spPr>
        <a:xfrm>
          <a:off x="3840167" y="1305401"/>
          <a:ext cx="1799390" cy="1740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 err="1"/>
            <a:t>Exemption</a:t>
          </a:r>
          <a:r>
            <a:rPr lang="sv-SE" sz="1800" b="1" kern="1200" dirty="0"/>
            <a:t>    </a:t>
          </a:r>
          <a:r>
            <a:rPr lang="sv-SE" sz="1400" b="0" kern="1200" dirty="0"/>
            <a:t>(full or parts of </a:t>
          </a:r>
          <a:r>
            <a:rPr lang="sv-SE" sz="1400" b="0" kern="1200" dirty="0" err="1"/>
            <a:t>courses</a:t>
          </a:r>
          <a:r>
            <a:rPr lang="sv-SE" sz="1400" b="0" kern="1200" dirty="0"/>
            <a:t>)</a:t>
          </a:r>
          <a:endParaRPr lang="sv-SE" sz="1800" b="0" kern="1200" dirty="0"/>
        </a:p>
      </dsp:txBody>
      <dsp:txXfrm>
        <a:off x="3925133" y="1390367"/>
        <a:ext cx="1629458" cy="1570602"/>
      </dsp:txXfrm>
    </dsp:sp>
    <dsp:sp modelId="{35096AE9-A58B-4EA1-917B-B045F9B8223E}">
      <dsp:nvSpPr>
        <dsp:cNvPr id="0" name=""/>
        <dsp:cNvSpPr/>
      </dsp:nvSpPr>
      <dsp:spPr>
        <a:xfrm>
          <a:off x="5729527" y="1305401"/>
          <a:ext cx="1799390" cy="1740534"/>
        </a:xfrm>
        <a:prstGeom prst="roundRect">
          <a:avLst/>
        </a:prstGeom>
        <a:solidFill>
          <a:srgbClr val="F29E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 err="1"/>
            <a:t>Individual</a:t>
          </a:r>
          <a:r>
            <a:rPr lang="sv-SE" sz="1700" b="1" kern="1200" dirty="0"/>
            <a:t> </a:t>
          </a:r>
          <a:r>
            <a:rPr lang="sv-SE" sz="1700" b="1" kern="1200" dirty="0" err="1"/>
            <a:t>study</a:t>
          </a:r>
          <a:r>
            <a:rPr lang="sv-SE" sz="1700" b="1" kern="1200" dirty="0"/>
            <a:t> planning</a:t>
          </a:r>
        </a:p>
      </dsp:txBody>
      <dsp:txXfrm>
        <a:off x="5814493" y="1390367"/>
        <a:ext cx="1629458" cy="1570602"/>
      </dsp:txXfrm>
    </dsp:sp>
    <dsp:sp modelId="{F1B4076F-BDB7-47B9-809E-552AC0EFE90D}">
      <dsp:nvSpPr>
        <dsp:cNvPr id="0" name=""/>
        <dsp:cNvSpPr/>
      </dsp:nvSpPr>
      <dsp:spPr>
        <a:xfrm>
          <a:off x="7618887" y="1305401"/>
          <a:ext cx="1799390" cy="1740534"/>
        </a:xfrm>
        <a:prstGeom prst="roundRect">
          <a:avLst/>
        </a:prstGeom>
        <a:solidFill>
          <a:srgbClr val="C75A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b="1" kern="1200" dirty="0" err="1"/>
            <a:t>Individual</a:t>
          </a:r>
          <a:r>
            <a:rPr lang="sv-SE" sz="1700" b="1" kern="1200" dirty="0"/>
            <a:t> </a:t>
          </a:r>
          <a:r>
            <a:rPr lang="sv-SE" sz="1700" b="1" kern="1200" dirty="0" err="1"/>
            <a:t>complementary</a:t>
          </a:r>
          <a:r>
            <a:rPr lang="sv-SE" sz="1700" b="1" kern="1200" dirty="0"/>
            <a:t>  </a:t>
          </a:r>
          <a:r>
            <a:rPr lang="sv-SE" sz="1700" b="1" kern="1200" dirty="0" err="1"/>
            <a:t>training</a:t>
          </a:r>
          <a:endParaRPr lang="sv-SE" sz="1700" b="1" kern="1200" dirty="0"/>
        </a:p>
      </dsp:txBody>
      <dsp:txXfrm>
        <a:off x="7703853" y="1390367"/>
        <a:ext cx="1629458" cy="1570602"/>
      </dsp:txXfrm>
    </dsp:sp>
    <dsp:sp modelId="{D8AD729E-31EA-4DF7-8AF6-FCD350CB5957}">
      <dsp:nvSpPr>
        <dsp:cNvPr id="0" name=""/>
        <dsp:cNvSpPr/>
      </dsp:nvSpPr>
      <dsp:spPr>
        <a:xfrm>
          <a:off x="9508247" y="1305401"/>
          <a:ext cx="1684589" cy="1740534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HVE </a:t>
          </a:r>
          <a:r>
            <a:rPr lang="sv-SE" sz="1800" b="1" kern="1200" dirty="0" err="1"/>
            <a:t>degree</a:t>
          </a:r>
          <a:r>
            <a:rPr lang="sv-SE" sz="1700" kern="1200" dirty="0"/>
            <a:t>  </a:t>
          </a:r>
          <a:r>
            <a:rPr lang="sv-SE" sz="1400" kern="1200" dirty="0"/>
            <a:t>(full </a:t>
          </a:r>
          <a:r>
            <a:rPr lang="sv-SE" sz="1400" kern="1200" dirty="0" err="1"/>
            <a:t>qualification</a:t>
          </a:r>
          <a:r>
            <a:rPr lang="sv-SE" sz="1400" kern="1200" dirty="0"/>
            <a:t>)</a:t>
          </a:r>
          <a:endParaRPr lang="sv-SE" sz="1700" kern="1200" dirty="0"/>
        </a:p>
      </dsp:txBody>
      <dsp:txXfrm>
        <a:off x="9590482" y="1387636"/>
        <a:ext cx="1520119" cy="1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77A55A88-FF79-4C94-8470-CFA2F2BBAA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B1F07EF-4C04-4A70-8944-46CF9023F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3E972-A56F-4D03-BC85-6730285FB4E4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FD34C1-C6AC-438D-AD4E-7E7F4A5BBC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ABCC11-6648-46EC-9A85-72BAAF6367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B3B1D-0BCD-45BF-830D-F780B3EFA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55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07710-EBFE-4596-B298-DC5BF83833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6245-48A6-426B-9889-92AA4EAC44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826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bildobjekt 1">
            <a:extLst>
              <a:ext uri="{FF2B5EF4-FFF2-40B4-BE49-F238E27FC236}">
                <a16:creationId xmlns:a16="http://schemas.microsoft.com/office/drawing/2014/main" id="{79F9379E-E6EF-4222-A791-0F60698871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60625" y="554038"/>
            <a:ext cx="4919663" cy="2768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Platshållare för anteckningar 2">
            <a:extLst>
              <a:ext uri="{FF2B5EF4-FFF2-40B4-BE49-F238E27FC236}">
                <a16:creationId xmlns:a16="http://schemas.microsoft.com/office/drawing/2014/main" id="{C5E9660E-02D4-41C3-B65C-0BB332168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12292" name="Platshållare för bildnummer 3">
            <a:extLst>
              <a:ext uri="{FF2B5EF4-FFF2-40B4-BE49-F238E27FC236}">
                <a16:creationId xmlns:a16="http://schemas.microsoft.com/office/drawing/2014/main" id="{816B5E5C-065E-47D0-B44A-7AC9D6DF6D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" charset="0"/>
                <a:cs typeface="ヒラギノ角ゴ ProN W3" charset="0"/>
                <a:sym typeface="Helvetica Neue" charset="0"/>
              </a:defRPr>
            </a:lvl9pPr>
          </a:lstStyle>
          <a:p>
            <a:fld id="{D127A4FA-3D29-4427-B0EC-89EAB669D4B3}" type="slidenum">
              <a:rPr lang="sv-SE" altLang="sv-SE" sz="1200"/>
              <a:pPr/>
              <a:t>3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8AA1C-3319-42FA-9649-DDBB95C71AE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218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2955-8CFA-472E-9DD6-4974F83A5FAE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963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2955-8CFA-472E-9DD6-4974F83A5FA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24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/ IT: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Front-end developer, UX designer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Finance: Sustainability Controller, Social Content &amp; Influencer Marketing, Sustainability in E-commerce, System Understanding for Accounting Economists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Hotel, restaurant and tourism: Sustainable events, Climate-smart food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Healthcare: E-health, Intercultural competence in healthcare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Garden: Sustainable ecosystems in practice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Construction: BIM for supervisors, Operational optimization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Services: Cyber ​​Security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Technology: 3D, Automation technology for operating technicians, Smart industry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2955-8CFA-472E-9DD6-4974F83A5FAE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842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2955-8CFA-472E-9DD6-4974F83A5FAE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965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Institute for Evaluation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Labour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 and Education Policy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Swedish Confederation of Professional Associations (Saco)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Swedish Confederation of Professional Employees (TCO)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Confederation of Swedish Enterprise (SN)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Swedish Federation of Business Owners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2955-8CFA-472E-9DD6-4974F83A5FAE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41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98D5-8A37-4B13-99B1-495A902EFD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13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6245-48A6-426B-9889-92AA4EAC442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553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98D5-8A37-4B13-99B1-495A902EFD0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22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98D5-8A37-4B13-99B1-495A902EFD0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43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0" dirty="0">
                <a:effectLst/>
                <a:latin typeface="Arial" panose="020B0604020202020204" pitchFamily="34" charset="0"/>
              </a:rPr>
              <a:t>67 </a:t>
            </a:r>
            <a:r>
              <a:rPr lang="sv-SE" sz="1200" b="0" i="0" dirty="0" err="1">
                <a:effectLst/>
                <a:latin typeface="Arial" panose="020B0604020202020204" pitchFamily="34" charset="0"/>
              </a:rPr>
              <a:t>percent</a:t>
            </a:r>
            <a:r>
              <a:rPr lang="sv-SE" sz="1200" b="0" i="0" dirty="0">
                <a:effectLst/>
                <a:latin typeface="Arial" panose="020B0604020202020204" pitchFamily="34" charset="0"/>
              </a:rPr>
              <a:t> av dessa hade ett arbete som överensstämde helt eller till största delen med utbildningen.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err="1"/>
              <a:t>Higher</a:t>
            </a:r>
            <a:r>
              <a:rPr lang="sv-SE" b="1" dirty="0"/>
              <a:t> </a:t>
            </a:r>
            <a:r>
              <a:rPr lang="sv-SE" b="1" dirty="0" err="1"/>
              <a:t>vocational</a:t>
            </a:r>
            <a:r>
              <a:rPr lang="sv-SE" b="1" dirty="0"/>
              <a:t> </a:t>
            </a:r>
            <a:r>
              <a:rPr lang="sv-SE" b="1" dirty="0" err="1"/>
              <a:t>education</a:t>
            </a:r>
            <a:r>
              <a:rPr lang="sv-SE" b="1" dirty="0"/>
              <a:t> is to </a:t>
            </a:r>
            <a:r>
              <a:rPr lang="sv-SE" b="1" dirty="0" err="1"/>
              <a:t>increase</a:t>
            </a:r>
            <a:r>
              <a:rPr lang="sv-SE" b="1" dirty="0"/>
              <a:t> by 50 </a:t>
            </a:r>
            <a:r>
              <a:rPr lang="sv-SE" b="1" dirty="0" err="1"/>
              <a:t>percent</a:t>
            </a:r>
            <a:endParaRPr lang="sv-SE" sz="1200" b="0" i="0" dirty="0"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72955-8CFA-472E-9DD6-4974F83A5FA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97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2014 och framåt</a:t>
            </a:r>
          </a:p>
          <a:p>
            <a:r>
              <a:rPr lang="sv-SE" dirty="0"/>
              <a:t>Tydligt att vi med 2021 når dubbelt 2014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51F8B-D51E-416B-A172-E62841B97CA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74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 minst en pågående YH-omgång under året.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6245-48A6-426B-9889-92AA4EAC442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997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98D5-8A37-4B13-99B1-495A902EFD0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16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bg>
      <p:bgPr>
        <a:gradFill>
          <a:gsLst>
            <a:gs pos="0">
              <a:srgbClr val="4C638D">
                <a:lumMod val="100000"/>
              </a:srgbClr>
            </a:gs>
            <a:gs pos="100000">
              <a:srgbClr val="23334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7CA9835-94A4-437C-8000-D34EBC3FA6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C2415EA7-5A61-4401-8516-FC651D922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1222" y="1457888"/>
            <a:ext cx="6916756" cy="36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FA1C5CB2-734E-492D-BB70-E2F653639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2790" y="2410349"/>
            <a:ext cx="8766419" cy="1557020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37D688FC-0A71-44B1-8434-9D0AAB369A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9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71" y="1356577"/>
            <a:ext cx="94234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DE77F89-2F50-4E1A-A353-C76957C9E834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72CA01A0-A2BF-487A-BED0-8E45834526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7628" y="150827"/>
            <a:ext cx="2229581" cy="396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F39470D-22A4-413E-A338-5BDEF7FF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7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4" y="1356577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056" y="1356577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3D3E4B1-83AB-4CAE-9B84-21D668297EB8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CDA7DAAB-63F9-4C62-8323-6BB8178E4F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7628" y="150827"/>
            <a:ext cx="2229581" cy="396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DEE486A-01D8-4C7E-8674-9E03092A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92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71F0A5-CB37-4F1F-B2C4-DA790543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431515-D033-4664-858F-08181CF007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15824D1-AA6A-4A4C-ABDA-8DA045FA8322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615F1DF-C331-488A-9027-BC4158576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7628" y="150827"/>
            <a:ext cx="2229581" cy="396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77C7AB-F594-4FEE-A539-9B11AAF3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2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62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609D8EC-D6A2-4FE3-B748-7C72E9770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6177" y="2162096"/>
            <a:ext cx="7919645" cy="2016577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C1658A40-3503-4AB1-9FE1-F21A5DFBDD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71" y="1356577"/>
            <a:ext cx="94234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70859D1-85FF-41FD-A18F-151D77340315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1F0389F-BA9F-4946-BD12-DACE101987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0995" y="144303"/>
            <a:ext cx="1696581" cy="43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5972A32-3F22-4057-BBFE-AD100218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7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4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056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0E82E08-F7FF-4F72-B362-7D1708890B18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F0635B78-F652-4238-924E-2E81271DE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0995" y="144303"/>
            <a:ext cx="1696581" cy="432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EE5C2A-3EFB-479F-B11A-624BDA3BE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2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E08001E-3677-4CAB-B7DE-B9F7A178956D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5BE1D33-77F0-4176-92BC-9E72896F6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0995" y="144303"/>
            <a:ext cx="1696581" cy="432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686D82F-1F47-4408-937C-4C8BAAE5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2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F3123A3-AF9D-4056-B3ED-5D6C4D876B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383317E8-210D-420A-9E18-8FB614540B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93476" y="2326403"/>
            <a:ext cx="7605048" cy="17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FB7396D-DCAD-4DAE-B8AD-C7DDCDD036A9}"/>
              </a:ext>
            </a:extLst>
          </p:cNvPr>
          <p:cNvSpPr/>
          <p:nvPr userDrawn="1"/>
        </p:nvSpPr>
        <p:spPr>
          <a:xfrm>
            <a:off x="3311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018AC7B-1C19-494D-BB1B-6676EC5A4E6A}"/>
              </a:ext>
            </a:extLst>
          </p:cNvPr>
          <p:cNvSpPr/>
          <p:nvPr userDrawn="1"/>
        </p:nvSpPr>
        <p:spPr>
          <a:xfrm>
            <a:off x="0" y="4678219"/>
            <a:ext cx="12192000" cy="1357873"/>
          </a:xfrm>
          <a:prstGeom prst="rect">
            <a:avLst/>
          </a:prstGeom>
          <a:solidFill>
            <a:srgbClr val="2333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539F9BD-9A07-4344-B635-66B1B8726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2548" y="5002555"/>
            <a:ext cx="1340559" cy="70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651071"/>
            <a:ext cx="9144000" cy="1057419"/>
          </a:xfrm>
          <a:noFill/>
        </p:spPr>
        <p:txBody>
          <a:bodyPr lIns="0" rIns="252000" anchor="ctr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384" y="4747532"/>
            <a:ext cx="9182271" cy="12028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Enhet för </a:t>
            </a:r>
            <a:br>
              <a:rPr lang="sv-SE" dirty="0"/>
            </a:br>
            <a:r>
              <a:rPr lang="sv-SE" dirty="0"/>
              <a:t>Typ av presentation och/eller ort och datum</a:t>
            </a:r>
          </a:p>
          <a:p>
            <a:r>
              <a:rPr lang="sv-SE" dirty="0"/>
              <a:t>Namn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71" y="1356577"/>
            <a:ext cx="94234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A0C9F0B-7915-4767-923E-FDA7618DD2B0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BBD127-5F4A-46DA-9FE8-B8BF8D66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5D8FFD6D-432E-449B-953D-D61F930C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807" y="171471"/>
            <a:ext cx="1611898" cy="3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7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4" y="1356577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056" y="1356577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B4CCCB0-B56E-402E-92EB-DB6828560328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C09453C-B779-466E-8D2B-6A13341AB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807" y="171471"/>
            <a:ext cx="1611898" cy="3616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3F8BA60-DB5B-4DAB-A5D7-D8EBE622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2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6A38058-0F6C-4A12-BB38-4D9CE84DFA1E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2B2C1D7-9762-49EA-9D4E-C9C3F0370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807" y="171471"/>
            <a:ext cx="1611898" cy="3616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6F6400-5915-4EE6-ACF5-A42308E0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18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1658A40-3503-4AB1-9FE1-F21A5DFBD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976A7162-E04E-4165-BE96-BB2F0CF34B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6000" y="2240004"/>
            <a:ext cx="7560000" cy="19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6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71" y="1356577"/>
            <a:ext cx="94234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A0077A0-6F49-450A-BE1F-BCE3250564E1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A7830859-BC56-4FAB-84BE-8DF7A437A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0101" y="109375"/>
            <a:ext cx="1980000" cy="5018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1C5D54-C0E3-4B22-A35D-EC261B84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2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4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056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F8B9B9-DF06-4A4F-9FA3-F8A32CB9EDFC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DE91F72-1D17-4380-9F35-E8D49A0B3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0101" y="109375"/>
            <a:ext cx="1980000" cy="5018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EEF28-B936-436D-BEC9-41EAE940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63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71AE36A-73B5-42AE-A2C5-88156FC1B647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EAEDBC1-61A3-4466-8A95-ABE2F6E2A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0101" y="109375"/>
            <a:ext cx="1980000" cy="5018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07152C-101C-4904-83E7-F8F8C6ED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5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1658A40-3503-4AB1-9FE1-F21A5DFBD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B850C954-8560-4B89-92E5-DD6C7226A7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6000" y="2654650"/>
            <a:ext cx="6120000" cy="12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8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71" y="1356577"/>
            <a:ext cx="94234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1F74581-B875-4049-B521-C00CFF70FDA8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086ADBE-690C-4C48-8E5A-BCE6044AA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178" y="212917"/>
            <a:ext cx="1620000" cy="3317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07530C-C00D-4E57-AA3B-7EDEAAE9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55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4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056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86FF076-7E82-4249-872E-4FF0B8BD77EC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9EFE772D-C813-41FF-803E-F95C24244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178" y="212917"/>
            <a:ext cx="1620000" cy="3317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D7D555-201A-414A-A069-09B7F969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YH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71" y="1356577"/>
            <a:ext cx="94234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97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E4F5E70-C4A0-435D-8D83-7A3668984BB6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2194B662-8AE9-43D3-84FD-E2CD3BE49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0178" y="212917"/>
            <a:ext cx="1620000" cy="3317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7297FC4-6B60-4581-9BC2-B3622E04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85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1658A40-3503-4AB1-9FE1-F21A5DFBD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39DCD1C6-6AE6-4711-B780-5B694FB69B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8366" y="2657351"/>
            <a:ext cx="4320000" cy="12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71" y="1356577"/>
            <a:ext cx="94234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CC9A31-B12B-4BA4-B6FC-9B30787803B7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FEDE99DE-CB61-4EBD-944B-95F59D2FE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1708" y="206644"/>
            <a:ext cx="1080000" cy="30731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FA70FEC-C518-4BED-BD18-5C07FBBB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15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4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056" y="1356577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E291290-B8A9-49A1-998E-B4C521AEF0DC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8A6FFF5-EDD3-49B5-AD40-59DCBAE74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1708" y="206644"/>
            <a:ext cx="1080000" cy="30731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9FF3A20-8CCF-41DC-AE50-230E27D0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2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539623E-F169-4996-A600-0722109A865B}"/>
              </a:ext>
            </a:extLst>
          </p:cNvPr>
          <p:cNvSpPr/>
          <p:nvPr userDrawn="1"/>
        </p:nvSpPr>
        <p:spPr>
          <a:xfrm>
            <a:off x="0" y="303"/>
            <a:ext cx="12192000" cy="720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A92A7B50-968A-45E1-B10E-EF9A76A39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1708" y="206644"/>
            <a:ext cx="1080000" cy="3073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8B38335-855A-4586-81C9-4FF13960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54"/>
            <a:ext cx="9173497" cy="720000"/>
          </a:xfrm>
          <a:noFill/>
          <a:ln>
            <a:noFill/>
          </a:ln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09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6E14B23D-1D0E-4F5D-9EF4-9F9495E0F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53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154" y="2551837"/>
            <a:ext cx="9525000" cy="1754326"/>
          </a:xfrm>
          <a:noFill/>
        </p:spPr>
        <p:txBody>
          <a:bodyPr wrap="square"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6E14B23D-1D0E-4F5D-9EF4-9F9495E0F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2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bg>
      <p:bgPr>
        <a:gradFill>
          <a:gsLst>
            <a:gs pos="0">
              <a:srgbClr val="4C638D">
                <a:lumMod val="100000"/>
              </a:srgbClr>
            </a:gs>
            <a:gs pos="100000">
              <a:srgbClr val="23334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7CA9835-94A4-437C-8000-D34EBC3FA6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5887912-8560-4238-910C-F3020838EC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4430" y="3140527"/>
            <a:ext cx="3003139" cy="996043"/>
          </a:xfrm>
        </p:spPr>
        <p:txBody>
          <a:bodyPr>
            <a:noAutofit/>
          </a:bodyPr>
          <a:lstStyle>
            <a:lvl1pPr marL="0" indent="0" algn="ctr">
              <a:spcBef>
                <a:spcPts val="700"/>
              </a:spcBef>
              <a:buNone/>
              <a:defRPr sz="8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Tack!</a:t>
            </a:r>
            <a:endParaRPr lang="en-US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3EFA590C-F53C-4169-A76C-9EB00E45F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F50A07F-592C-4E49-9E34-2058CBB42154}"/>
              </a:ext>
            </a:extLst>
          </p:cNvPr>
          <p:cNvSpPr txBox="1">
            <a:spLocks/>
          </p:cNvSpPr>
          <p:nvPr userDrawn="1"/>
        </p:nvSpPr>
        <p:spPr>
          <a:xfrm>
            <a:off x="3559956" y="4404730"/>
            <a:ext cx="5072085" cy="62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3500"/>
              </a:lnSpc>
              <a:spcBef>
                <a:spcPts val="700"/>
              </a:spcBef>
              <a:buFont typeface="Arial" panose="020B0604020202020204" pitchFamily="34" charset="0"/>
              <a:buNone/>
              <a:defRPr sz="8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/>
              <a:t>Besök oss gärna på myh.se</a:t>
            </a:r>
          </a:p>
        </p:txBody>
      </p:sp>
    </p:spTree>
    <p:extLst>
      <p:ext uri="{BB962C8B-B14F-4D97-AF65-F5344CB8AC3E}">
        <p14:creationId xmlns:p14="http://schemas.microsoft.com/office/powerpoint/2010/main" val="44237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344" y="1356577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600"/>
              </a:spcAft>
              <a:defRPr/>
            </a:lvl1pPr>
            <a:lvl2pPr>
              <a:spcBef>
                <a:spcPts val="1000"/>
              </a:spcBef>
              <a:spcAft>
                <a:spcPts val="600"/>
              </a:spcAft>
              <a:defRPr/>
            </a:lvl2pPr>
            <a:lvl3pPr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056" y="1356577"/>
            <a:ext cx="5181600" cy="4351338"/>
          </a:xfrm>
        </p:spPr>
        <p:txBody>
          <a:bodyPr/>
          <a:lstStyle>
            <a:lvl1pPr>
              <a:spcBef>
                <a:spcPts val="1000"/>
              </a:spcBef>
              <a:spcAft>
                <a:spcPts val="600"/>
              </a:spcAft>
              <a:defRPr/>
            </a:lvl1pPr>
            <a:lvl2pPr>
              <a:spcBef>
                <a:spcPts val="1000"/>
              </a:spcBef>
              <a:spcAft>
                <a:spcPts val="600"/>
              </a:spcAft>
              <a:defRPr/>
            </a:lvl2pPr>
            <a:lvl3pPr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19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3633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74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EFF76CA-5B12-4123-A674-2A20319E3F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C638D">
                  <a:lumMod val="100000"/>
                </a:srgbClr>
              </a:gs>
              <a:gs pos="100000">
                <a:srgbClr val="233348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C1658A40-3503-4AB1-9FE1-F21A5DFBD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40000" y="5760000"/>
            <a:ext cx="1340559" cy="7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9711"/>
            <a:ext cx="9423400" cy="708141"/>
          </a:xfrm>
          <a:solidFill>
            <a:schemeClr val="bg1"/>
          </a:solidFill>
        </p:spPr>
        <p:txBody>
          <a:bodyPr/>
          <a:lstStyle>
            <a:lvl1pPr marL="0" indent="0">
              <a:defRPr b="1" i="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7963"/>
            <a:ext cx="9423400" cy="4096255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4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4" y="711481"/>
            <a:ext cx="10733312" cy="708141"/>
          </a:xfrm>
          <a:solidFill>
            <a:schemeClr val="bg1"/>
          </a:solidFill>
        </p:spPr>
        <p:txBody>
          <a:bodyPr/>
          <a:lstStyle>
            <a:lvl1pPr marL="0" indent="0">
              <a:defRPr b="1" i="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856257-A929-4B08-8E52-6D3BBAAB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2019-10-24</a:t>
            </a:r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D60B80B-6376-4158-B0D8-9A2402C82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E1DD7C-C7FA-46EE-8397-9AB1BC65B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344" y="1994331"/>
            <a:ext cx="5181600" cy="360092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E806EA6-8D2D-4674-A6A5-FF3F6D9B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1994331"/>
            <a:ext cx="5181600" cy="3600926"/>
          </a:xfrm>
        </p:spPr>
        <p:txBody>
          <a:bodyPr/>
          <a:lstStyle>
            <a:lvl1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68964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B85F6-CEED-4BF6-8FCD-4B571AB1F3EE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E169E22-0BE4-4E85-8034-794256D45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711"/>
            <a:ext cx="9423400" cy="708141"/>
          </a:xfrm>
          <a:solidFill>
            <a:schemeClr val="bg1"/>
          </a:solidFill>
        </p:spPr>
        <p:txBody>
          <a:bodyPr/>
          <a:lstStyle>
            <a:lvl1pPr marL="0" indent="0">
              <a:defRPr b="1" i="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0814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171" y="1330599"/>
            <a:ext cx="9423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2019-10-24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043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4D535DB3-55E5-4644-9B87-359ABE705D2A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440000" y="5760000"/>
            <a:ext cx="1260000" cy="7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8" r:id="rId2"/>
    <p:sldLayoutId id="2147483659" r:id="rId3"/>
    <p:sldLayoutId id="2147483661" r:id="rId4"/>
    <p:sldLayoutId id="2147483677" r:id="rId5"/>
    <p:sldLayoutId id="2147483690" r:id="rId6"/>
    <p:sldLayoutId id="2147483670" r:id="rId7"/>
    <p:sldLayoutId id="2147483675" r:id="rId8"/>
    <p:sldLayoutId id="2147483664" r:id="rId9"/>
    <p:sldLayoutId id="2147483671" r:id="rId10"/>
    <p:sldLayoutId id="2147483679" r:id="rId11"/>
    <p:sldLayoutId id="2147483680" r:id="rId12"/>
    <p:sldLayoutId id="2147483678" r:id="rId13"/>
    <p:sldLayoutId id="2147483676" r:id="rId14"/>
    <p:sldLayoutId id="2147483672" r:id="rId15"/>
    <p:sldLayoutId id="2147483681" r:id="rId16"/>
    <p:sldLayoutId id="2147483682" r:id="rId17"/>
    <p:sldLayoutId id="2147483683" r:id="rId18"/>
    <p:sldLayoutId id="2147483673" r:id="rId19"/>
    <p:sldLayoutId id="2147483684" r:id="rId20"/>
    <p:sldLayoutId id="2147483685" r:id="rId21"/>
    <p:sldLayoutId id="2147483686" r:id="rId22"/>
    <p:sldLayoutId id="2147483691" r:id="rId23"/>
    <p:sldLayoutId id="2147483687" r:id="rId24"/>
    <p:sldLayoutId id="2147483688" r:id="rId25"/>
    <p:sldLayoutId id="2147483689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674" r:id="rId35"/>
    <p:sldLayoutId id="2147483660" r:id="rId36"/>
    <p:sldLayoutId id="2147483649" r:id="rId37"/>
  </p:sldLayoutIdLst>
  <p:txStyles>
    <p:titleStyle>
      <a:lvl1pPr marL="717550" indent="0"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31.svg"/><Relationship Id="rId10" Type="http://schemas.openxmlformats.org/officeDocument/2006/relationships/diagramData" Target="../diagrams/data2.xml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yh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edefop.europa.eu/files/4168_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562BD3BF-C050-49DC-AE78-0F9E70787F4E}"/>
              </a:ext>
            </a:extLst>
          </p:cNvPr>
          <p:cNvSpPr txBox="1"/>
          <p:nvPr/>
        </p:nvSpPr>
        <p:spPr>
          <a:xfrm>
            <a:off x="-2" y="5223393"/>
            <a:ext cx="1219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Swedish National Agency for </a:t>
            </a:r>
            <a:r>
              <a:rPr lang="sv-SE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</a:t>
            </a:r>
            <a:r>
              <a:rPr lang="sv-S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sv-SE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37A24D-CD52-440A-9F1B-67FB2AC9BAE7}"/>
              </a:ext>
            </a:extLst>
          </p:cNvPr>
          <p:cNvSpPr txBox="1"/>
          <p:nvPr/>
        </p:nvSpPr>
        <p:spPr>
          <a:xfrm>
            <a:off x="510447" y="6009967"/>
            <a:ext cx="5585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Margareta Landh, senior </a:t>
            </a:r>
            <a:r>
              <a:rPr lang="sv-SE" sz="2400" b="1" dirty="0" err="1">
                <a:solidFill>
                  <a:schemeClr val="bg1"/>
                </a:solidFill>
              </a:rPr>
              <a:t>adviser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25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7066034-9E25-4FA9-A518-E97A7DC789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ts val="35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is </a:t>
            </a:r>
            <a:r>
              <a:rPr lang="sv-SE" dirty="0" err="1"/>
              <a:t>managed</a:t>
            </a:r>
            <a:r>
              <a:rPr lang="sv-SE" dirty="0"/>
              <a:t> by a board</a:t>
            </a:r>
          </a:p>
          <a:p>
            <a:pPr marL="342900" indent="-342900">
              <a:lnSpc>
                <a:spcPts val="35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mainly</a:t>
            </a:r>
            <a:r>
              <a:rPr lang="sv-SE" dirty="0"/>
              <a:t> </a:t>
            </a:r>
            <a:r>
              <a:rPr lang="sv-SE" dirty="0" err="1"/>
              <a:t>employers</a:t>
            </a:r>
            <a:r>
              <a:rPr lang="sv-SE" dirty="0"/>
              <a:t> from the </a:t>
            </a:r>
            <a:r>
              <a:rPr lang="sv-SE" dirty="0" err="1"/>
              <a:t>sector</a:t>
            </a:r>
            <a:r>
              <a:rPr lang="sv-SE" dirty="0"/>
              <a:t> or </a:t>
            </a:r>
            <a:r>
              <a:rPr lang="sv-SE" dirty="0" err="1"/>
              <a:t>industry</a:t>
            </a:r>
            <a:r>
              <a:rPr lang="sv-SE" dirty="0"/>
              <a:t> relevant to the </a:t>
            </a:r>
            <a:r>
              <a:rPr lang="sv-SE" dirty="0" err="1"/>
              <a:t>study</a:t>
            </a:r>
            <a:r>
              <a:rPr lang="sv-SE" dirty="0"/>
              <a:t> </a:t>
            </a:r>
            <a:r>
              <a:rPr lang="sv-SE" dirty="0" err="1"/>
              <a:t>programme</a:t>
            </a:r>
            <a:endParaRPr lang="sv-SE" dirty="0"/>
          </a:p>
          <a:p>
            <a:pPr marL="342900" indent="-342900">
              <a:lnSpc>
                <a:spcPts val="35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dirty="0" err="1"/>
              <a:t>One</a:t>
            </a:r>
            <a:r>
              <a:rPr lang="sv-SE" dirty="0"/>
              <a:t> student </a:t>
            </a:r>
            <a:r>
              <a:rPr lang="sv-SE" dirty="0" err="1"/>
              <a:t>member</a:t>
            </a:r>
            <a:endParaRPr lang="sv-SE" dirty="0">
              <a:sym typeface="Arial" pitchFamily="34" charset="0"/>
            </a:endParaRPr>
          </a:p>
          <a:p>
            <a:pPr>
              <a:lnSpc>
                <a:spcPts val="3500"/>
              </a:lnSpc>
              <a:spcBef>
                <a:spcPts val="2000"/>
              </a:spcBef>
            </a:pPr>
            <a:endParaRPr lang="sv-SE" dirty="0"/>
          </a:p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3E90E67-831A-4C67-BDDE-A69287B5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  <a:sym typeface="Arial" pitchFamily="34" charset="0"/>
              </a:rPr>
              <a:t>Board </a:t>
            </a:r>
            <a:r>
              <a:rPr lang="sv-SE" dirty="0" err="1">
                <a:solidFill>
                  <a:schemeClr val="bg1"/>
                </a:solidFill>
                <a:sym typeface="Arial" pitchFamily="34" charset="0"/>
              </a:rPr>
              <a:t>connected</a:t>
            </a:r>
            <a:r>
              <a:rPr lang="sv-SE" dirty="0">
                <a:solidFill>
                  <a:schemeClr val="bg1"/>
                </a:solidFill>
                <a:sym typeface="Arial" pitchFamily="34" charset="0"/>
              </a:rPr>
              <a:t> to the </a:t>
            </a:r>
            <a:r>
              <a:rPr lang="sv-SE" dirty="0" err="1">
                <a:solidFill>
                  <a:schemeClr val="bg1"/>
                </a:solidFill>
                <a:sym typeface="Arial" pitchFamily="34" charset="0"/>
              </a:rPr>
              <a:t>programme</a:t>
            </a:r>
            <a:endParaRPr lang="sv-SE" dirty="0"/>
          </a:p>
        </p:txBody>
      </p:sp>
      <p:pic>
        <p:nvPicPr>
          <p:cNvPr id="5" name="Bildobjekt 4" descr="En bild som visar person, inomhus, sitter, man&#10;&#10;Automatiskt genererad beskrivning">
            <a:extLst>
              <a:ext uri="{FF2B5EF4-FFF2-40B4-BE49-F238E27FC236}">
                <a16:creationId xmlns:a16="http://schemas.microsoft.com/office/drawing/2014/main" id="{D02913DD-B0BB-4E5E-946E-EEC65C312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56" y="1159259"/>
            <a:ext cx="6411444" cy="42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9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067457A-537E-49D8-8FCC-CEFA418C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Basic </a:t>
            </a:r>
            <a:r>
              <a:rPr lang="sv-SE" dirty="0" err="1"/>
              <a:t>Structure</a:t>
            </a:r>
            <a:r>
              <a:rPr lang="sv-SE" dirty="0"/>
              <a:t> of HVE-</a:t>
            </a:r>
            <a:r>
              <a:rPr lang="sv-SE" dirty="0" err="1"/>
              <a:t>programmes</a:t>
            </a:r>
            <a:endParaRPr lang="sv-SE" dirty="0"/>
          </a:p>
        </p:txBody>
      </p:sp>
      <p:pic>
        <p:nvPicPr>
          <p:cNvPr id="4" name="Bild 3" descr="Dokument">
            <a:extLst>
              <a:ext uri="{FF2B5EF4-FFF2-40B4-BE49-F238E27FC236}">
                <a16:creationId xmlns:a16="http://schemas.microsoft.com/office/drawing/2014/main" id="{F1889FC7-D06F-4BCC-B92D-E7F0DD629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695" y="1380733"/>
            <a:ext cx="685779" cy="685779"/>
          </a:xfrm>
          <a:prstGeom prst="rect">
            <a:avLst/>
          </a:prstGeom>
        </p:spPr>
      </p:pic>
      <p:pic>
        <p:nvPicPr>
          <p:cNvPr id="5" name="Bild 4" descr="Lista">
            <a:extLst>
              <a:ext uri="{FF2B5EF4-FFF2-40B4-BE49-F238E27FC236}">
                <a16:creationId xmlns:a16="http://schemas.microsoft.com/office/drawing/2014/main" id="{A4EDDD69-68BF-48CF-9EB4-3520B5D91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904" y="2451212"/>
            <a:ext cx="685779" cy="685779"/>
          </a:xfrm>
          <a:prstGeom prst="rect">
            <a:avLst/>
          </a:prstGeom>
        </p:spPr>
      </p:pic>
      <p:pic>
        <p:nvPicPr>
          <p:cNvPr id="6" name="Bild 5" descr="Tjuv">
            <a:extLst>
              <a:ext uri="{FF2B5EF4-FFF2-40B4-BE49-F238E27FC236}">
                <a16:creationId xmlns:a16="http://schemas.microsoft.com/office/drawing/2014/main" id="{BAB04DD6-79EF-4340-A227-D7FDA74B6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905" y="4633085"/>
            <a:ext cx="685779" cy="68577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3A804AB-83B0-447B-8101-C473B3898299}"/>
              </a:ext>
            </a:extLst>
          </p:cNvPr>
          <p:cNvSpPr txBox="1"/>
          <p:nvPr/>
        </p:nvSpPr>
        <p:spPr>
          <a:xfrm>
            <a:off x="1711741" y="1385119"/>
            <a:ext cx="376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curricula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endParaRPr lang="sv-SE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2DFA49D-66C9-4E53-A9D9-20177D965C91}"/>
              </a:ext>
            </a:extLst>
          </p:cNvPr>
          <p:cNvSpPr txBox="1"/>
          <p:nvPr/>
        </p:nvSpPr>
        <p:spPr>
          <a:xfrm>
            <a:off x="1711741" y="2542618"/>
            <a:ext cx="3837524" cy="50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Adjustable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 plans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EB5A9D1-7114-492B-A40D-07C74B21E072}"/>
              </a:ext>
            </a:extLst>
          </p:cNvPr>
          <p:cNvSpPr txBox="1"/>
          <p:nvPr/>
        </p:nvSpPr>
        <p:spPr>
          <a:xfrm>
            <a:off x="1711741" y="3575994"/>
            <a:ext cx="2483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Flexible setup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A7B262F-8F04-4C79-A98A-2E712C407EE7}"/>
              </a:ext>
            </a:extLst>
          </p:cNvPr>
          <p:cNvSpPr txBox="1"/>
          <p:nvPr/>
        </p:nvSpPr>
        <p:spPr>
          <a:xfrm>
            <a:off x="1711741" y="4496896"/>
            <a:ext cx="3631784" cy="95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1/3 to 1/4 </a:t>
            </a:r>
            <a:b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7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sv-SE" sz="2700" dirty="0">
                <a:latin typeface="Arial" panose="020B0604020202020204" pitchFamily="34" charset="0"/>
                <a:cs typeface="Arial" panose="020B0604020202020204" pitchFamily="34" charset="0"/>
              </a:rPr>
              <a:t> Learning</a:t>
            </a:r>
          </a:p>
        </p:txBody>
      </p:sp>
      <p:pic>
        <p:nvPicPr>
          <p:cNvPr id="11" name="Bild 10" descr="Böcker">
            <a:extLst>
              <a:ext uri="{FF2B5EF4-FFF2-40B4-BE49-F238E27FC236}">
                <a16:creationId xmlns:a16="http://schemas.microsoft.com/office/drawing/2014/main" id="{A5CEFC7E-4406-4D9D-B015-D3949FFB1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730" y="3521692"/>
            <a:ext cx="685779" cy="685779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95EE286-4C01-438E-B999-64E36CDD302E}"/>
              </a:ext>
            </a:extLst>
          </p:cNvPr>
          <p:cNvGraphicFramePr/>
          <p:nvPr/>
        </p:nvGraphicFramePr>
        <p:xfrm>
          <a:off x="4629150" y="1047872"/>
          <a:ext cx="7482413" cy="4621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63443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DB79022-4CCD-4B4A-86B0-7AC19F01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Establishing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Vocational</a:t>
            </a:r>
            <a:r>
              <a:rPr lang="sv-SE" dirty="0"/>
              <a:t> </a:t>
            </a:r>
            <a:r>
              <a:rPr lang="sv-SE" dirty="0" err="1"/>
              <a:t>Programmes</a:t>
            </a:r>
            <a:endParaRPr lang="sv-SE" dirty="0"/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84E2A15B-03CC-482D-B344-7772C7BE982B}"/>
              </a:ext>
            </a:extLst>
          </p:cNvPr>
          <p:cNvSpPr/>
          <p:nvPr/>
        </p:nvSpPr>
        <p:spPr>
          <a:xfrm>
            <a:off x="1657406" y="1552638"/>
            <a:ext cx="8591601" cy="4076637"/>
          </a:xfrm>
          <a:prstGeom prst="rightArrow">
            <a:avLst/>
          </a:prstGeom>
          <a:solidFill>
            <a:srgbClr val="A4C3E8">
              <a:alpha val="68000"/>
            </a:srgb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A2641AC-6FC2-4B51-93F8-133D5784E060}"/>
              </a:ext>
            </a:extLst>
          </p:cNvPr>
          <p:cNvSpPr/>
          <p:nvPr/>
        </p:nvSpPr>
        <p:spPr>
          <a:xfrm>
            <a:off x="907158" y="2775629"/>
            <a:ext cx="2425672" cy="1630654"/>
          </a:xfrm>
          <a:custGeom>
            <a:avLst/>
            <a:gdLst>
              <a:gd name="connsiteX0" fmla="*/ 0 w 2425672"/>
              <a:gd name="connsiteY0" fmla="*/ 271781 h 1630654"/>
              <a:gd name="connsiteX1" fmla="*/ 271781 w 2425672"/>
              <a:gd name="connsiteY1" fmla="*/ 0 h 1630654"/>
              <a:gd name="connsiteX2" fmla="*/ 2153891 w 2425672"/>
              <a:gd name="connsiteY2" fmla="*/ 0 h 1630654"/>
              <a:gd name="connsiteX3" fmla="*/ 2425672 w 2425672"/>
              <a:gd name="connsiteY3" fmla="*/ 271781 h 1630654"/>
              <a:gd name="connsiteX4" fmla="*/ 2425672 w 2425672"/>
              <a:gd name="connsiteY4" fmla="*/ 1358873 h 1630654"/>
              <a:gd name="connsiteX5" fmla="*/ 2153891 w 2425672"/>
              <a:gd name="connsiteY5" fmla="*/ 1630654 h 1630654"/>
              <a:gd name="connsiteX6" fmla="*/ 271781 w 2425672"/>
              <a:gd name="connsiteY6" fmla="*/ 1630654 h 1630654"/>
              <a:gd name="connsiteX7" fmla="*/ 0 w 2425672"/>
              <a:gd name="connsiteY7" fmla="*/ 1358873 h 1630654"/>
              <a:gd name="connsiteX8" fmla="*/ 0 w 2425672"/>
              <a:gd name="connsiteY8" fmla="*/ 271781 h 163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672" h="1630654">
                <a:moveTo>
                  <a:pt x="0" y="271781"/>
                </a:moveTo>
                <a:cubicBezTo>
                  <a:pt x="0" y="121680"/>
                  <a:pt x="121680" y="0"/>
                  <a:pt x="271781" y="0"/>
                </a:cubicBezTo>
                <a:lnTo>
                  <a:pt x="2153891" y="0"/>
                </a:lnTo>
                <a:cubicBezTo>
                  <a:pt x="2303992" y="0"/>
                  <a:pt x="2425672" y="121680"/>
                  <a:pt x="2425672" y="271781"/>
                </a:cubicBezTo>
                <a:lnTo>
                  <a:pt x="2425672" y="1358873"/>
                </a:lnTo>
                <a:cubicBezTo>
                  <a:pt x="2425672" y="1508974"/>
                  <a:pt x="2303992" y="1630654"/>
                  <a:pt x="2153891" y="1630654"/>
                </a:cubicBezTo>
                <a:lnTo>
                  <a:pt x="271781" y="1630654"/>
                </a:lnTo>
                <a:cubicBezTo>
                  <a:pt x="121680" y="1630654"/>
                  <a:pt x="0" y="1508974"/>
                  <a:pt x="0" y="1358873"/>
                </a:cubicBezTo>
                <a:lnTo>
                  <a:pt x="0" y="271781"/>
                </a:lnTo>
                <a:close/>
              </a:path>
            </a:pathLst>
          </a:custGeom>
          <a:solidFill>
            <a:srgbClr val="4C638D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92" tIns="190092" rIns="190092" bIns="19009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9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r>
              <a:rPr lang="sv-SE" sz="2900" kern="12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sv-SE" sz="29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endParaRPr lang="sv-SE" sz="2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9E994595-2621-4B48-9150-B22CE6101BBE}"/>
              </a:ext>
            </a:extLst>
          </p:cNvPr>
          <p:cNvSpPr/>
          <p:nvPr/>
        </p:nvSpPr>
        <p:spPr>
          <a:xfrm>
            <a:off x="3462633" y="2775629"/>
            <a:ext cx="2425672" cy="1630654"/>
          </a:xfrm>
          <a:custGeom>
            <a:avLst/>
            <a:gdLst>
              <a:gd name="connsiteX0" fmla="*/ 0 w 2425672"/>
              <a:gd name="connsiteY0" fmla="*/ 271781 h 1630654"/>
              <a:gd name="connsiteX1" fmla="*/ 271781 w 2425672"/>
              <a:gd name="connsiteY1" fmla="*/ 0 h 1630654"/>
              <a:gd name="connsiteX2" fmla="*/ 2153891 w 2425672"/>
              <a:gd name="connsiteY2" fmla="*/ 0 h 1630654"/>
              <a:gd name="connsiteX3" fmla="*/ 2425672 w 2425672"/>
              <a:gd name="connsiteY3" fmla="*/ 271781 h 1630654"/>
              <a:gd name="connsiteX4" fmla="*/ 2425672 w 2425672"/>
              <a:gd name="connsiteY4" fmla="*/ 1358873 h 1630654"/>
              <a:gd name="connsiteX5" fmla="*/ 2153891 w 2425672"/>
              <a:gd name="connsiteY5" fmla="*/ 1630654 h 1630654"/>
              <a:gd name="connsiteX6" fmla="*/ 271781 w 2425672"/>
              <a:gd name="connsiteY6" fmla="*/ 1630654 h 1630654"/>
              <a:gd name="connsiteX7" fmla="*/ 0 w 2425672"/>
              <a:gd name="connsiteY7" fmla="*/ 1358873 h 1630654"/>
              <a:gd name="connsiteX8" fmla="*/ 0 w 2425672"/>
              <a:gd name="connsiteY8" fmla="*/ 271781 h 163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672" h="1630654">
                <a:moveTo>
                  <a:pt x="0" y="271781"/>
                </a:moveTo>
                <a:cubicBezTo>
                  <a:pt x="0" y="121680"/>
                  <a:pt x="121680" y="0"/>
                  <a:pt x="271781" y="0"/>
                </a:cubicBezTo>
                <a:lnTo>
                  <a:pt x="2153891" y="0"/>
                </a:lnTo>
                <a:cubicBezTo>
                  <a:pt x="2303992" y="0"/>
                  <a:pt x="2425672" y="121680"/>
                  <a:pt x="2425672" y="271781"/>
                </a:cubicBezTo>
                <a:lnTo>
                  <a:pt x="2425672" y="1358873"/>
                </a:lnTo>
                <a:cubicBezTo>
                  <a:pt x="2425672" y="1508974"/>
                  <a:pt x="2303992" y="1630654"/>
                  <a:pt x="2153891" y="1630654"/>
                </a:cubicBezTo>
                <a:lnTo>
                  <a:pt x="271781" y="1630654"/>
                </a:lnTo>
                <a:cubicBezTo>
                  <a:pt x="121680" y="1630654"/>
                  <a:pt x="0" y="1508974"/>
                  <a:pt x="0" y="1358873"/>
                </a:cubicBezTo>
                <a:lnTo>
                  <a:pt x="0" y="271781"/>
                </a:lnTo>
                <a:close/>
              </a:path>
            </a:pathLst>
          </a:custGeom>
          <a:solidFill>
            <a:srgbClr val="4C638D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92" tIns="190092" rIns="190092" bIns="19009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9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29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9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providers</a:t>
            </a:r>
            <a:endParaRPr lang="sv-SE" sz="2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ADEA22F-7154-42B8-9B38-0EFEFFCD1078}"/>
              </a:ext>
            </a:extLst>
          </p:cNvPr>
          <p:cNvSpPr/>
          <p:nvPr/>
        </p:nvSpPr>
        <p:spPr>
          <a:xfrm>
            <a:off x="6018107" y="2775629"/>
            <a:ext cx="2425672" cy="1630654"/>
          </a:xfrm>
          <a:custGeom>
            <a:avLst/>
            <a:gdLst>
              <a:gd name="connsiteX0" fmla="*/ 0 w 2425672"/>
              <a:gd name="connsiteY0" fmla="*/ 271781 h 1630654"/>
              <a:gd name="connsiteX1" fmla="*/ 271781 w 2425672"/>
              <a:gd name="connsiteY1" fmla="*/ 0 h 1630654"/>
              <a:gd name="connsiteX2" fmla="*/ 2153891 w 2425672"/>
              <a:gd name="connsiteY2" fmla="*/ 0 h 1630654"/>
              <a:gd name="connsiteX3" fmla="*/ 2425672 w 2425672"/>
              <a:gd name="connsiteY3" fmla="*/ 271781 h 1630654"/>
              <a:gd name="connsiteX4" fmla="*/ 2425672 w 2425672"/>
              <a:gd name="connsiteY4" fmla="*/ 1358873 h 1630654"/>
              <a:gd name="connsiteX5" fmla="*/ 2153891 w 2425672"/>
              <a:gd name="connsiteY5" fmla="*/ 1630654 h 1630654"/>
              <a:gd name="connsiteX6" fmla="*/ 271781 w 2425672"/>
              <a:gd name="connsiteY6" fmla="*/ 1630654 h 1630654"/>
              <a:gd name="connsiteX7" fmla="*/ 0 w 2425672"/>
              <a:gd name="connsiteY7" fmla="*/ 1358873 h 1630654"/>
              <a:gd name="connsiteX8" fmla="*/ 0 w 2425672"/>
              <a:gd name="connsiteY8" fmla="*/ 271781 h 163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672" h="1630654">
                <a:moveTo>
                  <a:pt x="0" y="271781"/>
                </a:moveTo>
                <a:cubicBezTo>
                  <a:pt x="0" y="121680"/>
                  <a:pt x="121680" y="0"/>
                  <a:pt x="271781" y="0"/>
                </a:cubicBezTo>
                <a:lnTo>
                  <a:pt x="2153891" y="0"/>
                </a:lnTo>
                <a:cubicBezTo>
                  <a:pt x="2303992" y="0"/>
                  <a:pt x="2425672" y="121680"/>
                  <a:pt x="2425672" y="271781"/>
                </a:cubicBezTo>
                <a:lnTo>
                  <a:pt x="2425672" y="1358873"/>
                </a:lnTo>
                <a:cubicBezTo>
                  <a:pt x="2425672" y="1508974"/>
                  <a:pt x="2303992" y="1630654"/>
                  <a:pt x="2153891" y="1630654"/>
                </a:cubicBezTo>
                <a:lnTo>
                  <a:pt x="271781" y="1630654"/>
                </a:lnTo>
                <a:cubicBezTo>
                  <a:pt x="121680" y="1630654"/>
                  <a:pt x="0" y="1508974"/>
                  <a:pt x="0" y="1358873"/>
                </a:cubicBezTo>
                <a:lnTo>
                  <a:pt x="0" y="271781"/>
                </a:lnTo>
                <a:close/>
              </a:path>
            </a:pathLst>
          </a:custGeom>
          <a:solidFill>
            <a:srgbClr val="4C638D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92" tIns="190092" rIns="190092" bIns="19009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9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sv-SE" sz="2900" kern="1200" dirty="0">
                <a:latin typeface="Arial" panose="020B0604020202020204" pitchFamily="34" charset="0"/>
                <a:cs typeface="Arial" panose="020B0604020202020204" pitchFamily="34" charset="0"/>
              </a:rPr>
              <a:t> to MYH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5B68330E-1F09-445B-8611-F2E380CDB079}"/>
              </a:ext>
            </a:extLst>
          </p:cNvPr>
          <p:cNvSpPr/>
          <p:nvPr/>
        </p:nvSpPr>
        <p:spPr>
          <a:xfrm>
            <a:off x="8573582" y="2775629"/>
            <a:ext cx="2425672" cy="1630654"/>
          </a:xfrm>
          <a:custGeom>
            <a:avLst/>
            <a:gdLst>
              <a:gd name="connsiteX0" fmla="*/ 0 w 2425672"/>
              <a:gd name="connsiteY0" fmla="*/ 271781 h 1630654"/>
              <a:gd name="connsiteX1" fmla="*/ 271781 w 2425672"/>
              <a:gd name="connsiteY1" fmla="*/ 0 h 1630654"/>
              <a:gd name="connsiteX2" fmla="*/ 2153891 w 2425672"/>
              <a:gd name="connsiteY2" fmla="*/ 0 h 1630654"/>
              <a:gd name="connsiteX3" fmla="*/ 2425672 w 2425672"/>
              <a:gd name="connsiteY3" fmla="*/ 271781 h 1630654"/>
              <a:gd name="connsiteX4" fmla="*/ 2425672 w 2425672"/>
              <a:gd name="connsiteY4" fmla="*/ 1358873 h 1630654"/>
              <a:gd name="connsiteX5" fmla="*/ 2153891 w 2425672"/>
              <a:gd name="connsiteY5" fmla="*/ 1630654 h 1630654"/>
              <a:gd name="connsiteX6" fmla="*/ 271781 w 2425672"/>
              <a:gd name="connsiteY6" fmla="*/ 1630654 h 1630654"/>
              <a:gd name="connsiteX7" fmla="*/ 0 w 2425672"/>
              <a:gd name="connsiteY7" fmla="*/ 1358873 h 1630654"/>
              <a:gd name="connsiteX8" fmla="*/ 0 w 2425672"/>
              <a:gd name="connsiteY8" fmla="*/ 271781 h 163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5672" h="1630654">
                <a:moveTo>
                  <a:pt x="0" y="271781"/>
                </a:moveTo>
                <a:cubicBezTo>
                  <a:pt x="0" y="121680"/>
                  <a:pt x="121680" y="0"/>
                  <a:pt x="271781" y="0"/>
                </a:cubicBezTo>
                <a:lnTo>
                  <a:pt x="2153891" y="0"/>
                </a:lnTo>
                <a:cubicBezTo>
                  <a:pt x="2303992" y="0"/>
                  <a:pt x="2425672" y="121680"/>
                  <a:pt x="2425672" y="271781"/>
                </a:cubicBezTo>
                <a:lnTo>
                  <a:pt x="2425672" y="1358873"/>
                </a:lnTo>
                <a:cubicBezTo>
                  <a:pt x="2425672" y="1508974"/>
                  <a:pt x="2303992" y="1630654"/>
                  <a:pt x="2153891" y="1630654"/>
                </a:cubicBezTo>
                <a:lnTo>
                  <a:pt x="271781" y="1630654"/>
                </a:lnTo>
                <a:cubicBezTo>
                  <a:pt x="121680" y="1630654"/>
                  <a:pt x="0" y="1508974"/>
                  <a:pt x="0" y="1358873"/>
                </a:cubicBezTo>
                <a:lnTo>
                  <a:pt x="0" y="271781"/>
                </a:lnTo>
                <a:close/>
              </a:path>
            </a:pathLst>
          </a:custGeom>
          <a:solidFill>
            <a:srgbClr val="4C638D"/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092" tIns="190092" rIns="190092" bIns="19009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29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sv-SE" sz="2900" kern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v-SE" sz="29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disapproval</a:t>
            </a:r>
            <a:endParaRPr lang="sv-SE" sz="29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2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2F03F6-008E-4110-8CDC-F79495AE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554"/>
            <a:ext cx="12192000" cy="708140"/>
          </a:xfrm>
        </p:spPr>
        <p:txBody>
          <a:bodyPr/>
          <a:lstStyle/>
          <a:p>
            <a:pPr marL="720725"/>
            <a:r>
              <a:rPr lang="sv-SE" b="1" dirty="0" err="1">
                <a:solidFill>
                  <a:schemeClr val="bg1"/>
                </a:solidFill>
                <a:sym typeface="Arial" pitchFamily="34" charset="0"/>
              </a:rPr>
              <a:t>Our</a:t>
            </a:r>
            <a:r>
              <a:rPr lang="sv-SE" b="1" dirty="0">
                <a:solidFill>
                  <a:schemeClr val="bg1"/>
                </a:solidFill>
                <a:sym typeface="Arial" pitchFamily="34" charset="0"/>
              </a:rPr>
              <a:t> tasks </a:t>
            </a:r>
            <a:r>
              <a:rPr lang="sv-SE" b="1" dirty="0" err="1">
                <a:solidFill>
                  <a:schemeClr val="bg1"/>
                </a:solidFill>
                <a:sym typeface="Arial" pitchFamily="34" charset="0"/>
              </a:rPr>
              <a:t>related</a:t>
            </a:r>
            <a:r>
              <a:rPr lang="sv-SE" b="1" dirty="0">
                <a:solidFill>
                  <a:schemeClr val="bg1"/>
                </a:solidFill>
                <a:sym typeface="Arial" pitchFamily="34" charset="0"/>
              </a:rPr>
              <a:t> to HVE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C9D63E-4930-4BCF-8B98-968A07763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662" y="1318195"/>
            <a:ext cx="10550676" cy="519928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Approval</a:t>
            </a:r>
            <a:r>
              <a:rPr lang="sv-SE" dirty="0"/>
              <a:t> of HVE </a:t>
            </a:r>
            <a:r>
              <a:rPr lang="sv-SE" dirty="0" err="1"/>
              <a:t>programmes</a:t>
            </a:r>
            <a:r>
              <a:rPr lang="sv-SE" dirty="0"/>
              <a:t> and </a:t>
            </a:r>
            <a:r>
              <a:rPr lang="sv-SE" dirty="0" err="1"/>
              <a:t>allocation</a:t>
            </a:r>
            <a:r>
              <a:rPr lang="sv-SE" dirty="0"/>
              <a:t> of public </a:t>
            </a:r>
            <a:r>
              <a:rPr lang="sv-SE" dirty="0" err="1"/>
              <a:t>funding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Analyse</a:t>
            </a:r>
            <a:r>
              <a:rPr lang="sv-SE" dirty="0"/>
              <a:t> </a:t>
            </a:r>
            <a:r>
              <a:rPr lang="sv-SE" dirty="0" err="1"/>
              <a:t>labour</a:t>
            </a:r>
            <a:r>
              <a:rPr lang="sv-SE" dirty="0"/>
              <a:t> market </a:t>
            </a:r>
            <a:r>
              <a:rPr lang="sv-SE" dirty="0" err="1"/>
              <a:t>needs</a:t>
            </a:r>
            <a:r>
              <a:rPr lang="sv-SE" dirty="0"/>
              <a:t> and </a:t>
            </a:r>
            <a:r>
              <a:rPr lang="sv-SE" dirty="0" err="1"/>
              <a:t>demand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Conduct</a:t>
            </a:r>
            <a:r>
              <a:rPr lang="sv-SE" dirty="0"/>
              <a:t> </a:t>
            </a:r>
            <a:r>
              <a:rPr lang="sv-SE" dirty="0" err="1"/>
              <a:t>inspections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Quality</a:t>
            </a:r>
            <a:r>
              <a:rPr lang="sv-SE" dirty="0"/>
              <a:t> Assurance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Produce</a:t>
            </a:r>
            <a:r>
              <a:rPr lang="sv-SE" dirty="0"/>
              <a:t> </a:t>
            </a:r>
            <a:r>
              <a:rPr lang="sv-SE" dirty="0" err="1"/>
              <a:t>statistics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/>
              <a:t>Promote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HVE </a:t>
            </a:r>
            <a:r>
              <a:rPr lang="sv-SE" dirty="0" err="1"/>
              <a:t>programmes</a:t>
            </a:r>
            <a:endParaRPr lang="sv-SE" dirty="0"/>
          </a:p>
          <a:p>
            <a:pPr>
              <a:lnSpc>
                <a:spcPts val="3300"/>
              </a:lnSpc>
              <a:spcBef>
                <a:spcPts val="1200"/>
              </a:spcBef>
            </a:pPr>
            <a:endParaRPr lang="sv-SE" dirty="0"/>
          </a:p>
          <a:p>
            <a:pPr>
              <a:lnSpc>
                <a:spcPts val="3300"/>
              </a:lnSpc>
              <a:spcBef>
                <a:spcPts val="1200"/>
              </a:spcBef>
            </a:pPr>
            <a:endParaRPr lang="sv-SE" dirty="0"/>
          </a:p>
          <a:p>
            <a:pPr>
              <a:lnSpc>
                <a:spcPts val="3300"/>
              </a:lnSpc>
              <a:spcBef>
                <a:spcPts val="1200"/>
              </a:spcBef>
            </a:pPr>
            <a:endParaRPr lang="sv-S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BF17ED5C-D749-4ECC-B371-55B251485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426" y="150827"/>
            <a:ext cx="222958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0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131FA58-C852-45B1-922E-CCFD9804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171" y="1356577"/>
            <a:ext cx="10193976" cy="4351338"/>
          </a:xfrm>
        </p:spPr>
        <p:txBody>
          <a:bodyPr/>
          <a:lstStyle/>
          <a:p>
            <a:pPr marL="620618" indent="-620618">
              <a:lnSpc>
                <a:spcPts val="35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dirty="0"/>
              <a:t>To </a:t>
            </a:r>
            <a:r>
              <a:rPr lang="sv-SE" dirty="0" err="1"/>
              <a:t>analyse</a:t>
            </a:r>
            <a:r>
              <a:rPr lang="sv-SE" dirty="0"/>
              <a:t> the </a:t>
            </a:r>
            <a:r>
              <a:rPr lang="sv-SE" dirty="0" err="1"/>
              <a:t>demand</a:t>
            </a:r>
            <a:r>
              <a:rPr lang="sv-SE" dirty="0"/>
              <a:t> for </a:t>
            </a:r>
            <a:r>
              <a:rPr lang="sv-SE" dirty="0" err="1"/>
              <a:t>qualified</a:t>
            </a:r>
            <a:r>
              <a:rPr lang="sv-SE" dirty="0"/>
              <a:t> </a:t>
            </a:r>
            <a:r>
              <a:rPr lang="sv-SE" dirty="0" err="1"/>
              <a:t>workforce</a:t>
            </a:r>
            <a:r>
              <a:rPr lang="sv-SE" dirty="0"/>
              <a:t> in </a:t>
            </a:r>
            <a:br>
              <a:rPr lang="sv-SE" dirty="0"/>
            </a:br>
            <a:r>
              <a:rPr lang="sv-SE" dirty="0"/>
              <a:t>relation to the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development</a:t>
            </a:r>
            <a:r>
              <a:rPr lang="sv-SE" dirty="0"/>
              <a:t> in the </a:t>
            </a:r>
            <a:r>
              <a:rPr lang="sv-SE" dirty="0" err="1"/>
              <a:t>labour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market</a:t>
            </a:r>
          </a:p>
          <a:p>
            <a:pPr marL="620618" indent="-620618">
              <a:lnSpc>
                <a:spcPts val="35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dirty="0" err="1"/>
              <a:t>Create</a:t>
            </a:r>
            <a:r>
              <a:rPr lang="sv-SE" dirty="0"/>
              <a:t> the broad </a:t>
            </a:r>
            <a:r>
              <a:rPr lang="sv-SE" dirty="0" err="1"/>
              <a:t>picture</a:t>
            </a:r>
            <a:r>
              <a:rPr lang="sv-SE" dirty="0"/>
              <a:t> – </a:t>
            </a: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  <a:p>
            <a:pPr marL="620618" indent="-620618">
              <a:lnSpc>
                <a:spcPts val="3500"/>
              </a:lnSpc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sv-SE" dirty="0"/>
              <a:t>The </a:t>
            </a:r>
            <a:r>
              <a:rPr lang="sv-SE" dirty="0" err="1"/>
              <a:t>analyses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as </a:t>
            </a:r>
            <a:r>
              <a:rPr lang="sv-SE" dirty="0" err="1"/>
              <a:t>complementary</a:t>
            </a:r>
            <a:r>
              <a:rPr lang="sv-SE" dirty="0"/>
              <a:t> information </a:t>
            </a:r>
            <a:br>
              <a:rPr lang="sv-SE" dirty="0"/>
            </a:br>
            <a:r>
              <a:rPr lang="sv-SE" dirty="0"/>
              <a:t>and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sources</a:t>
            </a:r>
            <a:r>
              <a:rPr lang="sv-SE" dirty="0"/>
              <a:t> in the </a:t>
            </a:r>
            <a:r>
              <a:rPr lang="sv-SE" dirty="0" err="1"/>
              <a:t>assessment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the </a:t>
            </a:r>
            <a:r>
              <a:rPr lang="sv-SE" dirty="0" err="1"/>
              <a:t>application</a:t>
            </a:r>
            <a:r>
              <a:rPr lang="sv-SE" dirty="0"/>
              <a:t> </a:t>
            </a:r>
          </a:p>
          <a:p>
            <a:pPr>
              <a:lnSpc>
                <a:spcPts val="3500"/>
              </a:lnSpc>
              <a:spcBef>
                <a:spcPts val="2000"/>
              </a:spcBef>
            </a:pPr>
            <a:endParaRPr lang="sv-SE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9FC1AB3-F78A-47F5-8C98-C848640C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Analysing </a:t>
            </a:r>
            <a:r>
              <a:rPr lang="sv-SE" dirty="0" err="1"/>
              <a:t>labour</a:t>
            </a:r>
            <a:r>
              <a:rPr lang="sv-SE" dirty="0"/>
              <a:t> market </a:t>
            </a:r>
            <a:r>
              <a:rPr lang="sv-SE" dirty="0" err="1"/>
              <a:t>demand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985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203B4B-A172-4B0A-9E49-EE129B62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performance indicators 2021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1C7BF2-56A9-4C67-AD92-4C49D1EA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227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 HVE providers ( 93 public and 134 private)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3 </a:t>
            </a:r>
            <a:r>
              <a:rPr lang="en-GB" sz="2000" b="1" dirty="0"/>
              <a:t>200</a:t>
            </a:r>
            <a:r>
              <a:rPr lang="en-GB" sz="2000" b="1" i="0" dirty="0">
                <a:effectLst/>
                <a:latin typeface="Arial" panose="020B0604020202020204" pitchFamily="34" charset="0"/>
              </a:rPr>
              <a:t> 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programmes running during 2021 (some are the same programmes, with different starting dates)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2,0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 applicants fulfilling entry requirements per financed study 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86 000 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students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35 800 </a:t>
            </a:r>
            <a:r>
              <a:rPr lang="en-GB" sz="2000" dirty="0"/>
              <a:t>individuals started their studies</a:t>
            </a:r>
            <a:endParaRPr lang="en-GB" sz="2000" b="0" i="0" dirty="0"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17 00 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graduates and graduation rate was </a:t>
            </a:r>
            <a:r>
              <a:rPr lang="en-GB" sz="2000" b="1" i="0" dirty="0">
                <a:effectLst/>
                <a:latin typeface="Arial" panose="020B0604020202020204" pitchFamily="34" charset="0"/>
              </a:rPr>
              <a:t>72 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percent (for 2020).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89 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percent of graduates (in 2020) was in employment 2021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0420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E213FB-7B57-4807-A5C8-6A47EEB7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Utbetalda årsplatser </a:t>
            </a:r>
            <a:r>
              <a:rPr lang="sv-SE" b="0" dirty="0"/>
              <a:t>med prognoser för 2021, 2022 och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667B7C1-5208-491B-94ED-0DD930E41136}"/>
              </a:ext>
            </a:extLst>
          </p:cNvPr>
          <p:cNvSpPr/>
          <p:nvPr/>
        </p:nvSpPr>
        <p:spPr>
          <a:xfrm>
            <a:off x="0" y="708144"/>
            <a:ext cx="12192000" cy="6149856"/>
          </a:xfrm>
          <a:prstGeom prst="rect">
            <a:avLst/>
          </a:prstGeom>
          <a:gradFill>
            <a:gsLst>
              <a:gs pos="19000">
                <a:schemeClr val="accent2"/>
              </a:gs>
              <a:gs pos="10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269A15FB-6D84-4634-888E-ABD413D72160}"/>
              </a:ext>
            </a:extLst>
          </p:cNvPr>
          <p:cNvSpPr txBox="1">
            <a:spLocks/>
          </p:cNvSpPr>
          <p:nvPr/>
        </p:nvSpPr>
        <p:spPr>
          <a:xfrm>
            <a:off x="0" y="6154"/>
            <a:ext cx="9963150" cy="7200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marL="71755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vocational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has </a:t>
            </a:r>
            <a:r>
              <a:rPr lang="sv-SE" dirty="0" err="1"/>
              <a:t>increased</a:t>
            </a:r>
            <a:r>
              <a:rPr lang="sv-SE" dirty="0"/>
              <a:t> in </a:t>
            </a:r>
            <a:r>
              <a:rPr lang="sv-SE" dirty="0" err="1"/>
              <a:t>volume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0CF12C6-B8EE-4F81-A461-8ACDD592F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1400175"/>
            <a:ext cx="7953376" cy="40576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B88D906-D3E2-4D09-8B7A-60A554358F30}"/>
              </a:ext>
            </a:extLst>
          </p:cNvPr>
          <p:cNvSpPr txBox="1"/>
          <p:nvPr/>
        </p:nvSpPr>
        <p:spPr>
          <a:xfrm>
            <a:off x="8670275" y="5596567"/>
            <a:ext cx="175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108137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050CBD2-25F7-44B3-BB4E-B7B06354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active students</a:t>
            </a:r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22E5318B-911D-41D6-A5DD-6DB16F21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99" y="904777"/>
            <a:ext cx="9945278" cy="50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3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7DF026-A995-4A39-945F-ACA40DEE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HVE </a:t>
            </a:r>
            <a:r>
              <a:rPr lang="sv-SE" dirty="0" err="1"/>
              <a:t>providers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8D8B228-D51E-4FFD-8F92-22E4B5E62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2726" y="726154"/>
            <a:ext cx="7931331" cy="56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72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A601D-BBA4-4781-991F-574920D3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46088"/>
            <a:r>
              <a:rPr lang="sv-SE" b="1" dirty="0"/>
              <a:t>Distribution of </a:t>
            </a:r>
            <a:r>
              <a:rPr lang="sv-SE" b="1" dirty="0" err="1"/>
              <a:t>places</a:t>
            </a:r>
            <a:r>
              <a:rPr lang="sv-SE" b="1" dirty="0"/>
              <a:t> in HVE-</a:t>
            </a:r>
            <a:r>
              <a:rPr lang="sv-SE" b="1" dirty="0" err="1"/>
              <a:t>programmes</a:t>
            </a:r>
            <a:endParaRPr lang="sv-SE" b="1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14C1FB8E-B580-4992-8A57-2B3EE102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426" y="150827"/>
            <a:ext cx="2229581" cy="396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B467F44-FC21-4AA4-81E8-8F15A630484A}"/>
              </a:ext>
            </a:extLst>
          </p:cNvPr>
          <p:cNvSpPr txBox="1"/>
          <p:nvPr/>
        </p:nvSpPr>
        <p:spPr>
          <a:xfrm>
            <a:off x="505047" y="869839"/>
            <a:ext cx="589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Finishing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 2018–2024 per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71C76E1A-85BF-42AE-B79B-E16A754C6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047" y="1400868"/>
            <a:ext cx="10849892" cy="4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B54A3-61DA-48EB-AAC4-F4620A9E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4375"/>
            <a:r>
              <a:rPr lang="sv-SE" b="1" dirty="0" err="1">
                <a:solidFill>
                  <a:schemeClr val="bg1"/>
                </a:solidFill>
              </a:rPr>
              <a:t>About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us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6756AD-B684-4362-8560-66673B15C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861" y="1388146"/>
            <a:ext cx="8386611" cy="43513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Established</a:t>
            </a:r>
            <a:r>
              <a:rPr lang="sv-SE" dirty="0"/>
              <a:t> in 2009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Under the </a:t>
            </a:r>
            <a:r>
              <a:rPr lang="sv-SE" dirty="0" err="1"/>
              <a:t>Ministry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and Research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Director-General Thomas Persson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Västerås </a:t>
            </a:r>
            <a:r>
              <a:rPr lang="sv-SE" dirty="0" err="1"/>
              <a:t>office</a:t>
            </a:r>
            <a:r>
              <a:rPr lang="sv-SE" dirty="0"/>
              <a:t> and Hässleholm </a:t>
            </a:r>
            <a:r>
              <a:rPr lang="sv-SE" dirty="0" err="1"/>
              <a:t>office</a:t>
            </a:r>
            <a:endParaRPr lang="sv-S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140 </a:t>
            </a:r>
            <a:r>
              <a:rPr lang="sv-SE" dirty="0" err="1"/>
              <a:t>employees</a:t>
            </a:r>
            <a:endParaRPr lang="sv-S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Website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www.myh.se</a:t>
            </a:r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1B50338-D334-40D5-A139-112B6BF82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5358" y="911545"/>
            <a:ext cx="2277925" cy="53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3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E58C1C-8307-4EDC-8E78-D1119595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08140"/>
          </a:xfrm>
        </p:spPr>
        <p:txBody>
          <a:bodyPr anchor="ctr">
            <a:normAutofit/>
          </a:bodyPr>
          <a:lstStyle/>
          <a:p>
            <a:r>
              <a:rPr lang="sv-SE" dirty="0" err="1"/>
              <a:t>Graduation</a:t>
            </a:r>
            <a:r>
              <a:rPr lang="sv-SE" dirty="0"/>
              <a:t> rate</a:t>
            </a:r>
            <a:endParaRPr lang="sv-SE" b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2B2210-C994-47F0-8A4F-7034490FD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71" y="1470877"/>
            <a:ext cx="9423400" cy="4122738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C8210CD-EA40-442A-B39E-21E6498E3A15}"/>
              </a:ext>
            </a:extLst>
          </p:cNvPr>
          <p:cNvSpPr txBox="1"/>
          <p:nvPr/>
        </p:nvSpPr>
        <p:spPr>
          <a:xfrm>
            <a:off x="732171" y="6070294"/>
            <a:ext cx="2528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err="1"/>
              <a:t>Preliminary</a:t>
            </a:r>
            <a:endParaRPr lang="sv-SE" dirty="0"/>
          </a:p>
          <a:p>
            <a:pPr marL="342900" indent="-342900">
              <a:buAutoNum type="arabicPeriod"/>
            </a:pPr>
            <a:r>
              <a:rPr lang="sv-SE" dirty="0"/>
              <a:t>Prognosis</a:t>
            </a:r>
          </a:p>
        </p:txBody>
      </p:sp>
    </p:spTree>
    <p:extLst>
      <p:ext uri="{BB962C8B-B14F-4D97-AF65-F5344CB8AC3E}">
        <p14:creationId xmlns:p14="http://schemas.microsoft.com/office/powerpoint/2010/main" val="3165767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2EC5B51-0BA5-4AD5-8BB4-742339EA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Employment</a:t>
            </a:r>
            <a:r>
              <a:rPr lang="sv-SE" dirty="0"/>
              <a:t> rates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2F579BF-2CF8-4B58-BF4A-1C898CEA86D2}"/>
              </a:ext>
            </a:extLst>
          </p:cNvPr>
          <p:cNvSpPr txBox="1"/>
          <p:nvPr/>
        </p:nvSpPr>
        <p:spPr>
          <a:xfrm>
            <a:off x="2428875" y="6131845"/>
            <a:ext cx="289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352BBAF1-EADC-4D63-B15D-799351979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4748" y="1503190"/>
            <a:ext cx="776921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61A8769-09B2-4FB8-BBCC-106F828DA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8" y="1766094"/>
            <a:ext cx="9410700" cy="3533775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D2BFCAA-0E50-445F-B7C1-9AF739069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5299869"/>
            <a:ext cx="8201025" cy="97608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D3A81BF-FC86-4F1C-BF20-F1094B92DB09}"/>
              </a:ext>
            </a:extLst>
          </p:cNvPr>
          <p:cNvSpPr txBox="1"/>
          <p:nvPr/>
        </p:nvSpPr>
        <p:spPr>
          <a:xfrm>
            <a:off x="1171575" y="6429375"/>
            <a:ext cx="366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From the </a:t>
            </a:r>
            <a:r>
              <a:rPr lang="sv-SE" dirty="0" err="1"/>
              <a:t>left</a:t>
            </a:r>
            <a:r>
              <a:rPr lang="sv-SE" dirty="0"/>
              <a:t> 2017, 2018, 2019, 2020</a:t>
            </a:r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67D3D3A2-6C35-420E-B37F-C8E52845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50"/>
            <a:ext cx="9174163" cy="719138"/>
          </a:xfrm>
        </p:spPr>
        <p:txBody>
          <a:bodyPr>
            <a:normAutofit/>
          </a:bodyPr>
          <a:lstStyle/>
          <a:p>
            <a:r>
              <a:rPr lang="sv-SE" dirty="0" err="1"/>
              <a:t>Results</a:t>
            </a:r>
            <a:r>
              <a:rPr lang="sv-SE" dirty="0"/>
              <a:t> - </a:t>
            </a:r>
            <a:r>
              <a:rPr lang="sv-SE" dirty="0" err="1"/>
              <a:t>Programme</a:t>
            </a:r>
            <a:r>
              <a:rPr lang="sv-SE" dirty="0"/>
              <a:t> </a:t>
            </a:r>
            <a:r>
              <a:rPr lang="sv-SE" dirty="0" err="1"/>
              <a:t>Quality</a:t>
            </a:r>
            <a:r>
              <a:rPr lang="sv-SE" dirty="0"/>
              <a:t> Reviews</a:t>
            </a:r>
          </a:p>
        </p:txBody>
      </p:sp>
    </p:spTree>
    <p:extLst>
      <p:ext uri="{BB962C8B-B14F-4D97-AF65-F5344CB8AC3E}">
        <p14:creationId xmlns:p14="http://schemas.microsoft.com/office/powerpoint/2010/main" val="89952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0681016-F7BB-429C-B351-4107AF89E541}"/>
              </a:ext>
            </a:extLst>
          </p:cNvPr>
          <p:cNvSpPr txBox="1"/>
          <p:nvPr/>
        </p:nvSpPr>
        <p:spPr>
          <a:xfrm>
            <a:off x="2150533" y="2421467"/>
            <a:ext cx="804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forms </a:t>
            </a:r>
            <a:r>
              <a:rPr lang="sv-SE" sz="4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HVE</a:t>
            </a:r>
          </a:p>
        </p:txBody>
      </p:sp>
    </p:spTree>
    <p:extLst>
      <p:ext uri="{BB962C8B-B14F-4D97-AF65-F5344CB8AC3E}">
        <p14:creationId xmlns:p14="http://schemas.microsoft.com/office/powerpoint/2010/main" val="1612224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8A0C4D-A0F3-4248-B337-9CA09292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/>
                <a:cs typeface="Arial"/>
              </a:rPr>
              <a:t>Short </a:t>
            </a:r>
            <a:r>
              <a:rPr lang="sv-SE" dirty="0" err="1">
                <a:latin typeface="Arial"/>
                <a:cs typeface="Arial"/>
              </a:rPr>
              <a:t>courses</a:t>
            </a:r>
            <a:r>
              <a:rPr lang="sv-SE" dirty="0">
                <a:latin typeface="Arial"/>
                <a:cs typeface="Arial"/>
              </a:rPr>
              <a:t> </a:t>
            </a:r>
            <a:r>
              <a:rPr lang="sv-SE" dirty="0" err="1">
                <a:latin typeface="Arial"/>
                <a:cs typeface="Arial"/>
              </a:rPr>
              <a:t>within</a:t>
            </a:r>
            <a:r>
              <a:rPr lang="sv-SE" dirty="0">
                <a:latin typeface="Arial"/>
                <a:cs typeface="Arial"/>
              </a:rPr>
              <a:t> HVE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79B18B-B9AB-43C4-A20B-99211F3FF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19" y="1253331"/>
            <a:ext cx="94234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Strengthen the opportunity for skills development and prepare individuals for changes in the </a:t>
            </a:r>
            <a:r>
              <a:rPr lang="en-GB" dirty="0" err="1"/>
              <a:t>labor</a:t>
            </a:r>
            <a:r>
              <a:rPr lang="en-GB" dirty="0"/>
              <a:t>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Swedish HVE can be become an more important tool in lifelong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Main target group: Those who need to renew their skills to keep their job (up-skill), move on to new more advanced tasks or change jobs in the working life (re-skill)</a:t>
            </a:r>
            <a:br>
              <a:rPr lang="en-GB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277451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12D1F6-F794-4256-B4B9-F2E56702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Arial"/>
                <a:cs typeface="Arial"/>
              </a:rPr>
              <a:t>Short </a:t>
            </a:r>
            <a:r>
              <a:rPr lang="sv-SE" dirty="0" err="1">
                <a:latin typeface="Arial"/>
                <a:cs typeface="Arial"/>
              </a:rPr>
              <a:t>courses</a:t>
            </a:r>
            <a:r>
              <a:rPr lang="sv-SE" dirty="0">
                <a:latin typeface="Arial"/>
                <a:cs typeface="Arial"/>
              </a:rPr>
              <a:t> </a:t>
            </a:r>
            <a:r>
              <a:rPr lang="sv-SE" dirty="0" err="1">
                <a:latin typeface="Arial"/>
                <a:cs typeface="Arial"/>
              </a:rPr>
              <a:t>within</a:t>
            </a:r>
            <a:r>
              <a:rPr lang="sv-SE" dirty="0">
                <a:latin typeface="Arial"/>
                <a:cs typeface="Arial"/>
              </a:rPr>
              <a:t> HVE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57146D-AF5C-4958-9D4B-8A29D8ACA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6" y="1175657"/>
            <a:ext cx="10822843" cy="455393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err="1"/>
              <a:t>First</a:t>
            </a:r>
            <a:r>
              <a:rPr lang="sv-SE" sz="2400" dirty="0"/>
              <a:t> </a:t>
            </a:r>
            <a:r>
              <a:rPr lang="sv-SE" sz="2400" dirty="0" err="1"/>
              <a:t>application</a:t>
            </a:r>
            <a:r>
              <a:rPr lang="sv-SE" sz="2400" dirty="0"/>
              <a:t> period </a:t>
            </a:r>
            <a:r>
              <a:rPr lang="sv-SE" sz="2400" dirty="0" err="1"/>
              <a:t>was</a:t>
            </a:r>
            <a:r>
              <a:rPr lang="sv-SE" sz="2400" dirty="0"/>
              <a:t> in </a:t>
            </a:r>
            <a:r>
              <a:rPr lang="sv-SE" sz="2400" dirty="0" err="1"/>
              <a:t>February</a:t>
            </a:r>
            <a:r>
              <a:rPr lang="sv-SE" sz="2400" dirty="0"/>
              <a:t> 2020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Priority areas are courses that meet the need for increased expertise in digitalisation, automation, energy efficiency, climate change and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In total 317 </a:t>
            </a:r>
            <a:r>
              <a:rPr lang="sv-SE" sz="2400" dirty="0" err="1"/>
              <a:t>approvals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funding</a:t>
            </a:r>
            <a:r>
              <a:rPr lang="sv-SE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20,000 </a:t>
            </a:r>
            <a:r>
              <a:rPr lang="sv-SE" sz="2400" dirty="0" err="1"/>
              <a:t>study</a:t>
            </a:r>
            <a:r>
              <a:rPr lang="sv-SE" sz="2400" dirty="0"/>
              <a:t> </a:t>
            </a:r>
            <a:r>
              <a:rPr lang="sv-SE" sz="2400" dirty="0" err="1"/>
              <a:t>places</a:t>
            </a:r>
            <a:r>
              <a:rPr lang="sv-SE" sz="2400" dirty="0"/>
              <a:t> so far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/>
              <a:t>12, 000 students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dirty="0" err="1"/>
              <a:t>started</a:t>
            </a:r>
            <a:r>
              <a:rPr lang="sv-SE" sz="2400" dirty="0"/>
              <a:t> </a:t>
            </a:r>
            <a:r>
              <a:rPr lang="sv-SE" sz="2400" dirty="0" err="1"/>
              <a:t>courses</a:t>
            </a:r>
            <a:endParaRPr lang="sv-SE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err="1"/>
              <a:t>E.g</a:t>
            </a:r>
            <a:r>
              <a:rPr lang="en-GB" sz="2400" dirty="0"/>
              <a:t> courses within welfare technology, data analysis, cyber security, real estate automation, smart electricity networks and sustainable development in textiles and fashion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12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26F3FE-0515-4C84-9B7F-69295AE4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Arial"/>
                <a:cs typeface="Arial"/>
              </a:rPr>
              <a:t>Prerequisites</a:t>
            </a:r>
            <a:r>
              <a:rPr lang="sv-SE" dirty="0">
                <a:latin typeface="Arial"/>
                <a:cs typeface="Arial"/>
              </a:rPr>
              <a:t> for </a:t>
            </a:r>
            <a:r>
              <a:rPr lang="sv-SE" dirty="0" err="1">
                <a:latin typeface="Arial"/>
                <a:cs typeface="Arial"/>
              </a:rPr>
              <a:t>funding</a:t>
            </a:r>
            <a:r>
              <a:rPr lang="sv-SE" dirty="0">
                <a:latin typeface="Arial"/>
                <a:cs typeface="Arial"/>
              </a:rPr>
              <a:t> </a:t>
            </a:r>
            <a:r>
              <a:rPr lang="sv-SE" dirty="0" err="1">
                <a:latin typeface="Arial"/>
                <a:cs typeface="Arial"/>
              </a:rPr>
              <a:t>of</a:t>
            </a:r>
            <a:r>
              <a:rPr lang="sv-SE" dirty="0">
                <a:latin typeface="Arial"/>
                <a:cs typeface="Arial"/>
              </a:rPr>
              <a:t> short </a:t>
            </a:r>
            <a:r>
              <a:rPr lang="sv-SE" dirty="0" err="1">
                <a:latin typeface="Arial"/>
                <a:cs typeface="Arial"/>
              </a:rPr>
              <a:t>courses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C6D1D2-2797-40A6-9F85-72E7FAEA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82" y="1175660"/>
            <a:ext cx="10255003" cy="51090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Responds to the needs of working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Co-financed by employers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Have a suitable regional or national location based on the needs of the workplace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Design based on flexibility and what working life demands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Great emphasis on course providers’ previous results </a:t>
            </a:r>
          </a:p>
          <a:p>
            <a:br>
              <a:rPr lang="en-GB" dirty="0"/>
            </a:br>
            <a:br>
              <a:rPr lang="en-GB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3912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0D5B6-5B9F-4C38-99DD-BA73F58EE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733" y="0"/>
            <a:ext cx="12192000" cy="708140"/>
          </a:xfrm>
        </p:spPr>
        <p:txBody>
          <a:bodyPr/>
          <a:lstStyle/>
          <a:p>
            <a:r>
              <a:rPr lang="sv-SE" dirty="0" err="1"/>
              <a:t>Priorities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the </a:t>
            </a:r>
            <a:r>
              <a:rPr lang="sv-SE" dirty="0" err="1"/>
              <a:t>corona</a:t>
            </a:r>
            <a:r>
              <a:rPr lang="sv-SE" dirty="0"/>
              <a:t> </a:t>
            </a:r>
            <a:r>
              <a:rPr lang="sv-SE" dirty="0" err="1"/>
              <a:t>pandemic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CEA4F0-F5F2-4313-85A2-27839983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1272619"/>
            <a:ext cx="10004742" cy="44352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Priority of education that targets industries that have been heavily influenced by the corona pandemic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Digital events, sustainable digital transformation and revenue management in the hospitality 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Microbiology, health care and infection protection, palliative care and care philosophy, logistics and e-commerce etc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courses cover anything from 2 weeks to almost 6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More than 80 percent of distance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5883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83247-56AF-4AE4-B4B0-912F4CB2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Short </a:t>
            </a:r>
            <a:r>
              <a:rPr lang="sv-SE" dirty="0" err="1"/>
              <a:t>courses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HVE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988599-7A52-4537-AA40-2820AAA16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br>
              <a:rPr lang="en-GB" dirty="0"/>
            </a:br>
            <a:r>
              <a:rPr lang="en-GB" sz="2400" dirty="0"/>
              <a:t>“</a:t>
            </a:r>
            <a:r>
              <a:rPr lang="en-GB" sz="2400" i="1" dirty="0"/>
              <a:t>Implementing short courses within HVE is the best initiative the Swedish education system has experienced in a long time.”</a:t>
            </a:r>
            <a:endParaRPr lang="sv-SE" sz="2400" i="1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C5BBF6-F183-4505-8719-E1C1846D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927409"/>
            <a:ext cx="62723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5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1DE592-F892-42D9-A79E-7407FA0C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The HVE-</a:t>
            </a:r>
            <a:r>
              <a:rPr lang="sv-SE" sz="3200" dirty="0" err="1"/>
              <a:t>flex</a:t>
            </a:r>
            <a:r>
              <a:rPr lang="sv-SE" sz="3200" dirty="0"/>
              <a:t> 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302C8B7B-4B8E-45C6-BCE7-AD0204A7E6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2292" y="852809"/>
          <a:ext cx="11254284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6088A4EF-846F-40E3-B1C7-43010D0EBA4B}"/>
              </a:ext>
            </a:extLst>
          </p:cNvPr>
          <p:cNvSpPr txBox="1"/>
          <p:nvPr/>
        </p:nvSpPr>
        <p:spPr>
          <a:xfrm>
            <a:off x="457198" y="4635063"/>
            <a:ext cx="7047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HVE-flex study places are linked with a specific programme – same </a:t>
            </a:r>
            <a:r>
              <a:rPr lang="en-GB" sz="2400" b="1" dirty="0"/>
              <a:t>what</a:t>
            </a:r>
            <a:r>
              <a:rPr lang="en-GB" sz="2400" dirty="0"/>
              <a:t> (learning outcomes)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HVE-flex has a flexible </a:t>
            </a:r>
            <a:r>
              <a:rPr lang="en-GB" sz="2400" b="1" dirty="0"/>
              <a:t>how</a:t>
            </a:r>
            <a:r>
              <a:rPr lang="en-GB" sz="2400" dirty="0"/>
              <a:t>, </a:t>
            </a:r>
            <a:r>
              <a:rPr lang="en-GB" sz="2400" b="1" dirty="0"/>
              <a:t>when</a:t>
            </a:r>
            <a:r>
              <a:rPr lang="en-GB" sz="2400" dirty="0"/>
              <a:t> and </a:t>
            </a:r>
            <a:r>
              <a:rPr lang="en-GB" sz="2400" b="1" dirty="0"/>
              <a:t>where </a:t>
            </a:r>
            <a:r>
              <a:rPr lang="en-GB" sz="2400" dirty="0"/>
              <a:t>(agreed in individual study plan)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Reduced study time by 50 percent on average</a:t>
            </a:r>
          </a:p>
        </p:txBody>
      </p:sp>
    </p:spTree>
    <p:extLst>
      <p:ext uri="{BB962C8B-B14F-4D97-AF65-F5344CB8AC3E}">
        <p14:creationId xmlns:p14="http://schemas.microsoft.com/office/powerpoint/2010/main" val="8501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8D20237-3A92-47C7-A620-2821DB51B83E}"/>
              </a:ext>
            </a:extLst>
          </p:cNvPr>
          <p:cNvGraphicFramePr/>
          <p:nvPr/>
        </p:nvGraphicFramePr>
        <p:xfrm>
          <a:off x="715010" y="1147864"/>
          <a:ext cx="9547670" cy="526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F5D6553-9FF8-484A-ACA1-8B97A163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Areas of </a:t>
            </a:r>
            <a:r>
              <a:rPr lang="sv-SE" dirty="0" err="1"/>
              <a:t>responsibility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87823ADD-8D67-4CAF-957D-A197C0622F75}"/>
              </a:ext>
            </a:extLst>
          </p:cNvPr>
          <p:cNvSpPr txBox="1"/>
          <p:nvPr/>
        </p:nvSpPr>
        <p:spPr>
          <a:xfrm>
            <a:off x="-80010" y="2563445"/>
            <a:ext cx="12272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sv-S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v-S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sv-SE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v-S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101602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A7B105-6CF4-4929-8CA4-B90EDF97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4375"/>
            <a:r>
              <a:rPr lang="sv-SE" b="1" dirty="0">
                <a:solidFill>
                  <a:schemeClr val="bg1"/>
                </a:solidFill>
              </a:rPr>
              <a:t>Organisation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B9871D1F-3101-4492-A396-99658A3D3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417" y="1645131"/>
            <a:ext cx="10266700" cy="329565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2DC572F-8706-427D-8059-9E5DC67E8D6B}"/>
              </a:ext>
            </a:extLst>
          </p:cNvPr>
          <p:cNvSpPr/>
          <p:nvPr/>
        </p:nvSpPr>
        <p:spPr>
          <a:xfrm>
            <a:off x="6803012" y="3703782"/>
            <a:ext cx="1117600" cy="1237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rgbClr val="FFFFFF"/>
                </a:solidFill>
              </a:rPr>
              <a:t>KL</a:t>
            </a:r>
          </a:p>
          <a:p>
            <a:pPr algn="ctr"/>
            <a:endParaRPr lang="sv-SE" sz="800" dirty="0">
              <a:solidFill>
                <a:srgbClr val="FFFFFF"/>
              </a:solidFill>
            </a:endParaRPr>
          </a:p>
          <a:p>
            <a:pPr algn="ctr"/>
            <a:r>
              <a:rPr lang="sv-SE" sz="1200" dirty="0" err="1">
                <a:solidFill>
                  <a:srgbClr val="FFFFFF"/>
                </a:solidFill>
              </a:rPr>
              <a:t>Skill</a:t>
            </a:r>
            <a:r>
              <a:rPr lang="sv-SE" sz="1200" dirty="0">
                <a:solidFill>
                  <a:srgbClr val="FFFFFF"/>
                </a:solidFill>
              </a:rPr>
              <a:t> </a:t>
            </a:r>
            <a:r>
              <a:rPr lang="sv-SE" sz="1200" dirty="0" err="1">
                <a:solidFill>
                  <a:srgbClr val="FFFFFF"/>
                </a:solidFill>
              </a:rPr>
              <a:t>Supply</a:t>
            </a:r>
            <a:r>
              <a:rPr lang="sv-SE" sz="1200" dirty="0">
                <a:solidFill>
                  <a:srgbClr val="FFFFFF"/>
                </a:solidFill>
              </a:rPr>
              <a:t> &amp; </a:t>
            </a:r>
            <a:r>
              <a:rPr lang="sv-SE" sz="1200" dirty="0" err="1">
                <a:solidFill>
                  <a:srgbClr val="FFFFFF"/>
                </a:solidFill>
              </a:rPr>
              <a:t>Lifelong</a:t>
            </a:r>
            <a:r>
              <a:rPr lang="sv-SE" sz="1200" dirty="0">
                <a:solidFill>
                  <a:srgbClr val="FFFFFF"/>
                </a:solidFill>
              </a:rPr>
              <a:t> Learning</a:t>
            </a:r>
          </a:p>
        </p:txBody>
      </p:sp>
    </p:spTree>
    <p:extLst>
      <p:ext uri="{BB962C8B-B14F-4D97-AF65-F5344CB8AC3E}">
        <p14:creationId xmlns:p14="http://schemas.microsoft.com/office/powerpoint/2010/main" val="95536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B6BA71-2E15-4D88-9218-A98BC85B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4375"/>
            <a:r>
              <a:rPr lang="sv-SE" b="1" dirty="0" err="1">
                <a:solidFill>
                  <a:schemeClr val="bg1"/>
                </a:solidFill>
              </a:rPr>
              <a:t>Advisory</a:t>
            </a:r>
            <a:r>
              <a:rPr lang="sv-SE" b="1" dirty="0">
                <a:solidFill>
                  <a:schemeClr val="bg1"/>
                </a:solidFill>
              </a:rPr>
              <a:t> and support </a:t>
            </a:r>
            <a:r>
              <a:rPr lang="sv-SE" b="1" dirty="0" err="1">
                <a:solidFill>
                  <a:schemeClr val="bg1"/>
                </a:solidFill>
              </a:rPr>
              <a:t>bodies</a:t>
            </a:r>
            <a:r>
              <a:rPr lang="sv-SE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E3D470-6381-44A9-AC53-6441316A2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306" y="1393638"/>
            <a:ext cx="9431215" cy="5166821"/>
          </a:xfrm>
        </p:spPr>
        <p:txBody>
          <a:bodyPr>
            <a:noAutofit/>
          </a:bodyPr>
          <a:lstStyle/>
          <a:p>
            <a:pPr marL="342900" indent="-342900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v-SE" sz="2000" b="1" dirty="0" err="1"/>
              <a:t>Transparency</a:t>
            </a:r>
            <a:r>
              <a:rPr lang="sv-SE" sz="2000" b="1" dirty="0"/>
              <a:t> </a:t>
            </a:r>
            <a:r>
              <a:rPr lang="sv-SE" sz="2000" b="1" dirty="0" err="1"/>
              <a:t>Advisory</a:t>
            </a:r>
            <a:r>
              <a:rPr lang="sv-SE" sz="2000" b="1" dirty="0"/>
              <a:t> Board – </a:t>
            </a:r>
            <a:r>
              <a:rPr lang="sv-SE" sz="2000" dirty="0" err="1"/>
              <a:t>observes</a:t>
            </a:r>
            <a:r>
              <a:rPr lang="sv-SE" sz="2000" dirty="0"/>
              <a:t> </a:t>
            </a:r>
            <a:r>
              <a:rPr lang="sv-SE" sz="2000" dirty="0" err="1"/>
              <a:t>activities</a:t>
            </a:r>
            <a:r>
              <a:rPr lang="sv-SE" sz="2000" dirty="0"/>
              <a:t> and </a:t>
            </a:r>
            <a:r>
              <a:rPr lang="sv-SE" sz="2000" dirty="0" err="1"/>
              <a:t>provides</a:t>
            </a:r>
            <a:r>
              <a:rPr lang="sv-SE" sz="2000" dirty="0"/>
              <a:t> </a:t>
            </a:r>
            <a:r>
              <a:rPr lang="sv-SE" sz="2000" dirty="0" err="1"/>
              <a:t>advice</a:t>
            </a:r>
            <a:r>
              <a:rPr lang="sv-SE" sz="2000" dirty="0"/>
              <a:t> to the Director-General.</a:t>
            </a:r>
          </a:p>
          <a:p>
            <a:pPr marL="342900" indent="-342900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v-SE" sz="2000" b="1" dirty="0"/>
              <a:t>Labour Market </a:t>
            </a:r>
            <a:r>
              <a:rPr lang="sv-SE" sz="2000" b="1" dirty="0" err="1"/>
              <a:t>Advisory</a:t>
            </a:r>
            <a:r>
              <a:rPr lang="sv-SE" sz="2000" b="1" dirty="0"/>
              <a:t> Board – </a:t>
            </a:r>
            <a:r>
              <a:rPr lang="sv-SE" sz="2000" dirty="0" err="1"/>
              <a:t>provides</a:t>
            </a:r>
            <a:r>
              <a:rPr lang="sv-SE" sz="2000" dirty="0"/>
              <a:t> </a:t>
            </a:r>
            <a:r>
              <a:rPr lang="sv-SE" sz="2000" dirty="0" err="1"/>
              <a:t>labour</a:t>
            </a:r>
            <a:r>
              <a:rPr lang="sv-SE" sz="2000" dirty="0"/>
              <a:t> market information relevant for the </a:t>
            </a:r>
            <a:r>
              <a:rPr lang="sv-SE" sz="2000" dirty="0" err="1"/>
              <a:t>higher</a:t>
            </a:r>
            <a:r>
              <a:rPr lang="sv-SE" sz="2000" dirty="0"/>
              <a:t> </a:t>
            </a:r>
            <a:r>
              <a:rPr lang="sv-SE" sz="2000" dirty="0" err="1"/>
              <a:t>vocational</a:t>
            </a:r>
            <a:r>
              <a:rPr lang="sv-SE" sz="2000" dirty="0"/>
              <a:t> </a:t>
            </a:r>
            <a:r>
              <a:rPr lang="sv-SE" sz="2000" dirty="0" err="1"/>
              <a:t>education</a:t>
            </a:r>
            <a:r>
              <a:rPr lang="sv-SE" sz="2000" dirty="0"/>
              <a:t> </a:t>
            </a:r>
            <a:r>
              <a:rPr lang="sv-SE" sz="2000" dirty="0" err="1"/>
              <a:t>sector</a:t>
            </a:r>
            <a:r>
              <a:rPr lang="sv-SE" sz="2000" dirty="0"/>
              <a:t>.</a:t>
            </a:r>
          </a:p>
          <a:p>
            <a:pPr marL="342900" indent="-342900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v-SE" sz="2000" b="1" dirty="0" err="1"/>
              <a:t>Advisory</a:t>
            </a:r>
            <a:r>
              <a:rPr lang="sv-SE" sz="2000" b="1" dirty="0"/>
              <a:t> Board for Access Courses to </a:t>
            </a:r>
            <a:r>
              <a:rPr lang="sv-SE" sz="2000" b="1" dirty="0" err="1"/>
              <a:t>Higher</a:t>
            </a:r>
            <a:r>
              <a:rPr lang="sv-SE" sz="2000" b="1" dirty="0"/>
              <a:t> </a:t>
            </a:r>
            <a:r>
              <a:rPr lang="sv-SE" sz="2000" b="1" dirty="0" err="1"/>
              <a:t>Education</a:t>
            </a:r>
            <a:r>
              <a:rPr lang="sv-SE" sz="2000" b="1" dirty="0"/>
              <a:t> in Art – </a:t>
            </a:r>
            <a:r>
              <a:rPr lang="sv-SE" sz="2000" dirty="0" err="1"/>
              <a:t>advises</a:t>
            </a:r>
            <a:r>
              <a:rPr lang="sv-SE" sz="2000" dirty="0"/>
              <a:t> on </a:t>
            </a:r>
            <a:r>
              <a:rPr lang="sv-SE" sz="2000" dirty="0" err="1"/>
              <a:t>funding</a:t>
            </a:r>
            <a:r>
              <a:rPr lang="sv-SE" sz="2000" dirty="0"/>
              <a:t> to Access Courses to </a:t>
            </a:r>
            <a:r>
              <a:rPr lang="sv-SE" sz="2000" dirty="0" err="1"/>
              <a:t>Higher</a:t>
            </a:r>
            <a:r>
              <a:rPr lang="sv-SE" sz="2000" dirty="0"/>
              <a:t> </a:t>
            </a:r>
            <a:r>
              <a:rPr lang="sv-SE" sz="2000" dirty="0" err="1"/>
              <a:t>Education</a:t>
            </a:r>
            <a:r>
              <a:rPr lang="sv-SE" sz="2000" dirty="0"/>
              <a:t> in Art. Assists in the </a:t>
            </a:r>
            <a:r>
              <a:rPr lang="sv-SE" sz="2000" dirty="0" err="1"/>
              <a:t>shaping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criteria</a:t>
            </a:r>
            <a:r>
              <a:rPr lang="sv-SE" sz="2000" dirty="0"/>
              <a:t>, </a:t>
            </a:r>
            <a:r>
              <a:rPr lang="sv-SE" sz="2000" dirty="0" err="1"/>
              <a:t>indicators</a:t>
            </a:r>
            <a:r>
              <a:rPr lang="sv-SE" sz="2000" dirty="0"/>
              <a:t> and </a:t>
            </a:r>
            <a:r>
              <a:rPr lang="sv-SE" sz="2000" dirty="0" err="1"/>
              <a:t>principles</a:t>
            </a:r>
            <a:r>
              <a:rPr lang="sv-SE" sz="2000" dirty="0"/>
              <a:t> on </a:t>
            </a:r>
            <a:r>
              <a:rPr lang="sv-SE" sz="2000" dirty="0" err="1"/>
              <a:t>follow-up</a:t>
            </a:r>
            <a:r>
              <a:rPr lang="sv-SE" sz="2000" dirty="0"/>
              <a:t> and </a:t>
            </a:r>
            <a:r>
              <a:rPr lang="sv-SE" sz="2000" dirty="0" err="1"/>
              <a:t>quality</a:t>
            </a:r>
            <a:r>
              <a:rPr lang="sv-SE" sz="2000" dirty="0"/>
              <a:t> </a:t>
            </a:r>
            <a:r>
              <a:rPr lang="sv-SE" sz="2000" dirty="0" err="1"/>
              <a:t>assurance</a:t>
            </a:r>
            <a:r>
              <a:rPr lang="sv-SE" sz="2000" dirty="0"/>
              <a:t> </a:t>
            </a:r>
            <a:r>
              <a:rPr lang="sv-SE" sz="2000" dirty="0" err="1"/>
              <a:t>reviews</a:t>
            </a:r>
            <a:r>
              <a:rPr lang="sv-SE" sz="2000" dirty="0"/>
              <a:t>.</a:t>
            </a:r>
          </a:p>
          <a:p>
            <a:pPr marL="342900" indent="-342900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sv-SE" sz="2000" b="1" dirty="0"/>
              <a:t>Swedish National </a:t>
            </a:r>
            <a:r>
              <a:rPr lang="sv-SE" sz="2000" b="1" dirty="0" err="1"/>
              <a:t>Qualifications</a:t>
            </a:r>
            <a:r>
              <a:rPr lang="sv-SE" sz="2000" b="1" dirty="0"/>
              <a:t> </a:t>
            </a:r>
            <a:r>
              <a:rPr lang="sv-SE" sz="2000" b="1" dirty="0" err="1"/>
              <a:t>Framework</a:t>
            </a:r>
            <a:r>
              <a:rPr lang="sv-SE" sz="2000" b="1" dirty="0"/>
              <a:t> </a:t>
            </a:r>
            <a:r>
              <a:rPr lang="sv-SE" sz="2000" b="1" dirty="0" err="1"/>
              <a:t>Advisory</a:t>
            </a:r>
            <a:r>
              <a:rPr lang="sv-SE" sz="2000" b="1" dirty="0"/>
              <a:t> Board </a:t>
            </a:r>
            <a:br>
              <a:rPr lang="sv-SE" sz="2000" b="1" dirty="0"/>
            </a:br>
            <a:r>
              <a:rPr lang="sv-SE" sz="2000" b="1" dirty="0"/>
              <a:t>– </a:t>
            </a:r>
            <a:r>
              <a:rPr lang="sv-SE" sz="2000" dirty="0" err="1"/>
              <a:t>provides</a:t>
            </a:r>
            <a:r>
              <a:rPr lang="sv-SE" sz="2000" dirty="0"/>
              <a:t> information to support decision </a:t>
            </a:r>
            <a:r>
              <a:rPr lang="sv-SE" sz="2000" dirty="0" err="1"/>
              <a:t>making</a:t>
            </a:r>
            <a:r>
              <a:rPr lang="sv-SE" sz="2000" dirty="0"/>
              <a:t> on </a:t>
            </a:r>
            <a:r>
              <a:rPr lang="sv-SE" sz="2000" dirty="0" err="1"/>
              <a:t>qualification</a:t>
            </a:r>
            <a:r>
              <a:rPr lang="sv-SE" sz="2000" dirty="0"/>
              <a:t> </a:t>
            </a:r>
            <a:r>
              <a:rPr lang="sv-SE" sz="2000" dirty="0" err="1"/>
              <a:t>level</a:t>
            </a:r>
            <a:r>
              <a:rPr lang="sv-SE" sz="2000" dirty="0"/>
              <a:t> </a:t>
            </a:r>
            <a:r>
              <a:rPr lang="sv-SE" sz="2000" dirty="0" err="1"/>
              <a:t>placement</a:t>
            </a:r>
            <a:r>
              <a:rPr lang="sv-SE" sz="2000" dirty="0"/>
              <a:t> in the Swedish National </a:t>
            </a:r>
            <a:r>
              <a:rPr lang="sv-SE" sz="2000" dirty="0" err="1"/>
              <a:t>Qualifications</a:t>
            </a:r>
            <a:r>
              <a:rPr lang="sv-SE" sz="2000" dirty="0"/>
              <a:t> </a:t>
            </a:r>
            <a:r>
              <a:rPr lang="sv-SE" sz="2000" dirty="0" err="1"/>
              <a:t>Framework</a:t>
            </a:r>
            <a:r>
              <a:rPr lang="sv-SE" sz="2000" dirty="0"/>
              <a:t>, </a:t>
            </a:r>
            <a:r>
              <a:rPr lang="sv-SE" sz="2000" dirty="0" err="1"/>
              <a:t>SeQF</a:t>
            </a:r>
            <a:r>
              <a:rPr lang="sv-SE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93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56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F88890E-88DB-4045-8F08-FA5EA1562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1" r="52128" b="80324"/>
          <a:stretch/>
        </p:blipFill>
        <p:spPr>
          <a:xfrm>
            <a:off x="275572" y="-590525"/>
            <a:ext cx="2987457" cy="172830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DE4763C-B599-4FA5-9ED0-38FA374E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09" y="-590525"/>
            <a:ext cx="12197609" cy="8784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1A7B16D-00DF-4BF7-B907-01079D5A8F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53" t="88504"/>
          <a:stretch/>
        </p:blipFill>
        <p:spPr>
          <a:xfrm>
            <a:off x="9475939" y="5743183"/>
            <a:ext cx="2054984" cy="1009797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3C35EC52-F2CD-49E7-92FF-949268FEB87D}"/>
              </a:ext>
            </a:extLst>
          </p:cNvPr>
          <p:cNvSpPr/>
          <p:nvPr/>
        </p:nvSpPr>
        <p:spPr bwMode="auto">
          <a:xfrm>
            <a:off x="8033422" y="616989"/>
            <a:ext cx="1512168" cy="1482526"/>
          </a:xfrm>
          <a:prstGeom prst="ellipse">
            <a:avLst/>
          </a:prstGeom>
          <a:noFill/>
          <a:ln w="76200">
            <a:solidFill>
              <a:srgbClr val="4C638D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3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D58F521-8C5D-4071-8D70-FBD08656A9E3}"/>
              </a:ext>
            </a:extLst>
          </p:cNvPr>
          <p:cNvSpPr txBox="1"/>
          <p:nvPr/>
        </p:nvSpPr>
        <p:spPr>
          <a:xfrm>
            <a:off x="538619" y="6168205"/>
            <a:ext cx="407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u="sng" dirty="0">
                <a:hlinkClick r:id="rId4"/>
              </a:rPr>
              <a:t>https://www.cedefop.europa.eu/files/4168_en.pdf</a:t>
            </a:r>
            <a:endParaRPr lang="sv-SE" sz="1400" dirty="0"/>
          </a:p>
          <a:p>
            <a:endParaRPr lang="sv-SE" dirty="0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9AE2356-4245-4BCF-864A-8B6DC0A50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4" r="56572" b="84657"/>
          <a:stretch/>
        </p:blipFill>
        <p:spPr>
          <a:xfrm>
            <a:off x="370392" y="-597647"/>
            <a:ext cx="2466753" cy="134773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E694222-CD41-46C9-B70E-CF9A47564DD2}"/>
              </a:ext>
            </a:extLst>
          </p:cNvPr>
          <p:cNvSpPr txBox="1"/>
          <p:nvPr/>
        </p:nvSpPr>
        <p:spPr>
          <a:xfrm>
            <a:off x="499264" y="236048"/>
            <a:ext cx="4597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sv-SE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Swedish</a:t>
            </a:r>
          </a:p>
          <a:p>
            <a:pPr>
              <a:lnSpc>
                <a:spcPts val="2400"/>
              </a:lnSpc>
            </a:pPr>
            <a:r>
              <a:rPr lang="sv-SE" sz="2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sv-SE" sz="2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32265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FABA0F-8CE7-415E-AA54-465FEEAD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20725"/>
            <a:r>
              <a:rPr lang="sv-SE" b="1" dirty="0"/>
              <a:t>The Swedish </a:t>
            </a:r>
            <a:r>
              <a:rPr lang="sv-SE" b="1" dirty="0" err="1"/>
              <a:t>Higher</a:t>
            </a:r>
            <a:r>
              <a:rPr lang="sv-SE" b="1" dirty="0"/>
              <a:t> </a:t>
            </a:r>
            <a:r>
              <a:rPr lang="sv-SE" b="1" dirty="0" err="1"/>
              <a:t>Vocational</a:t>
            </a:r>
            <a:r>
              <a:rPr lang="sv-SE" b="1" dirty="0"/>
              <a:t> </a:t>
            </a:r>
            <a:r>
              <a:rPr lang="sv-SE" b="1" dirty="0" err="1"/>
              <a:t>Education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9EA337-027A-429E-90D0-E8821DAF3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55" y="1141451"/>
            <a:ext cx="5181600" cy="5562705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 err="1"/>
              <a:t>Training</a:t>
            </a:r>
            <a:r>
              <a:rPr lang="sv-SE" sz="8000" dirty="0"/>
              <a:t> for </a:t>
            </a:r>
            <a:r>
              <a:rPr lang="sv-SE" sz="8000" dirty="0" err="1"/>
              <a:t>specific</a:t>
            </a:r>
            <a:r>
              <a:rPr lang="sv-SE" sz="8000" dirty="0"/>
              <a:t> </a:t>
            </a:r>
            <a:r>
              <a:rPr lang="sv-SE" sz="8000" dirty="0" err="1"/>
              <a:t>vocations</a:t>
            </a:r>
            <a:endParaRPr lang="sv-SE" sz="8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8000" dirty="0">
                <a:sym typeface="Arial" pitchFamily="34" charset="0"/>
              </a:rPr>
              <a:t>Programmes offered nation wide</a:t>
            </a:r>
            <a:endParaRPr lang="sv-SE" sz="8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 err="1"/>
              <a:t>Employers</a:t>
            </a:r>
            <a:r>
              <a:rPr lang="sv-SE" sz="8000" dirty="0"/>
              <a:t> </a:t>
            </a:r>
            <a:r>
              <a:rPr lang="sv-SE" sz="8000" dirty="0" err="1"/>
              <a:t>contribute</a:t>
            </a:r>
            <a:r>
              <a:rPr lang="sv-SE" sz="8000" dirty="0"/>
              <a:t> to the </a:t>
            </a:r>
            <a:r>
              <a:rPr lang="sv-SE" sz="8000" dirty="0" err="1"/>
              <a:t>shaping</a:t>
            </a:r>
            <a:r>
              <a:rPr lang="sv-SE" sz="8000" dirty="0"/>
              <a:t> and </a:t>
            </a:r>
            <a:r>
              <a:rPr lang="sv-SE" sz="8000" dirty="0" err="1"/>
              <a:t>running</a:t>
            </a:r>
            <a:r>
              <a:rPr lang="sv-SE" sz="8000" dirty="0"/>
              <a:t> of the </a:t>
            </a:r>
            <a:r>
              <a:rPr lang="sv-SE" sz="8000" dirty="0" err="1"/>
              <a:t>study</a:t>
            </a:r>
            <a:r>
              <a:rPr lang="sv-SE" sz="8000" dirty="0"/>
              <a:t> </a:t>
            </a:r>
            <a:r>
              <a:rPr lang="sv-SE" sz="8000" dirty="0" err="1"/>
              <a:t>programmes</a:t>
            </a:r>
            <a:endParaRPr lang="sv-SE" sz="8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/>
              <a:t>Extensive periods of </a:t>
            </a:r>
            <a:r>
              <a:rPr lang="sv-SE" sz="8000" dirty="0" err="1"/>
              <a:t>work</a:t>
            </a:r>
            <a:r>
              <a:rPr lang="sv-SE" sz="8000" dirty="0"/>
              <a:t> </a:t>
            </a:r>
            <a:r>
              <a:rPr lang="sv-SE" sz="8000" dirty="0" err="1"/>
              <a:t>based</a:t>
            </a:r>
            <a:r>
              <a:rPr lang="sv-SE" sz="8000" dirty="0"/>
              <a:t> </a:t>
            </a:r>
            <a:r>
              <a:rPr lang="sv-SE" sz="8000" dirty="0" err="1"/>
              <a:t>learning</a:t>
            </a:r>
            <a:r>
              <a:rPr lang="sv-SE" sz="8000" dirty="0"/>
              <a:t> </a:t>
            </a:r>
            <a:r>
              <a:rPr lang="sv-SE" sz="8000" dirty="0" err="1"/>
              <a:t>are</a:t>
            </a:r>
            <a:r>
              <a:rPr lang="sv-SE" sz="8000" dirty="0"/>
              <a:t> part of </a:t>
            </a:r>
            <a:r>
              <a:rPr lang="sv-SE" sz="8000" dirty="0" err="1"/>
              <a:t>most</a:t>
            </a:r>
            <a:r>
              <a:rPr lang="sv-SE" sz="8000" dirty="0"/>
              <a:t> </a:t>
            </a:r>
            <a:r>
              <a:rPr lang="sv-SE" sz="8000" dirty="0" err="1"/>
              <a:t>programmes</a:t>
            </a:r>
            <a:endParaRPr lang="sv-SE" sz="8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/>
              <a:t>Basic </a:t>
            </a:r>
            <a:r>
              <a:rPr lang="sv-SE" sz="8000" dirty="0" err="1"/>
              <a:t>entry</a:t>
            </a:r>
            <a:r>
              <a:rPr lang="sv-SE" sz="8000" dirty="0"/>
              <a:t> </a:t>
            </a:r>
            <a:r>
              <a:rPr lang="sv-SE" sz="8000" dirty="0" err="1"/>
              <a:t>requirement</a:t>
            </a:r>
            <a:r>
              <a:rPr lang="sv-SE" sz="8000" dirty="0"/>
              <a:t> is </a:t>
            </a:r>
            <a:r>
              <a:rPr lang="sv-SE" sz="8000" dirty="0" err="1"/>
              <a:t>school</a:t>
            </a:r>
            <a:r>
              <a:rPr lang="sv-SE" sz="8000" dirty="0"/>
              <a:t> </a:t>
            </a:r>
            <a:r>
              <a:rPr lang="sv-SE" sz="8000" dirty="0" err="1"/>
              <a:t>leaving</a:t>
            </a:r>
            <a:r>
              <a:rPr lang="sv-SE" sz="8000" dirty="0"/>
              <a:t> </a:t>
            </a:r>
            <a:r>
              <a:rPr lang="sv-SE" sz="8000" dirty="0" err="1"/>
              <a:t>diploma</a:t>
            </a:r>
            <a:r>
              <a:rPr lang="sv-SE" sz="8000" dirty="0"/>
              <a:t> from </a:t>
            </a:r>
            <a:r>
              <a:rPr lang="sv-SE" sz="8000" dirty="0" err="1"/>
              <a:t>upper-secondary</a:t>
            </a:r>
            <a:r>
              <a:rPr lang="sv-SE" sz="8000" dirty="0"/>
              <a:t> </a:t>
            </a:r>
            <a:r>
              <a:rPr lang="sv-SE" sz="8000" dirty="0" err="1"/>
              <a:t>school</a:t>
            </a:r>
            <a:r>
              <a:rPr lang="sv-SE" sz="8000" dirty="0"/>
              <a:t> (gymnasieexamen)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1273E15-F08A-4109-9C47-DB0CD0B84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734" y="1141451"/>
            <a:ext cx="5181601" cy="4875953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 err="1"/>
              <a:t>Study</a:t>
            </a:r>
            <a:r>
              <a:rPr lang="sv-SE" sz="8000" dirty="0"/>
              <a:t> </a:t>
            </a:r>
            <a:r>
              <a:rPr lang="sv-SE" sz="8000" dirty="0" err="1"/>
              <a:t>programmes</a:t>
            </a:r>
            <a:r>
              <a:rPr lang="sv-SE" sz="8000" dirty="0"/>
              <a:t> 1 to 3 </a:t>
            </a:r>
            <a:r>
              <a:rPr lang="sv-SE" sz="8000" dirty="0" err="1"/>
              <a:t>years</a:t>
            </a:r>
            <a:r>
              <a:rPr lang="sv-SE" sz="8000" dirty="0"/>
              <a:t> in duration (1 </a:t>
            </a:r>
            <a:r>
              <a:rPr lang="sv-SE" sz="8000" dirty="0" err="1"/>
              <a:t>year</a:t>
            </a:r>
            <a:r>
              <a:rPr lang="sv-SE" sz="8000" dirty="0"/>
              <a:t> = 200 HVE </a:t>
            </a:r>
            <a:r>
              <a:rPr lang="sv-SE" sz="8000" dirty="0" err="1"/>
              <a:t>credits</a:t>
            </a:r>
            <a:r>
              <a:rPr lang="sv-SE" sz="8000" dirty="0"/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/>
              <a:t>Range of </a:t>
            </a:r>
            <a:r>
              <a:rPr lang="sv-SE" sz="8000" dirty="0" err="1"/>
              <a:t>study</a:t>
            </a:r>
            <a:r>
              <a:rPr lang="sv-SE" sz="8000" dirty="0"/>
              <a:t> </a:t>
            </a:r>
            <a:r>
              <a:rPr lang="sv-SE" sz="8000" dirty="0" err="1"/>
              <a:t>programmes</a:t>
            </a:r>
            <a:r>
              <a:rPr lang="sv-SE" sz="8000" dirty="0"/>
              <a:t> </a:t>
            </a:r>
            <a:r>
              <a:rPr lang="sv-SE" sz="8000" dirty="0" err="1"/>
              <a:t>vary</a:t>
            </a:r>
            <a:r>
              <a:rPr lang="sv-SE" sz="8000" dirty="0"/>
              <a:t> over </a:t>
            </a:r>
            <a:r>
              <a:rPr lang="sv-SE" sz="8000" dirty="0" err="1"/>
              <a:t>time</a:t>
            </a:r>
            <a:endParaRPr lang="sv-SE" sz="80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/>
              <a:t>All </a:t>
            </a:r>
            <a:r>
              <a:rPr lang="sv-SE" sz="8000" dirty="0" err="1"/>
              <a:t>study</a:t>
            </a:r>
            <a:r>
              <a:rPr lang="sv-SE" sz="8000" dirty="0"/>
              <a:t> </a:t>
            </a:r>
            <a:r>
              <a:rPr lang="sv-SE" sz="8000" dirty="0" err="1"/>
              <a:t>programmes</a:t>
            </a:r>
            <a:r>
              <a:rPr lang="sv-SE" sz="8000" dirty="0"/>
              <a:t> </a:t>
            </a:r>
            <a:r>
              <a:rPr lang="sv-SE" sz="8000" dirty="0" err="1"/>
              <a:t>qualify</a:t>
            </a:r>
            <a:r>
              <a:rPr lang="sv-SE" sz="8000" dirty="0"/>
              <a:t> for student </a:t>
            </a:r>
            <a:r>
              <a:rPr lang="sv-SE" sz="8000" dirty="0" err="1"/>
              <a:t>finance</a:t>
            </a:r>
            <a:r>
              <a:rPr lang="sv-SE" sz="8000" dirty="0"/>
              <a:t> (Swedish Board of Student </a:t>
            </a:r>
            <a:r>
              <a:rPr lang="sv-SE" sz="8000" dirty="0" err="1"/>
              <a:t>Finance</a:t>
            </a:r>
            <a:r>
              <a:rPr lang="sv-SE" sz="8000" dirty="0"/>
              <a:t>) and </a:t>
            </a:r>
            <a:r>
              <a:rPr lang="sv-SE" sz="8000" dirty="0" err="1"/>
              <a:t>most</a:t>
            </a:r>
            <a:r>
              <a:rPr lang="sv-SE" sz="8000" dirty="0"/>
              <a:t> of </a:t>
            </a:r>
            <a:r>
              <a:rPr lang="sv-SE" sz="8000" dirty="0" err="1"/>
              <a:t>them</a:t>
            </a:r>
            <a:r>
              <a:rPr lang="sv-SE" sz="8000" dirty="0"/>
              <a:t> </a:t>
            </a:r>
            <a:r>
              <a:rPr lang="sv-SE" sz="8000" dirty="0" err="1"/>
              <a:t>are</a:t>
            </a:r>
            <a:r>
              <a:rPr lang="sv-SE" sz="8000" dirty="0"/>
              <a:t> </a:t>
            </a:r>
            <a:r>
              <a:rPr lang="sv-SE" sz="8000" dirty="0" err="1"/>
              <a:t>free</a:t>
            </a:r>
            <a:r>
              <a:rPr lang="sv-SE" sz="8000" dirty="0"/>
              <a:t> of charge for students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8000" dirty="0" err="1"/>
              <a:t>Average</a:t>
            </a:r>
            <a:r>
              <a:rPr lang="sv-SE" sz="8000" dirty="0"/>
              <a:t> age of students – approx. 30 </a:t>
            </a:r>
            <a:r>
              <a:rPr lang="sv-SE" sz="8000" dirty="0" err="1"/>
              <a:t>years</a:t>
            </a:r>
            <a:endParaRPr lang="sv-SE" sz="8000" dirty="0"/>
          </a:p>
          <a:p>
            <a:endParaRPr lang="sv-SE" sz="2000" dirty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09F2F89C-7BB9-42F6-B260-CA09E0D3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426" y="150827"/>
            <a:ext cx="222958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CB34A22-6836-4134-ABE3-D279CDA3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>
                <a:sym typeface="Arial" pitchFamily="34" charset="0"/>
              </a:rPr>
              <a:t>Industry and </a:t>
            </a:r>
            <a:r>
              <a:rPr lang="sv-SE" dirty="0" err="1">
                <a:sym typeface="Arial" pitchFamily="34" charset="0"/>
              </a:rPr>
              <a:t>labour</a:t>
            </a:r>
            <a:r>
              <a:rPr lang="sv-SE" dirty="0">
                <a:sym typeface="Arial" pitchFamily="34" charset="0"/>
              </a:rPr>
              <a:t> market </a:t>
            </a:r>
            <a:r>
              <a:rPr lang="sv-SE" dirty="0" err="1">
                <a:sym typeface="Arial" pitchFamily="34" charset="0"/>
              </a:rPr>
              <a:t>involvement</a:t>
            </a:r>
            <a:endParaRPr lang="sv-SE" dirty="0">
              <a:sym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Designed to meet labour market demands</a:t>
            </a:r>
            <a:endParaRPr lang="sv-SE" dirty="0">
              <a:sym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programme</a:t>
            </a:r>
            <a:r>
              <a:rPr lang="sv-SE" dirty="0"/>
              <a:t> is </a:t>
            </a:r>
            <a:r>
              <a:rPr lang="sv-SE" dirty="0" err="1"/>
              <a:t>managed</a:t>
            </a:r>
            <a:r>
              <a:rPr lang="sv-SE" dirty="0"/>
              <a:t> by a board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800" dirty="0"/>
              <a:t>Extensive periods of </a:t>
            </a:r>
            <a:r>
              <a:rPr lang="sv-SE" sz="2800" dirty="0" err="1"/>
              <a:t>work</a:t>
            </a:r>
            <a:r>
              <a:rPr lang="sv-SE" sz="2800" dirty="0"/>
              <a:t> </a:t>
            </a:r>
            <a:r>
              <a:rPr lang="sv-SE" sz="2800" dirty="0" err="1"/>
              <a:t>based</a:t>
            </a:r>
            <a:r>
              <a:rPr lang="sv-SE" sz="2800" dirty="0"/>
              <a:t> </a:t>
            </a:r>
            <a:r>
              <a:rPr lang="sv-SE" sz="2800" dirty="0" err="1"/>
              <a:t>learning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part of </a:t>
            </a:r>
            <a:r>
              <a:rPr lang="sv-SE" sz="2800" dirty="0" err="1"/>
              <a:t>most</a:t>
            </a:r>
            <a:r>
              <a:rPr lang="sv-SE" sz="2800" dirty="0"/>
              <a:t> </a:t>
            </a:r>
            <a:r>
              <a:rPr lang="sv-SE" sz="2800" dirty="0" err="1"/>
              <a:t>programmes</a:t>
            </a:r>
            <a:endParaRPr lang="sv-SE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 err="1"/>
              <a:t>Tertiary</a:t>
            </a:r>
            <a:r>
              <a:rPr lang="sv-SE" dirty="0"/>
              <a:t> </a:t>
            </a:r>
            <a:r>
              <a:rPr lang="sv-SE" dirty="0" err="1"/>
              <a:t>vocational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(EQF </a:t>
            </a:r>
            <a:r>
              <a:rPr lang="sv-SE" dirty="0" err="1"/>
              <a:t>level</a:t>
            </a:r>
            <a:r>
              <a:rPr lang="sv-SE" dirty="0"/>
              <a:t> 5 &amp; 6)</a:t>
            </a:r>
            <a:endParaRPr lang="en-GB" dirty="0">
              <a:sym typeface="Arial" pitchFamily="34" charset="0"/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DD1058-D473-4EEE-9B9F-C7C68978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chemeClr val="bg1"/>
                </a:solidFill>
                <a:sym typeface="Arial" pitchFamily="34" charset="0"/>
              </a:rPr>
              <a:t>Distinguishing</a:t>
            </a:r>
            <a:r>
              <a:rPr lang="sv-SE" dirty="0">
                <a:solidFill>
                  <a:schemeClr val="bg1"/>
                </a:solidFill>
                <a:sym typeface="Arial" pitchFamily="34" charset="0"/>
              </a:rPr>
              <a:t> features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065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YH 2019">
      <a:dk1>
        <a:srgbClr val="000000"/>
      </a:dk1>
      <a:lt1>
        <a:srgbClr val="F4F1EB"/>
      </a:lt1>
      <a:dk2>
        <a:srgbClr val="1F497D"/>
      </a:dk2>
      <a:lt2>
        <a:srgbClr val="F2F2F2"/>
      </a:lt2>
      <a:accent1>
        <a:srgbClr val="4C638D"/>
      </a:accent1>
      <a:accent2>
        <a:srgbClr val="A3C5F2"/>
      </a:accent2>
      <a:accent3>
        <a:srgbClr val="233348"/>
      </a:accent3>
      <a:accent4>
        <a:srgbClr val="F4F1EB"/>
      </a:accent4>
      <a:accent5>
        <a:srgbClr val="F0DE96"/>
      </a:accent5>
      <a:accent6>
        <a:srgbClr val="F8EE5C"/>
      </a:accent6>
      <a:hlink>
        <a:srgbClr val="386DBD"/>
      </a:hlink>
      <a:folHlink>
        <a:srgbClr val="7D566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H_PPT-mall_2019-Kortad" id="{AD40C000-9ACA-44E4-9FD0-8A5313F92337}" vid="{9C815990-3D77-4317-A979-3FC70261C0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3" ma:contentTypeDescription="Create a new document." ma:contentTypeScope="" ma:versionID="f378e4795edba6259a7f9ff86d187d39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381aea2b4ecc3d3e0a8e925da484f3f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76EA89-394E-4C93-81CE-C038A8DD98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6CE9CE-016E-4E3A-AA27-6093251649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f835cecb-882b-4131-b9e7-de2123f5b765"/>
    <ds:schemaRef ds:uri="71c137a9-399b-4a19-b2d1-34b1238f926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F40537-2875-4E1F-8F07-54714100732A}"/>
</file>

<file path=docProps/app.xml><?xml version="1.0" encoding="utf-8"?>
<Properties xmlns="http://schemas.openxmlformats.org/officeDocument/2006/extended-properties" xmlns:vt="http://schemas.openxmlformats.org/officeDocument/2006/docPropsVTypes">
  <Template>MYH</Template>
  <TotalTime>3517</TotalTime>
  <Words>1210</Words>
  <Application>Microsoft Office PowerPoint</Application>
  <PresentationFormat>Bredbild</PresentationFormat>
  <Paragraphs>164</Paragraphs>
  <Slides>30</Slides>
  <Notes>15</Notes>
  <HiddenSlides>2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30</vt:i4>
      </vt:variant>
    </vt:vector>
  </HeadingPairs>
  <TitlesOfParts>
    <vt:vector size="35" baseType="lpstr">
      <vt:lpstr>Arial</vt:lpstr>
      <vt:lpstr>Calibri</vt:lpstr>
      <vt:lpstr>Helvetica Neue</vt:lpstr>
      <vt:lpstr>Wingdings</vt:lpstr>
      <vt:lpstr>Office-tema</vt:lpstr>
      <vt:lpstr>PowerPoint-presentation</vt:lpstr>
      <vt:lpstr>About us</vt:lpstr>
      <vt:lpstr>Areas of responsibility</vt:lpstr>
      <vt:lpstr>Organisation</vt:lpstr>
      <vt:lpstr>Advisory and support bodies </vt:lpstr>
      <vt:lpstr>PowerPoint-presentation</vt:lpstr>
      <vt:lpstr>PowerPoint-presentation</vt:lpstr>
      <vt:lpstr>The Swedish Higher Vocational Education</vt:lpstr>
      <vt:lpstr>Distinguishing features</vt:lpstr>
      <vt:lpstr>Board connected to the programme</vt:lpstr>
      <vt:lpstr>Basic Structure of HVE-programmes</vt:lpstr>
      <vt:lpstr>Establishing Higher Vocational Programmes</vt:lpstr>
      <vt:lpstr>Our tasks related to HVE</vt:lpstr>
      <vt:lpstr>Analysing labour market demand </vt:lpstr>
      <vt:lpstr>Key performance indicators 2021</vt:lpstr>
      <vt:lpstr>Utbetalda årsplatser med prognoser för 2021, 2022 och</vt:lpstr>
      <vt:lpstr>Number of active students</vt:lpstr>
      <vt:lpstr>HVE providers</vt:lpstr>
      <vt:lpstr>Distribution of places in HVE-programmes</vt:lpstr>
      <vt:lpstr>Graduation rate</vt:lpstr>
      <vt:lpstr>Employment rates</vt:lpstr>
      <vt:lpstr>Results - Programme Quality Reviews</vt:lpstr>
      <vt:lpstr>PowerPoint-presentation</vt:lpstr>
      <vt:lpstr>Short courses within HVE</vt:lpstr>
      <vt:lpstr>Short courses within HVE</vt:lpstr>
      <vt:lpstr>Prerequisites for funding of short courses</vt:lpstr>
      <vt:lpstr>Priorities during the corona pandemic</vt:lpstr>
      <vt:lpstr>Short courses within HVE</vt:lpstr>
      <vt:lpstr>The HVE-flex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Annica Helsing</dc:creator>
  <cp:keywords/>
  <cp:lastModifiedBy>Margareta Landh</cp:lastModifiedBy>
  <cp:revision>11</cp:revision>
  <cp:lastPrinted>2021-11-26T09:22:44Z</cp:lastPrinted>
  <dcterms:created xsi:type="dcterms:W3CDTF">2020-01-22T13:14:05Z</dcterms:created>
  <dcterms:modified xsi:type="dcterms:W3CDTF">2022-05-04T13:46:57Z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TaxKeyword">
    <vt:lpwstr/>
  </property>
  <property fmtid="{D5CDD505-2E9C-101B-9397-08002B2CF9AE}" pid="4" name="Handlingstyp">
    <vt:lpwstr>1;#Stödmaterial|82f0aa7a-4cf7-41e0-8821-303cd3b9f98e</vt:lpwstr>
  </property>
</Properties>
</file>